
<file path=[Content_Types].xml><?xml version="1.0" encoding="utf-8"?>
<Types xmlns="http://schemas.openxmlformats.org/package/2006/content-types">
  <Default Extension="jpeg" ContentType="image/jpeg"/>
  <Default Extension="jpg" ContentType="image/pn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6.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6" r:id="rId2"/>
    <p:sldId id="2007577151" r:id="rId3"/>
    <p:sldId id="281" r:id="rId4"/>
    <p:sldId id="2007577130" r:id="rId5"/>
    <p:sldId id="2007577127" r:id="rId6"/>
    <p:sldId id="268" r:id="rId7"/>
    <p:sldId id="2007577155" r:id="rId8"/>
    <p:sldId id="2007577163" r:id="rId9"/>
    <p:sldId id="2007577159" r:id="rId10"/>
    <p:sldId id="364" r:id="rId11"/>
    <p:sldId id="2007577161" r:id="rId12"/>
    <p:sldId id="327" r:id="rId13"/>
    <p:sldId id="328" r:id="rId14"/>
    <p:sldId id="359" r:id="rId15"/>
    <p:sldId id="2007577141" r:id="rId16"/>
    <p:sldId id="2007577157" r:id="rId17"/>
    <p:sldId id="330" r:id="rId18"/>
    <p:sldId id="283" r:id="rId19"/>
    <p:sldId id="2007577160" r:id="rId20"/>
    <p:sldId id="273" r:id="rId21"/>
    <p:sldId id="2007577139" r:id="rId22"/>
    <p:sldId id="200757715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4E987-9C4F-4176-A336-BE1A98550B78}"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CE11E6-08E7-4E2A-8511-9AA33A860C51}" type="slidenum">
              <a:rPr lang="en-US" smtClean="0"/>
              <a:t>‹#›</a:t>
            </a:fld>
            <a:endParaRPr lang="en-US"/>
          </a:p>
        </p:txBody>
      </p:sp>
    </p:spTree>
    <p:extLst>
      <p:ext uri="{BB962C8B-B14F-4D97-AF65-F5344CB8AC3E}">
        <p14:creationId xmlns:p14="http://schemas.microsoft.com/office/powerpoint/2010/main" val="2264397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380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9830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285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3432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474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95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FBE8AA-52C3-4508-A74C-9B5F52229672}" type="slidenum">
              <a:rPr lang="zh-CN" altLang="en-US" smtClean="0"/>
              <a:t>5</a:t>
            </a:fld>
            <a:endParaRPr lang="zh-CN" altLang="en-US"/>
          </a:p>
        </p:txBody>
      </p:sp>
    </p:spTree>
    <p:extLst>
      <p:ext uri="{BB962C8B-B14F-4D97-AF65-F5344CB8AC3E}">
        <p14:creationId xmlns:p14="http://schemas.microsoft.com/office/powerpoint/2010/main" val="4080083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1340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6201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51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964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9879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06AE-FDAB-4BDF-A5D2-195C0A3BAC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2288F8-A345-4F70-B9BC-32ED3435A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91AD8C-9FEE-4E20-B996-D63F26B7C54E}"/>
              </a:ext>
            </a:extLst>
          </p:cNvPr>
          <p:cNvSpPr>
            <a:spLocks noGrp="1"/>
          </p:cNvSpPr>
          <p:nvPr>
            <p:ph type="dt" sz="half" idx="10"/>
          </p:nvPr>
        </p:nvSpPr>
        <p:spPr/>
        <p:txBody>
          <a:bodyPr/>
          <a:lstStyle/>
          <a:p>
            <a:fld id="{2344B0B5-3E9B-4655-A65E-0FF5598F4C1F}" type="datetimeFigureOut">
              <a:rPr lang="en-US" smtClean="0"/>
              <a:t>1/28/2022</a:t>
            </a:fld>
            <a:endParaRPr lang="en-US"/>
          </a:p>
        </p:txBody>
      </p:sp>
      <p:sp>
        <p:nvSpPr>
          <p:cNvPr id="5" name="Footer Placeholder 4">
            <a:extLst>
              <a:ext uri="{FF2B5EF4-FFF2-40B4-BE49-F238E27FC236}">
                <a16:creationId xmlns:a16="http://schemas.microsoft.com/office/drawing/2014/main" id="{9B53C082-E37B-4098-A5C1-D9723EA80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74FA0-0D1E-45AC-9D15-E6A5A781407B}"/>
              </a:ext>
            </a:extLst>
          </p:cNvPr>
          <p:cNvSpPr>
            <a:spLocks noGrp="1"/>
          </p:cNvSpPr>
          <p:nvPr>
            <p:ph type="sldNum" sz="quarter" idx="12"/>
          </p:nvPr>
        </p:nvSpPr>
        <p:spPr/>
        <p:txBody>
          <a:bodyPr/>
          <a:lstStyle/>
          <a:p>
            <a:fld id="{DC50477D-8FEA-412B-AB10-1FCE05565047}" type="slidenum">
              <a:rPr lang="en-US" smtClean="0"/>
              <a:t>‹#›</a:t>
            </a:fld>
            <a:endParaRPr lang="en-US"/>
          </a:p>
        </p:txBody>
      </p:sp>
    </p:spTree>
    <p:extLst>
      <p:ext uri="{BB962C8B-B14F-4D97-AF65-F5344CB8AC3E}">
        <p14:creationId xmlns:p14="http://schemas.microsoft.com/office/powerpoint/2010/main" val="1402648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B5022-594B-4665-AC6F-FE15CDD8D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B6DD66-254F-456D-A3BC-5BDA01C6D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30D76-057C-4637-8A2F-03CE7C9BEFD5}"/>
              </a:ext>
            </a:extLst>
          </p:cNvPr>
          <p:cNvSpPr>
            <a:spLocks noGrp="1"/>
          </p:cNvSpPr>
          <p:nvPr>
            <p:ph type="dt" sz="half" idx="10"/>
          </p:nvPr>
        </p:nvSpPr>
        <p:spPr/>
        <p:txBody>
          <a:bodyPr/>
          <a:lstStyle/>
          <a:p>
            <a:fld id="{2344B0B5-3E9B-4655-A65E-0FF5598F4C1F}" type="datetimeFigureOut">
              <a:rPr lang="en-US" smtClean="0"/>
              <a:t>1/28/2022</a:t>
            </a:fld>
            <a:endParaRPr lang="en-US"/>
          </a:p>
        </p:txBody>
      </p:sp>
      <p:sp>
        <p:nvSpPr>
          <p:cNvPr id="5" name="Footer Placeholder 4">
            <a:extLst>
              <a:ext uri="{FF2B5EF4-FFF2-40B4-BE49-F238E27FC236}">
                <a16:creationId xmlns:a16="http://schemas.microsoft.com/office/drawing/2014/main" id="{582722EB-56F6-496B-A552-92B5AAE33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DEC9F-EEE6-46A5-AC8D-080DCB539B9B}"/>
              </a:ext>
            </a:extLst>
          </p:cNvPr>
          <p:cNvSpPr>
            <a:spLocks noGrp="1"/>
          </p:cNvSpPr>
          <p:nvPr>
            <p:ph type="sldNum" sz="quarter" idx="12"/>
          </p:nvPr>
        </p:nvSpPr>
        <p:spPr/>
        <p:txBody>
          <a:bodyPr/>
          <a:lstStyle/>
          <a:p>
            <a:fld id="{DC50477D-8FEA-412B-AB10-1FCE05565047}" type="slidenum">
              <a:rPr lang="en-US" smtClean="0"/>
              <a:t>‹#›</a:t>
            </a:fld>
            <a:endParaRPr lang="en-US"/>
          </a:p>
        </p:txBody>
      </p:sp>
    </p:spTree>
    <p:extLst>
      <p:ext uri="{BB962C8B-B14F-4D97-AF65-F5344CB8AC3E}">
        <p14:creationId xmlns:p14="http://schemas.microsoft.com/office/powerpoint/2010/main" val="3084929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7A8289-4B8E-454A-A68A-0FCA959850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F9F50C-F749-40C7-B50B-1E1EC01368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1D17C-D425-4165-8B15-5C48D8197BCF}"/>
              </a:ext>
            </a:extLst>
          </p:cNvPr>
          <p:cNvSpPr>
            <a:spLocks noGrp="1"/>
          </p:cNvSpPr>
          <p:nvPr>
            <p:ph type="dt" sz="half" idx="10"/>
          </p:nvPr>
        </p:nvSpPr>
        <p:spPr/>
        <p:txBody>
          <a:bodyPr/>
          <a:lstStyle/>
          <a:p>
            <a:fld id="{2344B0B5-3E9B-4655-A65E-0FF5598F4C1F}" type="datetimeFigureOut">
              <a:rPr lang="en-US" smtClean="0"/>
              <a:t>1/28/2022</a:t>
            </a:fld>
            <a:endParaRPr lang="en-US"/>
          </a:p>
        </p:txBody>
      </p:sp>
      <p:sp>
        <p:nvSpPr>
          <p:cNvPr id="5" name="Footer Placeholder 4">
            <a:extLst>
              <a:ext uri="{FF2B5EF4-FFF2-40B4-BE49-F238E27FC236}">
                <a16:creationId xmlns:a16="http://schemas.microsoft.com/office/drawing/2014/main" id="{135571F1-97D1-4A15-8C26-E79F885DF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C95DB-9B6E-4BD8-87D5-4427D41A7F38}"/>
              </a:ext>
            </a:extLst>
          </p:cNvPr>
          <p:cNvSpPr>
            <a:spLocks noGrp="1"/>
          </p:cNvSpPr>
          <p:nvPr>
            <p:ph type="sldNum" sz="quarter" idx="12"/>
          </p:nvPr>
        </p:nvSpPr>
        <p:spPr/>
        <p:txBody>
          <a:bodyPr/>
          <a:lstStyle/>
          <a:p>
            <a:fld id="{DC50477D-8FEA-412B-AB10-1FCE05565047}" type="slidenum">
              <a:rPr lang="en-US" smtClean="0"/>
              <a:t>‹#›</a:t>
            </a:fld>
            <a:endParaRPr lang="en-US"/>
          </a:p>
        </p:txBody>
      </p:sp>
    </p:spTree>
    <p:extLst>
      <p:ext uri="{BB962C8B-B14F-4D97-AF65-F5344CB8AC3E}">
        <p14:creationId xmlns:p14="http://schemas.microsoft.com/office/powerpoint/2010/main" val="3290779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0952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2900-1AAD-45B6-82AA-E9058F3A9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37B05-2860-42CA-9FE5-5DE62EE9D1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CFED9-66AD-4C1C-AE56-17BD25919957}"/>
              </a:ext>
            </a:extLst>
          </p:cNvPr>
          <p:cNvSpPr>
            <a:spLocks noGrp="1"/>
          </p:cNvSpPr>
          <p:nvPr>
            <p:ph type="dt" sz="half" idx="10"/>
          </p:nvPr>
        </p:nvSpPr>
        <p:spPr/>
        <p:txBody>
          <a:bodyPr/>
          <a:lstStyle/>
          <a:p>
            <a:fld id="{2344B0B5-3E9B-4655-A65E-0FF5598F4C1F}" type="datetimeFigureOut">
              <a:rPr lang="en-US" smtClean="0"/>
              <a:t>1/28/2022</a:t>
            </a:fld>
            <a:endParaRPr lang="en-US"/>
          </a:p>
        </p:txBody>
      </p:sp>
      <p:sp>
        <p:nvSpPr>
          <p:cNvPr id="5" name="Footer Placeholder 4">
            <a:extLst>
              <a:ext uri="{FF2B5EF4-FFF2-40B4-BE49-F238E27FC236}">
                <a16:creationId xmlns:a16="http://schemas.microsoft.com/office/drawing/2014/main" id="{84817BC8-1841-4DF4-B35C-D61B69385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7B3DD-3A73-4458-A041-91DA3926F113}"/>
              </a:ext>
            </a:extLst>
          </p:cNvPr>
          <p:cNvSpPr>
            <a:spLocks noGrp="1"/>
          </p:cNvSpPr>
          <p:nvPr>
            <p:ph type="sldNum" sz="quarter" idx="12"/>
          </p:nvPr>
        </p:nvSpPr>
        <p:spPr/>
        <p:txBody>
          <a:bodyPr/>
          <a:lstStyle/>
          <a:p>
            <a:fld id="{DC50477D-8FEA-412B-AB10-1FCE05565047}" type="slidenum">
              <a:rPr lang="en-US" smtClean="0"/>
              <a:t>‹#›</a:t>
            </a:fld>
            <a:endParaRPr lang="en-US"/>
          </a:p>
        </p:txBody>
      </p:sp>
    </p:spTree>
    <p:extLst>
      <p:ext uri="{BB962C8B-B14F-4D97-AF65-F5344CB8AC3E}">
        <p14:creationId xmlns:p14="http://schemas.microsoft.com/office/powerpoint/2010/main" val="1130569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5BF7E-F2B1-4AB5-84F7-FBA6F5E600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B20955-EAF6-4E49-AC14-8097D30678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8DBB5B-345D-4385-B85C-7FC1F82D3B47}"/>
              </a:ext>
            </a:extLst>
          </p:cNvPr>
          <p:cNvSpPr>
            <a:spLocks noGrp="1"/>
          </p:cNvSpPr>
          <p:nvPr>
            <p:ph type="dt" sz="half" idx="10"/>
          </p:nvPr>
        </p:nvSpPr>
        <p:spPr/>
        <p:txBody>
          <a:bodyPr/>
          <a:lstStyle/>
          <a:p>
            <a:fld id="{2344B0B5-3E9B-4655-A65E-0FF5598F4C1F}" type="datetimeFigureOut">
              <a:rPr lang="en-US" smtClean="0"/>
              <a:t>1/28/2022</a:t>
            </a:fld>
            <a:endParaRPr lang="en-US"/>
          </a:p>
        </p:txBody>
      </p:sp>
      <p:sp>
        <p:nvSpPr>
          <p:cNvPr id="5" name="Footer Placeholder 4">
            <a:extLst>
              <a:ext uri="{FF2B5EF4-FFF2-40B4-BE49-F238E27FC236}">
                <a16:creationId xmlns:a16="http://schemas.microsoft.com/office/drawing/2014/main" id="{25D26EE4-69A2-486E-B26F-C00097907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B2845-1701-4DEB-B2C5-428D1A1D0136}"/>
              </a:ext>
            </a:extLst>
          </p:cNvPr>
          <p:cNvSpPr>
            <a:spLocks noGrp="1"/>
          </p:cNvSpPr>
          <p:nvPr>
            <p:ph type="sldNum" sz="quarter" idx="12"/>
          </p:nvPr>
        </p:nvSpPr>
        <p:spPr/>
        <p:txBody>
          <a:bodyPr/>
          <a:lstStyle/>
          <a:p>
            <a:fld id="{DC50477D-8FEA-412B-AB10-1FCE05565047}" type="slidenum">
              <a:rPr lang="en-US" smtClean="0"/>
              <a:t>‹#›</a:t>
            </a:fld>
            <a:endParaRPr lang="en-US"/>
          </a:p>
        </p:txBody>
      </p:sp>
    </p:spTree>
    <p:extLst>
      <p:ext uri="{BB962C8B-B14F-4D97-AF65-F5344CB8AC3E}">
        <p14:creationId xmlns:p14="http://schemas.microsoft.com/office/powerpoint/2010/main" val="2972750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3F45B-19B3-43B3-AF7C-61F7D60B0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B8E49F-9FD9-44AB-B192-97FA0A2FDA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3ACCA6-4ED4-488C-BD62-7139C28842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18CB56-6880-42A2-BADC-31F1922747DC}"/>
              </a:ext>
            </a:extLst>
          </p:cNvPr>
          <p:cNvSpPr>
            <a:spLocks noGrp="1"/>
          </p:cNvSpPr>
          <p:nvPr>
            <p:ph type="dt" sz="half" idx="10"/>
          </p:nvPr>
        </p:nvSpPr>
        <p:spPr/>
        <p:txBody>
          <a:bodyPr/>
          <a:lstStyle/>
          <a:p>
            <a:fld id="{2344B0B5-3E9B-4655-A65E-0FF5598F4C1F}" type="datetimeFigureOut">
              <a:rPr lang="en-US" smtClean="0"/>
              <a:t>1/28/2022</a:t>
            </a:fld>
            <a:endParaRPr lang="en-US"/>
          </a:p>
        </p:txBody>
      </p:sp>
      <p:sp>
        <p:nvSpPr>
          <p:cNvPr id="6" name="Footer Placeholder 5">
            <a:extLst>
              <a:ext uri="{FF2B5EF4-FFF2-40B4-BE49-F238E27FC236}">
                <a16:creationId xmlns:a16="http://schemas.microsoft.com/office/drawing/2014/main" id="{C12BA3B1-7B43-4D24-AE84-74806338F8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987953-59B2-4796-AE71-F782EB328874}"/>
              </a:ext>
            </a:extLst>
          </p:cNvPr>
          <p:cNvSpPr>
            <a:spLocks noGrp="1"/>
          </p:cNvSpPr>
          <p:nvPr>
            <p:ph type="sldNum" sz="quarter" idx="12"/>
          </p:nvPr>
        </p:nvSpPr>
        <p:spPr/>
        <p:txBody>
          <a:bodyPr/>
          <a:lstStyle/>
          <a:p>
            <a:fld id="{DC50477D-8FEA-412B-AB10-1FCE05565047}" type="slidenum">
              <a:rPr lang="en-US" smtClean="0"/>
              <a:t>‹#›</a:t>
            </a:fld>
            <a:endParaRPr lang="en-US"/>
          </a:p>
        </p:txBody>
      </p:sp>
    </p:spTree>
    <p:extLst>
      <p:ext uri="{BB962C8B-B14F-4D97-AF65-F5344CB8AC3E}">
        <p14:creationId xmlns:p14="http://schemas.microsoft.com/office/powerpoint/2010/main" val="202024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1357-F788-48CE-98BD-37768E879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53A074-17D5-4278-B824-54CC1C1CB3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F80DF8-739A-46D9-A1BB-F80CCBA045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BCD50E-6AB0-4013-9092-10FA51EBB5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19AE09-261E-413B-A025-834488B175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03CFB-C503-46AD-9D31-23CC68FAA761}"/>
              </a:ext>
            </a:extLst>
          </p:cNvPr>
          <p:cNvSpPr>
            <a:spLocks noGrp="1"/>
          </p:cNvSpPr>
          <p:nvPr>
            <p:ph type="dt" sz="half" idx="10"/>
          </p:nvPr>
        </p:nvSpPr>
        <p:spPr/>
        <p:txBody>
          <a:bodyPr/>
          <a:lstStyle/>
          <a:p>
            <a:fld id="{2344B0B5-3E9B-4655-A65E-0FF5598F4C1F}" type="datetimeFigureOut">
              <a:rPr lang="en-US" smtClean="0"/>
              <a:t>1/28/2022</a:t>
            </a:fld>
            <a:endParaRPr lang="en-US"/>
          </a:p>
        </p:txBody>
      </p:sp>
      <p:sp>
        <p:nvSpPr>
          <p:cNvPr id="8" name="Footer Placeholder 7">
            <a:extLst>
              <a:ext uri="{FF2B5EF4-FFF2-40B4-BE49-F238E27FC236}">
                <a16:creationId xmlns:a16="http://schemas.microsoft.com/office/drawing/2014/main" id="{D22487D9-0969-4881-AA39-D3BE9A47F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E046EE-777F-4326-BDEB-EFBA596B7A06}"/>
              </a:ext>
            </a:extLst>
          </p:cNvPr>
          <p:cNvSpPr>
            <a:spLocks noGrp="1"/>
          </p:cNvSpPr>
          <p:nvPr>
            <p:ph type="sldNum" sz="quarter" idx="12"/>
          </p:nvPr>
        </p:nvSpPr>
        <p:spPr/>
        <p:txBody>
          <a:bodyPr/>
          <a:lstStyle/>
          <a:p>
            <a:fld id="{DC50477D-8FEA-412B-AB10-1FCE05565047}" type="slidenum">
              <a:rPr lang="en-US" smtClean="0"/>
              <a:t>‹#›</a:t>
            </a:fld>
            <a:endParaRPr lang="en-US"/>
          </a:p>
        </p:txBody>
      </p:sp>
    </p:spTree>
    <p:extLst>
      <p:ext uri="{BB962C8B-B14F-4D97-AF65-F5344CB8AC3E}">
        <p14:creationId xmlns:p14="http://schemas.microsoft.com/office/powerpoint/2010/main" val="1353994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3B38-A624-4DBE-A155-12FB6BCC66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C0DD5F-E345-4A8F-A202-FC059865BCCC}"/>
              </a:ext>
            </a:extLst>
          </p:cNvPr>
          <p:cNvSpPr>
            <a:spLocks noGrp="1"/>
          </p:cNvSpPr>
          <p:nvPr>
            <p:ph type="dt" sz="half" idx="10"/>
          </p:nvPr>
        </p:nvSpPr>
        <p:spPr/>
        <p:txBody>
          <a:bodyPr/>
          <a:lstStyle/>
          <a:p>
            <a:fld id="{2344B0B5-3E9B-4655-A65E-0FF5598F4C1F}" type="datetimeFigureOut">
              <a:rPr lang="en-US" smtClean="0"/>
              <a:t>1/28/2022</a:t>
            </a:fld>
            <a:endParaRPr lang="en-US"/>
          </a:p>
        </p:txBody>
      </p:sp>
      <p:sp>
        <p:nvSpPr>
          <p:cNvPr id="4" name="Footer Placeholder 3">
            <a:extLst>
              <a:ext uri="{FF2B5EF4-FFF2-40B4-BE49-F238E27FC236}">
                <a16:creationId xmlns:a16="http://schemas.microsoft.com/office/drawing/2014/main" id="{5DE588E9-08A9-45F5-A5AD-FDDEDF27F9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455C8D-5815-4207-BA2D-45CEFAD458BD}"/>
              </a:ext>
            </a:extLst>
          </p:cNvPr>
          <p:cNvSpPr>
            <a:spLocks noGrp="1"/>
          </p:cNvSpPr>
          <p:nvPr>
            <p:ph type="sldNum" sz="quarter" idx="12"/>
          </p:nvPr>
        </p:nvSpPr>
        <p:spPr/>
        <p:txBody>
          <a:bodyPr/>
          <a:lstStyle/>
          <a:p>
            <a:fld id="{DC50477D-8FEA-412B-AB10-1FCE05565047}" type="slidenum">
              <a:rPr lang="en-US" smtClean="0"/>
              <a:t>‹#›</a:t>
            </a:fld>
            <a:endParaRPr lang="en-US"/>
          </a:p>
        </p:txBody>
      </p:sp>
    </p:spTree>
    <p:extLst>
      <p:ext uri="{BB962C8B-B14F-4D97-AF65-F5344CB8AC3E}">
        <p14:creationId xmlns:p14="http://schemas.microsoft.com/office/powerpoint/2010/main" val="1878322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E9357D-2E62-455D-862A-B2A0CA385A09}"/>
              </a:ext>
            </a:extLst>
          </p:cNvPr>
          <p:cNvSpPr>
            <a:spLocks noGrp="1"/>
          </p:cNvSpPr>
          <p:nvPr>
            <p:ph type="dt" sz="half" idx="10"/>
          </p:nvPr>
        </p:nvSpPr>
        <p:spPr/>
        <p:txBody>
          <a:bodyPr/>
          <a:lstStyle/>
          <a:p>
            <a:fld id="{2344B0B5-3E9B-4655-A65E-0FF5598F4C1F}" type="datetimeFigureOut">
              <a:rPr lang="en-US" smtClean="0"/>
              <a:t>1/28/2022</a:t>
            </a:fld>
            <a:endParaRPr lang="en-US"/>
          </a:p>
        </p:txBody>
      </p:sp>
      <p:sp>
        <p:nvSpPr>
          <p:cNvPr id="3" name="Footer Placeholder 2">
            <a:extLst>
              <a:ext uri="{FF2B5EF4-FFF2-40B4-BE49-F238E27FC236}">
                <a16:creationId xmlns:a16="http://schemas.microsoft.com/office/drawing/2014/main" id="{6CAC88BC-ED90-458A-9711-2856F29BFB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596F06-77E9-428A-A542-928E494CDF74}"/>
              </a:ext>
            </a:extLst>
          </p:cNvPr>
          <p:cNvSpPr>
            <a:spLocks noGrp="1"/>
          </p:cNvSpPr>
          <p:nvPr>
            <p:ph type="sldNum" sz="quarter" idx="12"/>
          </p:nvPr>
        </p:nvSpPr>
        <p:spPr/>
        <p:txBody>
          <a:bodyPr/>
          <a:lstStyle/>
          <a:p>
            <a:fld id="{DC50477D-8FEA-412B-AB10-1FCE05565047}" type="slidenum">
              <a:rPr lang="en-US" smtClean="0"/>
              <a:t>‹#›</a:t>
            </a:fld>
            <a:endParaRPr lang="en-US"/>
          </a:p>
        </p:txBody>
      </p:sp>
    </p:spTree>
    <p:extLst>
      <p:ext uri="{BB962C8B-B14F-4D97-AF65-F5344CB8AC3E}">
        <p14:creationId xmlns:p14="http://schemas.microsoft.com/office/powerpoint/2010/main" val="1918761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D0A1-30ED-47BB-8148-6794B08A3C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542A83-7657-4526-84C6-BCBAEAADAC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322EF3-9F62-46E3-AA52-42CBABE2C0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7F8A81-8445-4E02-9383-817B2A868C7C}"/>
              </a:ext>
            </a:extLst>
          </p:cNvPr>
          <p:cNvSpPr>
            <a:spLocks noGrp="1"/>
          </p:cNvSpPr>
          <p:nvPr>
            <p:ph type="dt" sz="half" idx="10"/>
          </p:nvPr>
        </p:nvSpPr>
        <p:spPr/>
        <p:txBody>
          <a:bodyPr/>
          <a:lstStyle/>
          <a:p>
            <a:fld id="{2344B0B5-3E9B-4655-A65E-0FF5598F4C1F}" type="datetimeFigureOut">
              <a:rPr lang="en-US" smtClean="0"/>
              <a:t>1/28/2022</a:t>
            </a:fld>
            <a:endParaRPr lang="en-US"/>
          </a:p>
        </p:txBody>
      </p:sp>
      <p:sp>
        <p:nvSpPr>
          <p:cNvPr id="6" name="Footer Placeholder 5">
            <a:extLst>
              <a:ext uri="{FF2B5EF4-FFF2-40B4-BE49-F238E27FC236}">
                <a16:creationId xmlns:a16="http://schemas.microsoft.com/office/drawing/2014/main" id="{8473375A-FF8C-4DF0-86EA-55C97247CD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80EBC4-62FA-41AF-8D40-E260A4D96CF5}"/>
              </a:ext>
            </a:extLst>
          </p:cNvPr>
          <p:cNvSpPr>
            <a:spLocks noGrp="1"/>
          </p:cNvSpPr>
          <p:nvPr>
            <p:ph type="sldNum" sz="quarter" idx="12"/>
          </p:nvPr>
        </p:nvSpPr>
        <p:spPr/>
        <p:txBody>
          <a:bodyPr/>
          <a:lstStyle/>
          <a:p>
            <a:fld id="{DC50477D-8FEA-412B-AB10-1FCE05565047}" type="slidenum">
              <a:rPr lang="en-US" smtClean="0"/>
              <a:t>‹#›</a:t>
            </a:fld>
            <a:endParaRPr lang="en-US"/>
          </a:p>
        </p:txBody>
      </p:sp>
    </p:spTree>
    <p:extLst>
      <p:ext uri="{BB962C8B-B14F-4D97-AF65-F5344CB8AC3E}">
        <p14:creationId xmlns:p14="http://schemas.microsoft.com/office/powerpoint/2010/main" val="3005674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B7ACD-A22E-42AD-AD7D-C511190A70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6F6C37-FF35-421B-AEAF-F38D57A286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053502-7A4F-4A46-A666-C927441358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5F8E67-CA8F-403F-8C53-A1437923F03B}"/>
              </a:ext>
            </a:extLst>
          </p:cNvPr>
          <p:cNvSpPr>
            <a:spLocks noGrp="1"/>
          </p:cNvSpPr>
          <p:nvPr>
            <p:ph type="dt" sz="half" idx="10"/>
          </p:nvPr>
        </p:nvSpPr>
        <p:spPr/>
        <p:txBody>
          <a:bodyPr/>
          <a:lstStyle/>
          <a:p>
            <a:fld id="{2344B0B5-3E9B-4655-A65E-0FF5598F4C1F}" type="datetimeFigureOut">
              <a:rPr lang="en-US" smtClean="0"/>
              <a:t>1/28/2022</a:t>
            </a:fld>
            <a:endParaRPr lang="en-US"/>
          </a:p>
        </p:txBody>
      </p:sp>
      <p:sp>
        <p:nvSpPr>
          <p:cNvPr id="6" name="Footer Placeholder 5">
            <a:extLst>
              <a:ext uri="{FF2B5EF4-FFF2-40B4-BE49-F238E27FC236}">
                <a16:creationId xmlns:a16="http://schemas.microsoft.com/office/drawing/2014/main" id="{410F123F-46FE-460F-B5C6-B07E60B84E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0B944-9A27-401E-B56F-B984C7F83655}"/>
              </a:ext>
            </a:extLst>
          </p:cNvPr>
          <p:cNvSpPr>
            <a:spLocks noGrp="1"/>
          </p:cNvSpPr>
          <p:nvPr>
            <p:ph type="sldNum" sz="quarter" idx="12"/>
          </p:nvPr>
        </p:nvSpPr>
        <p:spPr/>
        <p:txBody>
          <a:bodyPr/>
          <a:lstStyle/>
          <a:p>
            <a:fld id="{DC50477D-8FEA-412B-AB10-1FCE05565047}" type="slidenum">
              <a:rPr lang="en-US" smtClean="0"/>
              <a:t>‹#›</a:t>
            </a:fld>
            <a:endParaRPr lang="en-US"/>
          </a:p>
        </p:txBody>
      </p:sp>
    </p:spTree>
    <p:extLst>
      <p:ext uri="{BB962C8B-B14F-4D97-AF65-F5344CB8AC3E}">
        <p14:creationId xmlns:p14="http://schemas.microsoft.com/office/powerpoint/2010/main" val="2371182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FEEBD8-1A9C-4304-AD88-6DDDB129A2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BE3A6A-F1AF-469E-80CD-F390CD6B09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D06BB-8E11-4E09-8D52-34C2E8B6D5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4B0B5-3E9B-4655-A65E-0FF5598F4C1F}" type="datetimeFigureOut">
              <a:rPr lang="en-US" smtClean="0"/>
              <a:t>1/28/2022</a:t>
            </a:fld>
            <a:endParaRPr lang="en-US"/>
          </a:p>
        </p:txBody>
      </p:sp>
      <p:sp>
        <p:nvSpPr>
          <p:cNvPr id="5" name="Footer Placeholder 4">
            <a:extLst>
              <a:ext uri="{FF2B5EF4-FFF2-40B4-BE49-F238E27FC236}">
                <a16:creationId xmlns:a16="http://schemas.microsoft.com/office/drawing/2014/main" id="{A27BCDD2-C1AB-4ABA-8AA4-2C24E1266A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253E98-459D-479E-B232-2DD7D9E4BC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0477D-8FEA-412B-AB10-1FCE05565047}" type="slidenum">
              <a:rPr lang="en-US" smtClean="0"/>
              <a:t>‹#›</a:t>
            </a:fld>
            <a:endParaRPr lang="en-US"/>
          </a:p>
        </p:txBody>
      </p:sp>
    </p:spTree>
    <p:extLst>
      <p:ext uri="{BB962C8B-B14F-4D97-AF65-F5344CB8AC3E}">
        <p14:creationId xmlns:p14="http://schemas.microsoft.com/office/powerpoint/2010/main" val="1392656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12" Type="http://schemas.microsoft.com/office/2007/relationships/hdphoto" Target="../media/hdphoto11.wdp"/><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36.png"/><Relationship Id="rId5" Type="http://schemas.openxmlformats.org/officeDocument/2006/relationships/image" Target="../media/image37.png"/><Relationship Id="rId10" Type="http://schemas.openxmlformats.org/officeDocument/2006/relationships/slide" Target="slide9.xml"/><Relationship Id="rId4" Type="http://schemas.openxmlformats.org/officeDocument/2006/relationships/image" Target="../media/image2.png"/><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41.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39.png"/><Relationship Id="rId12" Type="http://schemas.microsoft.com/office/2007/relationships/hdphoto" Target="../media/hdphoto11.wdp"/><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36.png"/><Relationship Id="rId5" Type="http://schemas.openxmlformats.org/officeDocument/2006/relationships/image" Target="../media/image37.png"/><Relationship Id="rId10" Type="http://schemas.openxmlformats.org/officeDocument/2006/relationships/slide" Target="slide9.xml"/><Relationship Id="rId4" Type="http://schemas.openxmlformats.org/officeDocument/2006/relationships/image" Target="../media/image2.png"/><Relationship Id="rId9" Type="http://schemas.microsoft.com/office/2007/relationships/hdphoto" Target="../media/hdphoto13.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4.wdp"/><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11" Type="http://schemas.microsoft.com/office/2007/relationships/hdphoto" Target="../media/hdphoto3.wdp"/><Relationship Id="rId5" Type="http://schemas.openxmlformats.org/officeDocument/2006/relationships/image" Target="../media/image10.jpeg"/><Relationship Id="rId10" Type="http://schemas.openxmlformats.org/officeDocument/2006/relationships/image" Target="../media/image13.png"/><Relationship Id="rId4" Type="http://schemas.openxmlformats.org/officeDocument/2006/relationships/image" Target="../media/image2.png"/><Relationship Id="rId9" Type="http://schemas.microsoft.com/office/2007/relationships/hdphoto" Target="../media/hdphoto2.wdp"/><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1.png"/><Relationship Id="rId12"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microsoft.com/office/2007/relationships/hdphoto" Target="../media/hdphoto6.wdp"/><Relationship Id="rId4" Type="http://schemas.openxmlformats.org/officeDocument/2006/relationships/image" Target="../media/image2.png"/><Relationship Id="rId9" Type="http://schemas.openxmlformats.org/officeDocument/2006/relationships/image" Target="../media/image22.png"/><Relationship Id="rId14"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5.png"/><Relationship Id="rId5" Type="http://schemas.openxmlformats.org/officeDocument/2006/relationships/tags" Target="../tags/tag5.xml"/><Relationship Id="rId10" Type="http://schemas.openxmlformats.org/officeDocument/2006/relationships/slideLayout" Target="../slideLayouts/slideLayout12.xml"/><Relationship Id="rId4" Type="http://schemas.openxmlformats.org/officeDocument/2006/relationships/tags" Target="../tags/tag4.xml"/><Relationship Id="rId9" Type="http://schemas.openxmlformats.org/officeDocument/2006/relationships/tags" Target="../tags/tag9.xml"/></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10.xml"/><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slide" Target="slide20.xml"/><Relationship Id="rId11" Type="http://schemas.openxmlformats.org/officeDocument/2006/relationships/slide" Target="slide22.xml"/><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slide" Target="slide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43837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919" y="550010"/>
            <a:ext cx="5976810" cy="5815372"/>
          </a:xfrm>
          <a:prstGeom prst="rect">
            <a:avLst/>
          </a:prstGeom>
        </p:spPr>
      </p:pic>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7" name="TextBox 16">
            <a:extLst>
              <a:ext uri="{FF2B5EF4-FFF2-40B4-BE49-F238E27FC236}">
                <a16:creationId xmlns:a16="http://schemas.microsoft.com/office/drawing/2014/main" id="{4A1DB9B4-A13D-44F4-BC4D-D22BD5372441}"/>
              </a:ext>
            </a:extLst>
          </p:cNvPr>
          <p:cNvSpPr txBox="1"/>
          <p:nvPr/>
        </p:nvSpPr>
        <p:spPr>
          <a:xfrm>
            <a:off x="5270003" y="2424569"/>
            <a:ext cx="6810825" cy="1569660"/>
          </a:xfrm>
          <a:prstGeom prst="rect">
            <a:avLst/>
          </a:prstGeom>
          <a:noFill/>
        </p:spPr>
        <p:txBody>
          <a:bodyPr wrap="square" rtlCol="0">
            <a:spAutoFit/>
          </a:bodyPr>
          <a:lstStyle/>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TIẾNG VIỆT</a:t>
            </a:r>
          </a:p>
        </p:txBody>
      </p:sp>
      <p:pic>
        <p:nvPicPr>
          <p:cNvPr id="18" name="Picture 17">
            <a:extLst>
              <a:ext uri="{FF2B5EF4-FFF2-40B4-BE49-F238E27FC236}">
                <a16:creationId xmlns:a16="http://schemas.microsoft.com/office/drawing/2014/main" id="{D62391D0-0CE5-4734-AC4F-F3081F4725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193" y="-1276"/>
            <a:ext cx="1433052" cy="1433052"/>
          </a:xfrm>
          <a:prstGeom prst="rect">
            <a:avLst/>
          </a:prstGeom>
        </p:spPr>
      </p:pic>
      <p:sp>
        <p:nvSpPr>
          <p:cNvPr id="19" name="TextBox 18">
            <a:extLst>
              <a:ext uri="{FF2B5EF4-FFF2-40B4-BE49-F238E27FC236}">
                <a16:creationId xmlns:a16="http://schemas.microsoft.com/office/drawing/2014/main" id="{85B6258C-CEB0-4109-9C87-AE12D49C5929}"/>
              </a:ext>
            </a:extLst>
          </p:cNvPr>
          <p:cNvSpPr txBox="1"/>
          <p:nvPr/>
        </p:nvSpPr>
        <p:spPr>
          <a:xfrm>
            <a:off x="3532488" y="387622"/>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4973758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35483" y="334400"/>
            <a:ext cx="12114951"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27635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Rectangle: Rounded Corners 17">
            <a:extLst>
              <a:ext uri="{FF2B5EF4-FFF2-40B4-BE49-F238E27FC236}">
                <a16:creationId xmlns:a16="http://schemas.microsoft.com/office/drawing/2014/main" id="{974DEEBA-663C-48B8-97D4-F9A3FD8D5226}"/>
              </a:ext>
            </a:extLst>
          </p:cNvPr>
          <p:cNvSpPr/>
          <p:nvPr/>
        </p:nvSpPr>
        <p:spPr>
          <a:xfrm>
            <a:off x="8675384" y="137413"/>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theo nhóm</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7388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35483" y="334400"/>
            <a:ext cx="12114951"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27635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Rectangle: Rounded Corners 17">
            <a:extLst>
              <a:ext uri="{FF2B5EF4-FFF2-40B4-BE49-F238E27FC236}">
                <a16:creationId xmlns:a16="http://schemas.microsoft.com/office/drawing/2014/main" id="{974DEEBA-663C-48B8-97D4-F9A3FD8D5226}"/>
              </a:ext>
            </a:extLst>
          </p:cNvPr>
          <p:cNvSpPr/>
          <p:nvPr/>
        </p:nvSpPr>
        <p:spPr>
          <a:xfrm>
            <a:off x="8675384" y="128394"/>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toàn bài</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60847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0E5AC8-FF69-4FE6-AC1B-94947C9C109F}"/>
              </a:ext>
            </a:extLst>
          </p:cNvPr>
          <p:cNvPicPr>
            <a:picLocks noChangeAspect="1"/>
          </p:cNvPicPr>
          <p:nvPr/>
        </p:nvPicPr>
        <p:blipFill>
          <a:blip r:embed="rId3"/>
          <a:stretch>
            <a:fillRect/>
          </a:stretch>
        </p:blipFill>
        <p:spPr>
          <a:xfrm>
            <a:off x="37696" y="0"/>
            <a:ext cx="12116608" cy="6858000"/>
          </a:xfrm>
          <a:prstGeom prst="rect">
            <a:avLst/>
          </a:prstGeom>
        </p:spPr>
      </p:pic>
      <p:sp>
        <p:nvSpPr>
          <p:cNvPr id="12" name="TextBox 11">
            <a:extLst>
              <a:ext uri="{FF2B5EF4-FFF2-40B4-BE49-F238E27FC236}">
                <a16:creationId xmlns:a16="http://schemas.microsoft.com/office/drawing/2014/main" id="{B600F577-F819-4602-BCEB-985221633540}"/>
              </a:ext>
            </a:extLst>
          </p:cNvPr>
          <p:cNvSpPr txBox="1"/>
          <p:nvPr/>
        </p:nvSpPr>
        <p:spPr>
          <a:xfrm>
            <a:off x="497083" y="1178681"/>
            <a:ext cx="10750925" cy="73020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Sắp xếp các ý dưới đây theo trình tự các đoạn trong bài đọc. </a:t>
            </a:r>
          </a:p>
        </p:txBody>
      </p:sp>
      <p:sp>
        <p:nvSpPr>
          <p:cNvPr id="15" name="TextBox 14">
            <a:extLst>
              <a:ext uri="{FF2B5EF4-FFF2-40B4-BE49-F238E27FC236}">
                <a16:creationId xmlns:a16="http://schemas.microsoft.com/office/drawing/2014/main" id="{CC238813-6EDC-49C5-8D5C-B80523462C08}"/>
              </a:ext>
            </a:extLst>
          </p:cNvPr>
          <p:cNvSpPr txBox="1"/>
          <p:nvPr/>
        </p:nvSpPr>
        <p:spPr>
          <a:xfrm>
            <a:off x="2760967" y="426280"/>
            <a:ext cx="602683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TRẢ LỜI CÂU HỎI</a:t>
            </a:r>
            <a:endPar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19">
            <a:extLst>
              <a:ext uri="{FF2B5EF4-FFF2-40B4-BE49-F238E27FC236}">
                <a16:creationId xmlns:a16="http://schemas.microsoft.com/office/drawing/2014/main" id="{03999C35-5A95-C44D-8472-5DCBD89EB91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284690"/>
            <a:ext cx="1865304" cy="1607885"/>
          </a:xfrm>
          <a:prstGeom prst="ellipse">
            <a:avLst/>
          </a:prstGeom>
        </p:spPr>
      </p:pic>
      <p:sp>
        <p:nvSpPr>
          <p:cNvPr id="2" name="Rounded Rectangle 1">
            <a:extLst>
              <a:ext uri="{FF2B5EF4-FFF2-40B4-BE49-F238E27FC236}">
                <a16:creationId xmlns:a16="http://schemas.microsoft.com/office/drawing/2014/main" id="{CD1B5006-F322-9248-A061-5D5A58E298CB}"/>
              </a:ext>
            </a:extLst>
          </p:cNvPr>
          <p:cNvSpPr/>
          <p:nvPr/>
        </p:nvSpPr>
        <p:spPr>
          <a:xfrm>
            <a:off x="1531373" y="2517569"/>
            <a:ext cx="9262317" cy="731292"/>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1" name="Rounded Rectangle 20">
            <a:extLst>
              <a:ext uri="{FF2B5EF4-FFF2-40B4-BE49-F238E27FC236}">
                <a16:creationId xmlns:a16="http://schemas.microsoft.com/office/drawing/2014/main" id="{99531C73-D2F3-6046-A3F3-352C6669C5B6}"/>
              </a:ext>
            </a:extLst>
          </p:cNvPr>
          <p:cNvSpPr/>
          <p:nvPr/>
        </p:nvSpPr>
        <p:spPr>
          <a:xfrm>
            <a:off x="1531373" y="3380079"/>
            <a:ext cx="9262317" cy="731292"/>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Giới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thiệu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Rounded Rectangle 21">
            <a:extLst>
              <a:ext uri="{FF2B5EF4-FFF2-40B4-BE49-F238E27FC236}">
                <a16:creationId xmlns:a16="http://schemas.microsoft.com/office/drawing/2014/main" id="{0426D265-6AF4-C949-A55E-23A607E25725}"/>
              </a:ext>
            </a:extLst>
          </p:cNvPr>
          <p:cNvSpPr/>
          <p:nvPr/>
        </p:nvSpPr>
        <p:spPr>
          <a:xfrm>
            <a:off x="1531373" y="4242590"/>
            <a:ext cx="9262317" cy="731292"/>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Nói về hoạt </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ộng của mọi người trong dịp Tết.</a:t>
            </a:r>
          </a:p>
        </p:txBody>
      </p:sp>
      <p:sp>
        <p:nvSpPr>
          <p:cNvPr id="23" name="Rounded Rectangle 22">
            <a:extLst>
              <a:ext uri="{FF2B5EF4-FFF2-40B4-BE49-F238E27FC236}">
                <a16:creationId xmlns:a16="http://schemas.microsoft.com/office/drawing/2014/main" id="{B9F36AD6-6775-AF41-88E0-F5EB5247BDB9}"/>
              </a:ext>
            </a:extLst>
          </p:cNvPr>
          <p:cNvSpPr/>
          <p:nvPr/>
        </p:nvSpPr>
        <p:spPr>
          <a:xfrm>
            <a:off x="1531374" y="5105101"/>
            <a:ext cx="9262316" cy="731292"/>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Nói về bánh chưng, bánh tét.</a:t>
            </a:r>
          </a:p>
        </p:txBody>
      </p:sp>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4.16667E-7 4.44444E-6 L 4.16667E-7 -0.1257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4.16667E-7 3.7037E-7 L 4.16667E-7 0.12569 " pathEditMode="relative" rAng="0" ptsTypes="AA" p14:bounceEnd="50000">
                                          <p:cBhvr>
                                            <p:cTn id="30" dur="2000" fill="hold"/>
                                            <p:tgtEl>
                                              <p:spTgt spid="2"/>
                                            </p:tgtEl>
                                            <p:attrNameLst>
                                              <p:attrName>ppt_x</p:attrName>
                                              <p:attrName>ppt_y</p:attrName>
                                            </p:attrNameLst>
                                          </p:cBhvr>
                                          <p:rCtr x="0" y="627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4.16667E-7 0.12569 L 4.16667E-7 0.25 " pathEditMode="relative" rAng="0" ptsTypes="AA" p14:bounceEnd="50000">
                                          <p:cBhvr>
                                            <p:cTn id="34" dur="2000" fill="hold"/>
                                            <p:tgtEl>
                                              <p:spTgt spid="2"/>
                                            </p:tgtEl>
                                            <p:attrNameLst>
                                              <p:attrName>ppt_x</p:attrName>
                                              <p:attrName>ppt_y</p:attrName>
                                            </p:attrNameLst>
                                          </p:cBhvr>
                                          <p:rCtr x="0" y="6204"/>
                                        </p:animMotion>
                                      </p:childTnLst>
                                    </p:cTn>
                                  </p:par>
                                  <p:par>
                                    <p:cTn id="35" presetID="42" presetClass="path" presetSubtype="0" fill="hold" grpId="1" nodeType="withEffect" p14:presetBounceEnd="50000">
                                      <p:stCondLst>
                                        <p:cond delay="0"/>
                                      </p:stCondLst>
                                      <p:childTnLst>
                                        <p:animMotion origin="layout" path="M 2.29167E-6 0 L 2.29167E-6 0.12569 " pathEditMode="relative" rAng="0" ptsTypes="AA" p14:bounceEnd="50000">
                                          <p:cBhvr>
                                            <p:cTn id="36" dur="2000" fill="hold"/>
                                            <p:tgtEl>
                                              <p:spTgt spid="22"/>
                                            </p:tgtEl>
                                            <p:attrNameLst>
                                              <p:attrName>ppt_x</p:attrName>
                                              <p:attrName>ppt_y</p:attrName>
                                            </p:attrNameLst>
                                          </p:cBhvr>
                                          <p:rCtr x="0" y="6273"/>
                                        </p:animMotion>
                                      </p:childTnLst>
                                    </p:cTn>
                                  </p:par>
                                  <p:par>
                                    <p:cTn id="37" presetID="64" presetClass="path" presetSubtype="0" fill="hold" grpId="1" nodeType="withEffect" p14:presetBounceEnd="50000">
                                      <p:stCondLst>
                                        <p:cond delay="0"/>
                                      </p:stCondLst>
                                      <p:childTnLst>
                                        <p:animMotion origin="layout" path="M 2.29167E-6 -4.44444E-6 L 2.29167E-6 -0.25 " pathEditMode="relative" rAng="0" ptsTypes="AA" p14:bounceEnd="50000">
                                          <p:cBhvr>
                                            <p:cTn id="38" dur="2000" fill="hold"/>
                                            <p:tgtEl>
                                              <p:spTgt spid="2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0 1.97531E-6 L 0 -0.12562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0 -2.09877E-6 L 0 0.12562 " pathEditMode="relative" rAng="0" ptsTypes="AA">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0 0.12561 L 0 0.25 " pathEditMode="relative" rAng="0" ptsTypes="AA">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stCondLst>
                                        <p:cond delay="0"/>
                                      </p:stCondLst>
                                      <p:childTnLst>
                                        <p:animMotion origin="layout" path="M 0 4.69136E-6 L 0 0.12561 " pathEditMode="relative" rAng="0" ptsTypes="AA">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stCondLst>
                                        <p:cond delay="0"/>
                                      </p:stCondLst>
                                      <p:childTnLst>
                                        <p:animMotion origin="layout" path="M 0 1.23457E-7 L 0 -0.25 " pathEditMode="relative" rAng="0" ptsTypes="AA">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0C893-1F06-49B9-980F-7D6996216D52}"/>
              </a:ext>
            </a:extLst>
          </p:cNvPr>
          <p:cNvPicPr>
            <a:picLocks noChangeAspect="1"/>
          </p:cNvPicPr>
          <p:nvPr/>
        </p:nvPicPr>
        <p:blipFill>
          <a:blip r:embed="rId2"/>
          <a:stretch>
            <a:fillRect/>
          </a:stretch>
        </p:blipFill>
        <p:spPr>
          <a:xfrm>
            <a:off x="37696" y="0"/>
            <a:ext cx="12116608" cy="6858000"/>
          </a:xfrm>
          <a:prstGeom prst="rect">
            <a:avLst/>
          </a:prstGeom>
        </p:spPr>
      </p:pic>
      <p:sp>
        <p:nvSpPr>
          <p:cNvPr id="7" name="TextBox 6">
            <a:extLst>
              <a:ext uri="{FF2B5EF4-FFF2-40B4-BE49-F238E27FC236}">
                <a16:creationId xmlns:a16="http://schemas.microsoft.com/office/drawing/2014/main" id="{D882932C-C682-1944-A126-1AAC4927D4E7}"/>
              </a:ext>
            </a:extLst>
          </p:cNvPr>
          <p:cNvSpPr txBox="1"/>
          <p:nvPr/>
        </p:nvSpPr>
        <p:spPr>
          <a:xfrm>
            <a:off x="1084860" y="404909"/>
            <a:ext cx="10359582" cy="1468864"/>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ta dùng những gì để làm bánh chưng, bánh tét?</a:t>
            </a:r>
          </a:p>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1084860" y="1139341"/>
            <a:ext cx="9570097"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Bánh chưng, bánh tét được làm từ gạo nếp, đỗ xanh, thịt lợn và được gói bằng lá dong hoặc lá chuối.</a:t>
            </a:r>
          </a:p>
        </p:txBody>
      </p:sp>
      <p:sp>
        <p:nvSpPr>
          <p:cNvPr id="15" name="TextBox 14">
            <a:extLst>
              <a:ext uri="{FF2B5EF4-FFF2-40B4-BE49-F238E27FC236}">
                <a16:creationId xmlns:a16="http://schemas.microsoft.com/office/drawing/2014/main" id="{430725AA-0FFC-FB42-8EAC-E521DF0083DF}"/>
              </a:ext>
            </a:extLst>
          </p:cNvPr>
          <p:cNvSpPr txBox="1"/>
          <p:nvPr/>
        </p:nvSpPr>
        <p:spPr>
          <a:xfrm>
            <a:off x="982766" y="2850802"/>
            <a:ext cx="10563769" cy="730200"/>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lớn mong ước điều gì khi tặng bao lì xì cho trẻ em?</a:t>
            </a:r>
            <a:r>
              <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4731BFB4-6F71-6E48-B2D8-BD28FA690A02}"/>
              </a:ext>
            </a:extLst>
          </p:cNvPr>
          <p:cNvSpPr txBox="1"/>
          <p:nvPr/>
        </p:nvSpPr>
        <p:spPr>
          <a:xfrm>
            <a:off x="1028281" y="3686139"/>
            <a:ext cx="9570097"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lớn tặn trẻ em bao lì xì với mong ước các em mạnh khoẻ, giỏi giang. </a:t>
            </a:r>
          </a:p>
        </p:txBody>
      </p:sp>
    </p:spTree>
    <p:extLst>
      <p:ext uri="{BB962C8B-B14F-4D97-AF65-F5344CB8AC3E}">
        <p14:creationId xmlns:p14="http://schemas.microsoft.com/office/powerpoint/2010/main" val="20478731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E4B19-3C08-4F85-8801-3AEBB6928CE0}"/>
              </a:ext>
            </a:extLst>
          </p:cNvPr>
          <p:cNvPicPr>
            <a:picLocks noChangeAspect="1"/>
          </p:cNvPicPr>
          <p:nvPr/>
        </p:nvPicPr>
        <p:blipFill>
          <a:blip r:embed="rId2"/>
          <a:stretch>
            <a:fillRect/>
          </a:stretch>
        </p:blipFill>
        <p:spPr>
          <a:xfrm>
            <a:off x="37696" y="0"/>
            <a:ext cx="12116608" cy="6858000"/>
          </a:xfrm>
          <a:prstGeom prst="rect">
            <a:avLst/>
          </a:prstGeom>
        </p:spPr>
      </p:pic>
      <p:grpSp>
        <p:nvGrpSpPr>
          <p:cNvPr id="4" name="Group 3">
            <a:extLst>
              <a:ext uri="{FF2B5EF4-FFF2-40B4-BE49-F238E27FC236}">
                <a16:creationId xmlns:a16="http://schemas.microsoft.com/office/drawing/2014/main" id="{3951D501-F11C-9442-A1F1-2A0133DDCBF7}"/>
              </a:ext>
            </a:extLst>
          </p:cNvPr>
          <p:cNvGrpSpPr/>
          <p:nvPr/>
        </p:nvGrpSpPr>
        <p:grpSpPr>
          <a:xfrm>
            <a:off x="4048217" y="4356160"/>
            <a:ext cx="3952664" cy="2318100"/>
            <a:chOff x="1893163" y="3404925"/>
            <a:chExt cx="2964498" cy="1738575"/>
          </a:xfrm>
        </p:grpSpPr>
        <p:pic>
          <p:nvPicPr>
            <p:cNvPr id="22" name="Picture 21">
              <a:extLst>
                <a:ext uri="{FF2B5EF4-FFF2-40B4-BE49-F238E27FC236}">
                  <a16:creationId xmlns:a16="http://schemas.microsoft.com/office/drawing/2014/main" id="{2A4A4663-5F4A-5049-B7F3-140DFC3D1D55}"/>
                </a:ext>
              </a:extLst>
            </p:cNvPr>
            <p:cNvPicPr>
              <a:picLocks noChangeAspect="1"/>
            </p:cNvPicPr>
            <p:nvPr/>
          </p:nvPicPr>
          <p:blipFill>
            <a:blip r:embed="rId3"/>
            <a:stretch>
              <a:fillRect/>
            </a:stretch>
          </p:blipFill>
          <p:spPr>
            <a:xfrm>
              <a:off x="2289207" y="3404925"/>
              <a:ext cx="2493247" cy="1435800"/>
            </a:xfrm>
            <a:prstGeom prst="rect">
              <a:avLst/>
            </a:prstGeom>
          </p:spPr>
        </p:pic>
        <p:sp>
          <p:nvSpPr>
            <p:cNvPr id="23" name="Rectangle: Rounded Corners 5">
              <a:extLst>
                <a:ext uri="{FF2B5EF4-FFF2-40B4-BE49-F238E27FC236}">
                  <a16:creationId xmlns:a16="http://schemas.microsoft.com/office/drawing/2014/main" id="{DE11291D-5E09-F948-89F9-C1A609853B51}"/>
                </a:ext>
              </a:extLst>
            </p:cNvPr>
            <p:cNvSpPr/>
            <p:nvPr/>
          </p:nvSpPr>
          <p:spPr>
            <a:xfrm>
              <a:off x="1893163" y="4732077"/>
              <a:ext cx="2964498"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Gói bánh chưng</a:t>
              </a:r>
            </a:p>
          </p:txBody>
        </p:sp>
      </p:grpSp>
      <p:sp>
        <p:nvSpPr>
          <p:cNvPr id="7" name="TextBox 6">
            <a:extLst>
              <a:ext uri="{FF2B5EF4-FFF2-40B4-BE49-F238E27FC236}">
                <a16:creationId xmlns:a16="http://schemas.microsoft.com/office/drawing/2014/main" id="{D882932C-C682-1944-A126-1AAC4927D4E7}"/>
              </a:ext>
            </a:extLst>
          </p:cNvPr>
          <p:cNvSpPr txBox="1"/>
          <p:nvPr/>
        </p:nvSpPr>
        <p:spPr>
          <a:xfrm>
            <a:off x="620372" y="421256"/>
            <a:ext cx="9625696" cy="1569660"/>
          </a:xfrm>
          <a:prstGeom prst="rect">
            <a:avLst/>
          </a:prstGeom>
          <a:noFill/>
        </p:spPr>
        <p:txBody>
          <a:bodyPr wrap="square" rtlCol="0">
            <a:spAutoFit/>
          </a:bodyPr>
          <a:lstStyle/>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những hoạt động nào của gia đình em trong dịp Tết? </a:t>
            </a:r>
          </a:p>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922135" y="1351429"/>
            <a:ext cx="7589796" cy="73815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hoạt động….</a:t>
            </a:r>
          </a:p>
        </p:txBody>
      </p:sp>
      <p:grpSp>
        <p:nvGrpSpPr>
          <p:cNvPr id="2" name="Group 1">
            <a:extLst>
              <a:ext uri="{FF2B5EF4-FFF2-40B4-BE49-F238E27FC236}">
                <a16:creationId xmlns:a16="http://schemas.microsoft.com/office/drawing/2014/main" id="{ABB89C37-AA33-6445-9C81-59BAA2EFACA4}"/>
              </a:ext>
            </a:extLst>
          </p:cNvPr>
          <p:cNvGrpSpPr/>
          <p:nvPr/>
        </p:nvGrpSpPr>
        <p:grpSpPr>
          <a:xfrm>
            <a:off x="473405" y="1850839"/>
            <a:ext cx="3717715" cy="2737960"/>
            <a:chOff x="-116332" y="1617261"/>
            <a:chExt cx="2788286" cy="2053470"/>
          </a:xfrm>
        </p:grpSpPr>
        <p:pic>
          <p:nvPicPr>
            <p:cNvPr id="18" name="Picture 2" descr="Dọn dẹp nhà cửa">
              <a:extLst>
                <a:ext uri="{FF2B5EF4-FFF2-40B4-BE49-F238E27FC236}">
                  <a16:creationId xmlns:a16="http://schemas.microsoft.com/office/drawing/2014/main" id="{23FB8284-67F3-8D48-A744-9D66627B8321}"/>
                </a:ext>
              </a:extLst>
            </p:cNvPr>
            <p:cNvPicPr>
              <a:picLocks noChangeAspect="1" noChangeArrowheads="1"/>
            </p:cNvPicPr>
            <p:nvPr/>
          </p:nvPicPr>
          <p:blipFill>
            <a:blip r:embed="rId4">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id="{F14D8277-6DA1-F34D-8D46-11A1B46D43C5}"/>
                </a:ext>
              </a:extLst>
            </p:cNvPr>
            <p:cNvSpPr/>
            <p:nvPr/>
          </p:nvSpPr>
          <p:spPr>
            <a:xfrm>
              <a:off x="-116332" y="3259308"/>
              <a:ext cx="2788286"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Dọn dẹp nhà cửa</a:t>
              </a:r>
            </a:p>
          </p:txBody>
        </p:sp>
      </p:grpSp>
      <p:grpSp>
        <p:nvGrpSpPr>
          <p:cNvPr id="3" name="Group 2">
            <a:extLst>
              <a:ext uri="{FF2B5EF4-FFF2-40B4-BE49-F238E27FC236}">
                <a16:creationId xmlns:a16="http://schemas.microsoft.com/office/drawing/2014/main" id="{EFA9114D-237B-5141-9CB6-ED29B7D4EAF9}"/>
              </a:ext>
            </a:extLst>
          </p:cNvPr>
          <p:cNvGrpSpPr/>
          <p:nvPr/>
        </p:nvGrpSpPr>
        <p:grpSpPr>
          <a:xfrm>
            <a:off x="8000881" y="1763543"/>
            <a:ext cx="3032103" cy="2732873"/>
            <a:chOff x="3272383" y="1701131"/>
            <a:chExt cx="2274077" cy="2049655"/>
          </a:xfrm>
        </p:grpSpPr>
        <p:pic>
          <p:nvPicPr>
            <p:cNvPr id="19" name="Picture 6" descr="Nguyễn Hồng Nhung và con đi chợ Tết - VnExpress Giải trí">
              <a:extLst>
                <a:ext uri="{FF2B5EF4-FFF2-40B4-BE49-F238E27FC236}">
                  <a16:creationId xmlns:a16="http://schemas.microsoft.com/office/drawing/2014/main" id="{F5494FBC-EA6A-9B4A-9A12-6B00B5252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2383" y="1701131"/>
              <a:ext cx="2274077"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id="{C4036CC5-1B54-A64D-9B48-5BE8C2E2511D}"/>
                </a:ext>
              </a:extLst>
            </p:cNvPr>
            <p:cNvSpPr/>
            <p:nvPr/>
          </p:nvSpPr>
          <p:spPr>
            <a:xfrm>
              <a:off x="3272383" y="3376765"/>
              <a:ext cx="2095222"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 chợ Tết</a:t>
              </a:r>
            </a:p>
          </p:txBody>
        </p:sp>
      </p:grpSp>
    </p:spTree>
    <p:extLst>
      <p:ext uri="{BB962C8B-B14F-4D97-AF65-F5344CB8AC3E}">
        <p14:creationId xmlns:p14="http://schemas.microsoft.com/office/powerpoint/2010/main" val="392836309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4049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Cloud 13">
            <a:extLst>
              <a:ext uri="{FF2B5EF4-FFF2-40B4-BE49-F238E27FC236}">
                <a16:creationId xmlns:a16="http://schemas.microsoft.com/office/drawing/2014/main" id="{3B8FED1E-5043-4E52-B2D9-7C419BDD84CE}"/>
              </a:ext>
            </a:extLst>
          </p:cNvPr>
          <p:cNvSpPr/>
          <p:nvPr/>
        </p:nvSpPr>
        <p:spPr>
          <a:xfrm>
            <a:off x="7691371" y="119698"/>
            <a:ext cx="403603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4179707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4049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495109" y="1905911"/>
            <a:ext cx="10910855" cy="3244158"/>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Vào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dịp Tết, các gia đình thường gói bánh chưng hoặc bánh tét</a:t>
            </a:r>
            <a:r>
              <a:rPr kumimoji="0" lang="vi-VN"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Bánh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Cloud 13">
            <a:extLst>
              <a:ext uri="{FF2B5EF4-FFF2-40B4-BE49-F238E27FC236}">
                <a16:creationId xmlns:a16="http://schemas.microsoft.com/office/drawing/2014/main" id="{3B8FED1E-5043-4E52-B2D9-7C419BDD84CE}"/>
              </a:ext>
            </a:extLst>
          </p:cNvPr>
          <p:cNvSpPr/>
          <p:nvPr/>
        </p:nvSpPr>
        <p:spPr>
          <a:xfrm>
            <a:off x="8254363" y="543588"/>
            <a:ext cx="3388225"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id="{B410722B-755D-4C2D-A06C-6E288CD1FD8A}"/>
              </a:ext>
            </a:extLst>
          </p:cNvPr>
          <p:cNvCxnSpPr>
            <a:cxnSpLocks/>
          </p:cNvCxnSpPr>
          <p:nvPr/>
        </p:nvCxnSpPr>
        <p:spPr>
          <a:xfrm flipV="1">
            <a:off x="7275250" y="2487625"/>
            <a:ext cx="1732749" cy="6086"/>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0AA77C9C-5366-4F01-BAB3-47C1F5AA0314}"/>
              </a:ext>
            </a:extLst>
          </p:cNvPr>
          <p:cNvCxnSpPr>
            <a:cxnSpLocks/>
          </p:cNvCxnSpPr>
          <p:nvPr/>
        </p:nvCxnSpPr>
        <p:spPr>
          <a:xfrm>
            <a:off x="2609223" y="3189263"/>
            <a:ext cx="1422052"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B9C591B8-5E87-49F1-92E5-8B491475A4B3}"/>
              </a:ext>
            </a:extLst>
          </p:cNvPr>
          <p:cNvCxnSpPr>
            <a:cxnSpLocks/>
          </p:cNvCxnSpPr>
          <p:nvPr/>
        </p:nvCxnSpPr>
        <p:spPr>
          <a:xfrm>
            <a:off x="5773886" y="3186260"/>
            <a:ext cx="1187386"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B7D00359-C198-4D93-AC15-3DE0E4FCF74F}"/>
              </a:ext>
            </a:extLst>
          </p:cNvPr>
          <p:cNvCxnSpPr>
            <a:cxnSpLocks/>
          </p:cNvCxnSpPr>
          <p:nvPr/>
        </p:nvCxnSpPr>
        <p:spPr>
          <a:xfrm>
            <a:off x="8390797" y="3146253"/>
            <a:ext cx="1199282"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6D6A15A6-75CB-4E02-AF86-197D34D691E1}"/>
              </a:ext>
            </a:extLst>
          </p:cNvPr>
          <p:cNvCxnSpPr>
            <a:cxnSpLocks/>
          </p:cNvCxnSpPr>
          <p:nvPr/>
        </p:nvCxnSpPr>
        <p:spPr>
          <a:xfrm>
            <a:off x="1519504" y="3795077"/>
            <a:ext cx="1154927"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074EB2ED-05B0-4A8A-907D-C27D063EACE5}"/>
              </a:ext>
            </a:extLst>
          </p:cNvPr>
          <p:cNvCxnSpPr>
            <a:cxnSpLocks/>
          </p:cNvCxnSpPr>
          <p:nvPr/>
        </p:nvCxnSpPr>
        <p:spPr>
          <a:xfrm>
            <a:off x="7027724" y="3846613"/>
            <a:ext cx="122663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FFD830A2-99E1-42C0-B4AF-33831CE9A480}"/>
              </a:ext>
            </a:extLst>
          </p:cNvPr>
          <p:cNvCxnSpPr>
            <a:cxnSpLocks/>
          </p:cNvCxnSpPr>
          <p:nvPr/>
        </p:nvCxnSpPr>
        <p:spPr>
          <a:xfrm>
            <a:off x="8456105" y="3892554"/>
            <a:ext cx="122663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44AAB4ED-3B1D-4A6D-82E6-3303094B3141}"/>
              </a:ext>
            </a:extLst>
          </p:cNvPr>
          <p:cNvCxnSpPr>
            <a:cxnSpLocks/>
          </p:cNvCxnSpPr>
          <p:nvPr/>
        </p:nvCxnSpPr>
        <p:spPr>
          <a:xfrm>
            <a:off x="9855112" y="3892554"/>
            <a:ext cx="1108209"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D2637B2F-3CA8-4363-BCC0-5C7F629E29DF}"/>
              </a:ext>
            </a:extLst>
          </p:cNvPr>
          <p:cNvCxnSpPr>
            <a:cxnSpLocks/>
          </p:cNvCxnSpPr>
          <p:nvPr/>
        </p:nvCxnSpPr>
        <p:spPr>
          <a:xfrm flipV="1">
            <a:off x="3563950" y="1916757"/>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CC6C0E18-C42E-422E-A0F5-BDF92E9FCDAD}"/>
              </a:ext>
            </a:extLst>
          </p:cNvPr>
          <p:cNvCxnSpPr>
            <a:cxnSpLocks/>
          </p:cNvCxnSpPr>
          <p:nvPr/>
        </p:nvCxnSpPr>
        <p:spPr>
          <a:xfrm flipV="1">
            <a:off x="9108480" y="1937090"/>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grpSp>
        <p:nvGrpSpPr>
          <p:cNvPr id="13" name="Group 12">
            <a:extLst>
              <a:ext uri="{FF2B5EF4-FFF2-40B4-BE49-F238E27FC236}">
                <a16:creationId xmlns:a16="http://schemas.microsoft.com/office/drawing/2014/main" id="{CF13F452-4462-45DF-AFC0-3422DDE600A1}"/>
              </a:ext>
            </a:extLst>
          </p:cNvPr>
          <p:cNvGrpSpPr/>
          <p:nvPr/>
        </p:nvGrpSpPr>
        <p:grpSpPr>
          <a:xfrm>
            <a:off x="2674431" y="3238457"/>
            <a:ext cx="170409" cy="561022"/>
            <a:chOff x="2706929" y="725333"/>
            <a:chExt cx="170409" cy="561022"/>
          </a:xfrm>
        </p:grpSpPr>
        <p:cxnSp>
          <p:nvCxnSpPr>
            <p:cNvPr id="48" name="Straight Connector 47">
              <a:extLst>
                <a:ext uri="{FF2B5EF4-FFF2-40B4-BE49-F238E27FC236}">
                  <a16:creationId xmlns:a16="http://schemas.microsoft.com/office/drawing/2014/main" id="{E173935E-9AD5-47CF-85BC-54604F2AB94B}"/>
                </a:ext>
              </a:extLst>
            </p:cNvPr>
            <p:cNvCxnSpPr>
              <a:cxnSpLocks/>
            </p:cNvCxnSpPr>
            <p:nvPr/>
          </p:nvCxnSpPr>
          <p:spPr>
            <a:xfrm flipV="1">
              <a:off x="2706929" y="725333"/>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49" name="Straight Connector 48">
              <a:extLst>
                <a:ext uri="{FF2B5EF4-FFF2-40B4-BE49-F238E27FC236}">
                  <a16:creationId xmlns:a16="http://schemas.microsoft.com/office/drawing/2014/main" id="{A7B97181-C86C-4031-B09A-64AA9CABA22D}"/>
                </a:ext>
              </a:extLst>
            </p:cNvPr>
            <p:cNvCxnSpPr>
              <a:cxnSpLocks/>
            </p:cNvCxnSpPr>
            <p:nvPr/>
          </p:nvCxnSpPr>
          <p:spPr>
            <a:xfrm flipV="1">
              <a:off x="2773381" y="729735"/>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grpSp>
      <p:grpSp>
        <p:nvGrpSpPr>
          <p:cNvPr id="50" name="Group 49">
            <a:extLst>
              <a:ext uri="{FF2B5EF4-FFF2-40B4-BE49-F238E27FC236}">
                <a16:creationId xmlns:a16="http://schemas.microsoft.com/office/drawing/2014/main" id="{DEB6831A-D9B7-4969-8EE1-C9A0866ECDAC}"/>
              </a:ext>
            </a:extLst>
          </p:cNvPr>
          <p:cNvGrpSpPr/>
          <p:nvPr/>
        </p:nvGrpSpPr>
        <p:grpSpPr>
          <a:xfrm>
            <a:off x="11357717" y="1941614"/>
            <a:ext cx="170409" cy="561022"/>
            <a:chOff x="2706929" y="725333"/>
            <a:chExt cx="170409" cy="561022"/>
          </a:xfrm>
        </p:grpSpPr>
        <p:cxnSp>
          <p:nvCxnSpPr>
            <p:cNvPr id="51" name="Straight Connector 50">
              <a:extLst>
                <a:ext uri="{FF2B5EF4-FFF2-40B4-BE49-F238E27FC236}">
                  <a16:creationId xmlns:a16="http://schemas.microsoft.com/office/drawing/2014/main" id="{D8018762-4FE8-4AAE-8097-6212BF6F99E5}"/>
                </a:ext>
              </a:extLst>
            </p:cNvPr>
            <p:cNvCxnSpPr>
              <a:cxnSpLocks/>
            </p:cNvCxnSpPr>
            <p:nvPr/>
          </p:nvCxnSpPr>
          <p:spPr>
            <a:xfrm flipV="1">
              <a:off x="2706929" y="725333"/>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52" name="Straight Connector 51">
              <a:extLst>
                <a:ext uri="{FF2B5EF4-FFF2-40B4-BE49-F238E27FC236}">
                  <a16:creationId xmlns:a16="http://schemas.microsoft.com/office/drawing/2014/main" id="{0A8159AB-47AE-4D3C-92FA-9832A97304DD}"/>
                </a:ext>
              </a:extLst>
            </p:cNvPr>
            <p:cNvCxnSpPr>
              <a:cxnSpLocks/>
            </p:cNvCxnSpPr>
            <p:nvPr/>
          </p:nvCxnSpPr>
          <p:spPr>
            <a:xfrm flipV="1">
              <a:off x="2773381" y="729735"/>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grpSp>
      <p:grpSp>
        <p:nvGrpSpPr>
          <p:cNvPr id="53" name="Group 52">
            <a:extLst>
              <a:ext uri="{FF2B5EF4-FFF2-40B4-BE49-F238E27FC236}">
                <a16:creationId xmlns:a16="http://schemas.microsoft.com/office/drawing/2014/main" id="{A5ADDA25-9421-4198-A384-A230A063AC23}"/>
              </a:ext>
            </a:extLst>
          </p:cNvPr>
          <p:cNvGrpSpPr/>
          <p:nvPr/>
        </p:nvGrpSpPr>
        <p:grpSpPr>
          <a:xfrm>
            <a:off x="10963321" y="3238457"/>
            <a:ext cx="170409" cy="561022"/>
            <a:chOff x="2706929" y="725333"/>
            <a:chExt cx="170409" cy="561022"/>
          </a:xfrm>
        </p:grpSpPr>
        <p:cxnSp>
          <p:nvCxnSpPr>
            <p:cNvPr id="54" name="Straight Connector 53">
              <a:extLst>
                <a:ext uri="{FF2B5EF4-FFF2-40B4-BE49-F238E27FC236}">
                  <a16:creationId xmlns:a16="http://schemas.microsoft.com/office/drawing/2014/main" id="{E95657AB-8010-44A4-8716-00AC090BC5AE}"/>
                </a:ext>
              </a:extLst>
            </p:cNvPr>
            <p:cNvCxnSpPr>
              <a:cxnSpLocks/>
            </p:cNvCxnSpPr>
            <p:nvPr/>
          </p:nvCxnSpPr>
          <p:spPr>
            <a:xfrm flipV="1">
              <a:off x="2706929" y="725333"/>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id="{FBD8FC4D-D199-411C-B9AA-171D870ACA73}"/>
                </a:ext>
              </a:extLst>
            </p:cNvPr>
            <p:cNvCxnSpPr>
              <a:cxnSpLocks/>
            </p:cNvCxnSpPr>
            <p:nvPr/>
          </p:nvCxnSpPr>
          <p:spPr>
            <a:xfrm flipV="1">
              <a:off x="2773381" y="729735"/>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grpSp>
      <p:cxnSp>
        <p:nvCxnSpPr>
          <p:cNvPr id="56" name="Straight Connector 55">
            <a:extLst>
              <a:ext uri="{FF2B5EF4-FFF2-40B4-BE49-F238E27FC236}">
                <a16:creationId xmlns:a16="http://schemas.microsoft.com/office/drawing/2014/main" id="{D7315778-FE49-4F81-8C40-CA21A59853AE}"/>
              </a:ext>
            </a:extLst>
          </p:cNvPr>
          <p:cNvCxnSpPr>
            <a:cxnSpLocks/>
          </p:cNvCxnSpPr>
          <p:nvPr/>
        </p:nvCxnSpPr>
        <p:spPr>
          <a:xfrm flipV="1">
            <a:off x="4267627" y="2569536"/>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grpSp>
        <p:nvGrpSpPr>
          <p:cNvPr id="57" name="Group 56">
            <a:extLst>
              <a:ext uri="{FF2B5EF4-FFF2-40B4-BE49-F238E27FC236}">
                <a16:creationId xmlns:a16="http://schemas.microsoft.com/office/drawing/2014/main" id="{7556AE48-FA32-4694-8E19-2CE5A15742B3}"/>
              </a:ext>
            </a:extLst>
          </p:cNvPr>
          <p:cNvGrpSpPr/>
          <p:nvPr/>
        </p:nvGrpSpPr>
        <p:grpSpPr>
          <a:xfrm>
            <a:off x="6961272" y="2589633"/>
            <a:ext cx="170409" cy="561022"/>
            <a:chOff x="2706929" y="725333"/>
            <a:chExt cx="170409" cy="561022"/>
          </a:xfrm>
        </p:grpSpPr>
        <p:cxnSp>
          <p:nvCxnSpPr>
            <p:cNvPr id="58" name="Straight Connector 57">
              <a:extLst>
                <a:ext uri="{FF2B5EF4-FFF2-40B4-BE49-F238E27FC236}">
                  <a16:creationId xmlns:a16="http://schemas.microsoft.com/office/drawing/2014/main" id="{3607FCCA-06EA-4A9F-ADC0-A98E9602A9EC}"/>
                </a:ext>
              </a:extLst>
            </p:cNvPr>
            <p:cNvCxnSpPr>
              <a:cxnSpLocks/>
            </p:cNvCxnSpPr>
            <p:nvPr/>
          </p:nvCxnSpPr>
          <p:spPr>
            <a:xfrm flipV="1">
              <a:off x="2706929" y="725333"/>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B9AB5AEA-F361-47A5-B25D-E1819674EA1E}"/>
                </a:ext>
              </a:extLst>
            </p:cNvPr>
            <p:cNvCxnSpPr>
              <a:cxnSpLocks/>
            </p:cNvCxnSpPr>
            <p:nvPr/>
          </p:nvCxnSpPr>
          <p:spPr>
            <a:xfrm flipV="1">
              <a:off x="2773381" y="729735"/>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grpSp>
      <p:cxnSp>
        <p:nvCxnSpPr>
          <p:cNvPr id="60" name="Straight Connector 59">
            <a:extLst>
              <a:ext uri="{FF2B5EF4-FFF2-40B4-BE49-F238E27FC236}">
                <a16:creationId xmlns:a16="http://schemas.microsoft.com/office/drawing/2014/main" id="{AA7C44C5-DAFF-450A-8934-ACE1B1D9506A}"/>
              </a:ext>
            </a:extLst>
          </p:cNvPr>
          <p:cNvCxnSpPr>
            <a:cxnSpLocks/>
          </p:cNvCxnSpPr>
          <p:nvPr/>
        </p:nvCxnSpPr>
        <p:spPr>
          <a:xfrm flipV="1">
            <a:off x="8352148" y="3191947"/>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id="{D7CB2629-2517-477E-9B65-F5B40A8C3475}"/>
              </a:ext>
            </a:extLst>
          </p:cNvPr>
          <p:cNvCxnSpPr>
            <a:cxnSpLocks/>
          </p:cNvCxnSpPr>
          <p:nvPr/>
        </p:nvCxnSpPr>
        <p:spPr>
          <a:xfrm flipV="1">
            <a:off x="9694036" y="3191021"/>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DA40B19E-F950-4F6E-A1B0-2303F175A53C}"/>
              </a:ext>
            </a:extLst>
          </p:cNvPr>
          <p:cNvCxnSpPr>
            <a:cxnSpLocks/>
          </p:cNvCxnSpPr>
          <p:nvPr/>
        </p:nvCxnSpPr>
        <p:spPr>
          <a:xfrm flipV="1">
            <a:off x="9590079" y="2580269"/>
            <a:ext cx="103957" cy="55662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63" name="Straight Connector 62">
            <a:extLst>
              <a:ext uri="{FF2B5EF4-FFF2-40B4-BE49-F238E27FC236}">
                <a16:creationId xmlns:a16="http://schemas.microsoft.com/office/drawing/2014/main" id="{1D8A3031-1AF6-48EC-B4FE-7987992ECA49}"/>
              </a:ext>
            </a:extLst>
          </p:cNvPr>
          <p:cNvCxnSpPr>
            <a:cxnSpLocks/>
          </p:cNvCxnSpPr>
          <p:nvPr/>
        </p:nvCxnSpPr>
        <p:spPr>
          <a:xfrm flipV="1">
            <a:off x="10005830" y="2504946"/>
            <a:ext cx="1277755" cy="7034"/>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9985670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additive="base">
                                        <p:cTn id="47" dur="500" fill="hold"/>
                                        <p:tgtEl>
                                          <p:spTgt spid="56"/>
                                        </p:tgtEl>
                                        <p:attrNameLst>
                                          <p:attrName>ppt_x</p:attrName>
                                        </p:attrNameLst>
                                      </p:cBhvr>
                                      <p:tavLst>
                                        <p:tav tm="0">
                                          <p:val>
                                            <p:strVal val="#ppt_x"/>
                                          </p:val>
                                        </p:tav>
                                        <p:tav tm="100000">
                                          <p:val>
                                            <p:strVal val="#ppt_x"/>
                                          </p:val>
                                        </p:tav>
                                      </p:tavLst>
                                    </p:anim>
                                    <p:anim calcmode="lin" valueType="num">
                                      <p:cBhvr additive="base">
                                        <p:cTn id="48" dur="500" fill="hold"/>
                                        <p:tgtEl>
                                          <p:spTgt spid="5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additive="base">
                                        <p:cTn id="51" dur="500" fill="hold"/>
                                        <p:tgtEl>
                                          <p:spTgt spid="60"/>
                                        </p:tgtEl>
                                        <p:attrNameLst>
                                          <p:attrName>ppt_x</p:attrName>
                                        </p:attrNameLst>
                                      </p:cBhvr>
                                      <p:tavLst>
                                        <p:tav tm="0">
                                          <p:val>
                                            <p:strVal val="#ppt_x"/>
                                          </p:val>
                                        </p:tav>
                                        <p:tav tm="100000">
                                          <p:val>
                                            <p:strVal val="#ppt_x"/>
                                          </p:val>
                                        </p:tav>
                                      </p:tavLst>
                                    </p:anim>
                                    <p:anim calcmode="lin" valueType="num">
                                      <p:cBhvr additive="base">
                                        <p:cTn id="52" dur="500" fill="hold"/>
                                        <p:tgtEl>
                                          <p:spTgt spid="6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 calcmode="lin" valueType="num">
                                      <p:cBhvr additive="base">
                                        <p:cTn id="55" dur="500" fill="hold"/>
                                        <p:tgtEl>
                                          <p:spTgt spid="61"/>
                                        </p:tgtEl>
                                        <p:attrNameLst>
                                          <p:attrName>ppt_x</p:attrName>
                                        </p:attrNameLst>
                                      </p:cBhvr>
                                      <p:tavLst>
                                        <p:tav tm="0">
                                          <p:val>
                                            <p:strVal val="#ppt_x"/>
                                          </p:val>
                                        </p:tav>
                                        <p:tav tm="100000">
                                          <p:val>
                                            <p:strVal val="#ppt_x"/>
                                          </p:val>
                                        </p:tav>
                                      </p:tavLst>
                                    </p:anim>
                                    <p:anim calcmode="lin" valueType="num">
                                      <p:cBhvr additive="base">
                                        <p:cTn id="56" dur="500" fill="hold"/>
                                        <p:tgtEl>
                                          <p:spTgt spid="6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additive="base">
                                        <p:cTn id="59" dur="500" fill="hold"/>
                                        <p:tgtEl>
                                          <p:spTgt spid="62"/>
                                        </p:tgtEl>
                                        <p:attrNameLst>
                                          <p:attrName>ppt_x</p:attrName>
                                        </p:attrNameLst>
                                      </p:cBhvr>
                                      <p:tavLst>
                                        <p:tav tm="0">
                                          <p:val>
                                            <p:strVal val="#ppt_x"/>
                                          </p:val>
                                        </p:tav>
                                        <p:tav tm="100000">
                                          <p:val>
                                            <p:strVal val="#ppt_x"/>
                                          </p:val>
                                        </p:tav>
                                      </p:tavLst>
                                    </p:anim>
                                    <p:anim calcmode="lin" valueType="num">
                                      <p:cBhvr additive="base">
                                        <p:cTn id="6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63"/>
                                        </p:tgtEl>
                                        <p:attrNameLst>
                                          <p:attrName>style.visibility</p:attrName>
                                        </p:attrNameLst>
                                      </p:cBhvr>
                                      <p:to>
                                        <p:strVal val="visible"/>
                                      </p:to>
                                    </p:set>
                                    <p:anim calcmode="lin" valueType="num">
                                      <p:cBhvr additive="base">
                                        <p:cTn id="65" dur="500" fill="hold"/>
                                        <p:tgtEl>
                                          <p:spTgt spid="63"/>
                                        </p:tgtEl>
                                        <p:attrNameLst>
                                          <p:attrName>ppt_x</p:attrName>
                                        </p:attrNameLst>
                                      </p:cBhvr>
                                      <p:tavLst>
                                        <p:tav tm="0">
                                          <p:val>
                                            <p:strVal val="#ppt_x"/>
                                          </p:val>
                                        </p:tav>
                                        <p:tav tm="100000">
                                          <p:val>
                                            <p:strVal val="#ppt_x"/>
                                          </p:val>
                                        </p:tav>
                                      </p:tavLst>
                                    </p:anim>
                                    <p:anim calcmode="lin" valueType="num">
                                      <p:cBhvr additive="base">
                                        <p:cTn id="6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1984182" y="1396993"/>
            <a:ext cx="8437308"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 trong bài những từ miêu tả:</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đào:</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mai: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281514" y="561645"/>
            <a:ext cx="866623" cy="799385"/>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3148135" y="613991"/>
            <a:ext cx="3054701"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LUYỆN TẬP</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2040325" y="3398791"/>
            <a:ext cx="8437308" cy="1673856"/>
          </a:xfrm>
          <a:prstGeom prst="rect">
            <a:avLst/>
          </a:prstGeom>
          <a:noFill/>
        </p:spPr>
        <p:txBody>
          <a:bodyPr wrap="square" rtlCol="0">
            <a:spAutoFit/>
          </a:bodyPr>
          <a:lstStyle/>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Đặt một câu giới thiệu về loài hoa em thích.</a:t>
            </a:r>
          </a:p>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 là loài hoa đặc trưng cho Tết ở miền Bắc.</a:t>
            </a:r>
          </a:p>
        </p:txBody>
      </p:sp>
      <p:sp>
        <p:nvSpPr>
          <p:cNvPr id="3" name="TextBox 2">
            <a:extLst>
              <a:ext uri="{FF2B5EF4-FFF2-40B4-BE49-F238E27FC236}">
                <a16:creationId xmlns:a16="http://schemas.microsoft.com/office/drawing/2014/main" id="{319846F8-3186-1C49-B632-E5A04C39200A}"/>
              </a:ext>
            </a:extLst>
          </p:cNvPr>
          <p:cNvSpPr txBox="1"/>
          <p:nvPr/>
        </p:nvSpPr>
        <p:spPr>
          <a:xfrm>
            <a:off x="3961817" y="2167436"/>
            <a:ext cx="254428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àu hồng tươi, </a:t>
            </a:r>
          </a:p>
        </p:txBody>
      </p:sp>
      <p:sp>
        <p:nvSpPr>
          <p:cNvPr id="17" name="TextBox 16">
            <a:extLst>
              <a:ext uri="{FF2B5EF4-FFF2-40B4-BE49-F238E27FC236}">
                <a16:creationId xmlns:a16="http://schemas.microsoft.com/office/drawing/2014/main" id="{11288B10-912F-D04A-B3EF-04E686680248}"/>
              </a:ext>
            </a:extLst>
          </p:cNvPr>
          <p:cNvSpPr txBox="1"/>
          <p:nvPr/>
        </p:nvSpPr>
        <p:spPr>
          <a:xfrm>
            <a:off x="6437383" y="2144709"/>
            <a:ext cx="1470274"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lá xanh, </a:t>
            </a:r>
            <a:endPar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TextBox 17">
            <a:extLst>
              <a:ext uri="{FF2B5EF4-FFF2-40B4-BE49-F238E27FC236}">
                <a16:creationId xmlns:a16="http://schemas.microsoft.com/office/drawing/2014/main" id="{5AE9EE38-3356-344F-A640-499967990F11}"/>
              </a:ext>
            </a:extLst>
          </p:cNvPr>
          <p:cNvSpPr txBox="1"/>
          <p:nvPr/>
        </p:nvSpPr>
        <p:spPr>
          <a:xfrm>
            <a:off x="7710017" y="2156073"/>
            <a:ext cx="3458092"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nụ hồng ch</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ú</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chím</a:t>
            </a:r>
            <a:endPar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Rectangle 18">
            <a:extLst>
              <a:ext uri="{FF2B5EF4-FFF2-40B4-BE49-F238E27FC236}">
                <a16:creationId xmlns:a16="http://schemas.microsoft.com/office/drawing/2014/main" id="{137014EC-2EC1-2E44-866C-40F0E27206C4}"/>
              </a:ext>
            </a:extLst>
          </p:cNvPr>
          <p:cNvSpPr/>
          <p:nvPr/>
        </p:nvSpPr>
        <p:spPr>
          <a:xfrm>
            <a:off x="3961817" y="2813697"/>
            <a:ext cx="2561920" cy="52322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rực rỡ sắc vàng.</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2" descr="Hoa đào nở vào mùa nào ? Đọc bài Làm việc thật là vui Quanh">
            <a:extLst>
              <a:ext uri="{FF2B5EF4-FFF2-40B4-BE49-F238E27FC236}">
                <a16:creationId xmlns:a16="http://schemas.microsoft.com/office/drawing/2014/main" id="{0618140D-F523-554D-8EE0-413EEDB73D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797" y="5063202"/>
            <a:ext cx="3658251" cy="222210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9063" y="-121971"/>
            <a:ext cx="2667937" cy="208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48897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left)">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left)">
                                      <p:cBhvr>
                                        <p:cTn id="4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build="p"/>
      <p:bldP spid="3"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F2F334-2EAD-498B-9813-928DC46658C1}"/>
              </a:ext>
            </a:extLst>
          </p:cNvPr>
          <p:cNvPicPr>
            <a:picLocks noChangeAspect="1"/>
          </p:cNvPicPr>
          <p:nvPr/>
        </p:nvPicPr>
        <p:blipFill>
          <a:blip r:embed="rId3"/>
          <a:stretch>
            <a:fillRect/>
          </a:stretch>
        </p:blipFill>
        <p:spPr>
          <a:xfrm>
            <a:off x="37696" y="0"/>
            <a:ext cx="12116608" cy="6858000"/>
          </a:xfrm>
          <a:prstGeom prst="rect">
            <a:avLst/>
          </a:prstGeom>
        </p:spPr>
      </p:pic>
      <p:pic>
        <p:nvPicPr>
          <p:cNvPr id="30" name="图片 29">
            <a:extLst>
              <a:ext uri="{FF2B5EF4-FFF2-40B4-BE49-F238E27FC236}">
                <a16:creationId xmlns:a16="http://schemas.microsoft.com/office/drawing/2014/main" id="{97EA54EA-08A6-4F5B-A051-45EB7EFD4E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7830157" y="4231852"/>
            <a:ext cx="783500" cy="859705"/>
          </a:xfrm>
          <a:prstGeom prst="rect">
            <a:avLst/>
          </a:prstGeom>
          <a:effectLst>
            <a:outerShdw blurRad="50800" dist="38100" dir="2700000" sx="104000" sy="104000" algn="tl" rotWithShape="0">
              <a:prstClr val="black">
                <a:alpha val="34000"/>
              </a:prstClr>
            </a:outerShdw>
          </a:effectLst>
        </p:spPr>
      </p:pic>
      <p:sp>
        <p:nvSpPr>
          <p:cNvPr id="14" name="TextBox 13">
            <a:extLst>
              <a:ext uri="{FF2B5EF4-FFF2-40B4-BE49-F238E27FC236}">
                <a16:creationId xmlns:a16="http://schemas.microsoft.com/office/drawing/2014/main" id="{8329ED61-0479-4B1A-8E7C-CFCEEA6023E7}"/>
              </a:ext>
            </a:extLst>
          </p:cNvPr>
          <p:cNvSpPr txBox="1"/>
          <p:nvPr/>
        </p:nvSpPr>
        <p:spPr>
          <a:xfrm flipH="1">
            <a:off x="3661812" y="994689"/>
            <a:ext cx="4951845" cy="707886"/>
          </a:xfrm>
          <a:prstGeom prst="rect">
            <a:avLst/>
          </a:prstGeom>
          <a:noFill/>
        </p:spPr>
        <p:txBody>
          <a:bodyPr wrap="square" rtlCol="0">
            <a:spAutoFit/>
          </a:bodyPr>
          <a:lstStyle/>
          <a:p>
            <a:r>
              <a:rPr lang="en-US" sz="4000" b="1">
                <a:solidFill>
                  <a:srgbClr val="FF0000"/>
                </a:solidFill>
                <a:latin typeface="+mj-lt"/>
              </a:rPr>
              <a:t>HOẠT ĐỘNG TIẾP NỐI </a:t>
            </a:r>
          </a:p>
        </p:txBody>
      </p:sp>
      <p:sp>
        <p:nvSpPr>
          <p:cNvPr id="15" name="TextBox 14">
            <a:extLst>
              <a:ext uri="{FF2B5EF4-FFF2-40B4-BE49-F238E27FC236}">
                <a16:creationId xmlns:a16="http://schemas.microsoft.com/office/drawing/2014/main" id="{A2F9749F-26F4-4091-8BB3-24CAAD63B2B9}"/>
              </a:ext>
            </a:extLst>
          </p:cNvPr>
          <p:cNvSpPr txBox="1"/>
          <p:nvPr/>
        </p:nvSpPr>
        <p:spPr>
          <a:xfrm flipH="1">
            <a:off x="1802150" y="2151727"/>
            <a:ext cx="9602182" cy="2554545"/>
          </a:xfrm>
          <a:prstGeom prst="rect">
            <a:avLst/>
          </a:prstGeom>
          <a:noFill/>
        </p:spPr>
        <p:txBody>
          <a:bodyPr wrap="square" rtlCol="0">
            <a:spAutoFit/>
          </a:bodyPr>
          <a:lstStyle/>
          <a:p>
            <a:pPr marL="742950" indent="-742950">
              <a:buAutoNum type="arabicPeriod"/>
            </a:pPr>
            <a:r>
              <a:rPr lang="en-US" sz="4000" b="1">
                <a:latin typeface="+mj-lt"/>
              </a:rPr>
              <a:t>Luyện đọc lại bài Tết đến rồi</a:t>
            </a:r>
          </a:p>
          <a:p>
            <a:pPr marL="742950" indent="-742950">
              <a:buAutoNum type="arabicPeriod"/>
            </a:pPr>
            <a:r>
              <a:rPr lang="en-US" sz="4000" b="1">
                <a:latin typeface="+mj-lt"/>
              </a:rPr>
              <a:t>Nói cho người thân nghe về loài hoa mà em thích</a:t>
            </a:r>
          </a:p>
          <a:p>
            <a:pPr marL="742950" indent="-742950">
              <a:buAutoNum type="arabicPeriod"/>
            </a:pPr>
            <a:r>
              <a:rPr lang="en-US" sz="4000" b="1">
                <a:latin typeface="+mj-lt"/>
              </a:rPr>
              <a:t>Chuẩn bị bài học sau.</a:t>
            </a:r>
          </a:p>
        </p:txBody>
      </p:sp>
    </p:spTree>
    <p:extLst>
      <p:ext uri="{BB962C8B-B14F-4D97-AF65-F5344CB8AC3E}">
        <p14:creationId xmlns:p14="http://schemas.microsoft.com/office/powerpoint/2010/main" val="203925855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828E737-0AA3-4BB2-8D5E-DA83D66FA1D9}"/>
              </a:ext>
            </a:extLst>
          </p:cNvPr>
          <p:cNvPicPr>
            <a:picLocks noChangeAspect="1"/>
          </p:cNvPicPr>
          <p:nvPr/>
        </p:nvPicPr>
        <p:blipFill rotWithShape="1">
          <a:blip r:embed="rId2">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3" name="图片 3">
            <a:extLst>
              <a:ext uri="{FF2B5EF4-FFF2-40B4-BE49-F238E27FC236}">
                <a16:creationId xmlns:a16="http://schemas.microsoft.com/office/drawing/2014/main" id="{CBEC2109-EEFB-4F78-9E50-6316A179ADA7}"/>
              </a:ext>
            </a:extLst>
          </p:cNvPr>
          <p:cNvPicPr>
            <a:picLocks noChangeAspect="1"/>
          </p:cNvPicPr>
          <p:nvPr/>
        </p:nvPicPr>
        <p:blipFill rotWithShape="1">
          <a:blip r:embed="rId3">
            <a:extLst>
              <a:ext uri="{28A0092B-C50C-407E-A947-70E740481C1C}">
                <a14:useLocalDpi xmlns:a14="http://schemas.microsoft.com/office/drawing/2010/main" val="0"/>
              </a:ext>
            </a:extLst>
          </a:blip>
          <a:srcRect l="98" t="62109" r="28789" b="-55"/>
          <a:stretch/>
        </p:blipFill>
        <p:spPr>
          <a:xfrm>
            <a:off x="1" y="1388297"/>
            <a:ext cx="6640496" cy="5469703"/>
          </a:xfrm>
          <a:prstGeom prst="rect">
            <a:avLst/>
          </a:prstGeom>
        </p:spPr>
      </p:pic>
      <p:pic>
        <p:nvPicPr>
          <p:cNvPr id="4" name="图片 4">
            <a:extLst>
              <a:ext uri="{FF2B5EF4-FFF2-40B4-BE49-F238E27FC236}">
                <a16:creationId xmlns:a16="http://schemas.microsoft.com/office/drawing/2014/main" id="{CE60DB0C-7517-467B-9DD2-9CA9BE0809A0}"/>
              </a:ext>
            </a:extLst>
          </p:cNvPr>
          <p:cNvPicPr>
            <a:picLocks noChangeAspect="1"/>
          </p:cNvPicPr>
          <p:nvPr/>
        </p:nvPicPr>
        <p:blipFill rotWithShape="1">
          <a:blip r:embed="rId2">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5" name="图片 2">
            <a:extLst>
              <a:ext uri="{FF2B5EF4-FFF2-40B4-BE49-F238E27FC236}">
                <a16:creationId xmlns:a16="http://schemas.microsoft.com/office/drawing/2014/main" id="{2B35C7EA-DD27-44E7-A357-3A371B927ECA}"/>
              </a:ext>
            </a:extLst>
          </p:cNvPr>
          <p:cNvPicPr>
            <a:picLocks noChangeAspect="1"/>
          </p:cNvPicPr>
          <p:nvPr/>
        </p:nvPicPr>
        <p:blipFill rotWithShape="1">
          <a:blip r:embed="rId3">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8828DD5A-235A-40F9-BA44-96F7509099D7}"/>
              </a:ext>
            </a:extLst>
          </p:cNvPr>
          <p:cNvGrpSpPr/>
          <p:nvPr/>
        </p:nvGrpSpPr>
        <p:grpSpPr>
          <a:xfrm>
            <a:off x="542925" y="285750"/>
            <a:ext cx="11106149" cy="6286500"/>
            <a:chOff x="2428568" y="2128383"/>
            <a:chExt cx="7816645" cy="2512443"/>
          </a:xfrm>
        </p:grpSpPr>
        <p:sp>
          <p:nvSpPr>
            <p:cNvPr id="7" name="矩形 6">
              <a:extLst>
                <a:ext uri="{FF2B5EF4-FFF2-40B4-BE49-F238E27FC236}">
                  <a16:creationId xmlns:a16="http://schemas.microsoft.com/office/drawing/2014/main" id="{FB234630-701C-4064-8904-DB0E1DEC83F3}"/>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762FCB8-7865-48C0-B74B-E9EE597D9F94}"/>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F186F149-E71F-44B6-A57E-E6629AD8CCB8}"/>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550CB89E-DA29-45AF-83EB-7A07CE225008}"/>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图片 15">
            <a:extLst>
              <a:ext uri="{FF2B5EF4-FFF2-40B4-BE49-F238E27FC236}">
                <a16:creationId xmlns:a16="http://schemas.microsoft.com/office/drawing/2014/main" id="{2CD3AFAA-B0A4-4F8B-B4CE-B43B574C90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919" y="550010"/>
            <a:ext cx="5976810" cy="5815372"/>
          </a:xfrm>
          <a:prstGeom prst="rect">
            <a:avLst/>
          </a:prstGeom>
        </p:spPr>
      </p:pic>
      <p:sp>
        <p:nvSpPr>
          <p:cNvPr id="12" name="Rectangle 11">
            <a:extLst>
              <a:ext uri="{FF2B5EF4-FFF2-40B4-BE49-F238E27FC236}">
                <a16:creationId xmlns:a16="http://schemas.microsoft.com/office/drawing/2014/main" id="{EEB3F78B-CB5F-4609-9BAE-62E6EE35CE29}"/>
              </a:ext>
            </a:extLst>
          </p:cNvPr>
          <p:cNvSpPr/>
          <p:nvPr/>
        </p:nvSpPr>
        <p:spPr>
          <a:xfrm>
            <a:off x="5780702" y="2038848"/>
            <a:ext cx="5994470" cy="2354877"/>
          </a:xfrm>
          <a:prstGeom prst="rect">
            <a:avLst/>
          </a:prstGeom>
          <a:noFill/>
        </p:spPr>
        <p:txBody>
          <a:bodyPr wrap="square" lIns="68580" tIns="34291" rIns="68580" bIns="34291" numCol="1">
            <a:spAutoFit/>
          </a:bodyPr>
          <a:lstStyle/>
          <a:p>
            <a:pPr algn="ctr" defTabSz="685783"/>
            <a:r>
              <a:rPr lang="vi-VN" sz="4951"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CHÚC CÁC CON </a:t>
            </a:r>
          </a:p>
          <a:p>
            <a:pPr algn="ctr" defTabSz="685783"/>
            <a:r>
              <a:rPr lang="vi-VN" sz="4951"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CHĂM NGOAN </a:t>
            </a:r>
            <a:endParaRPr lang="en-US" sz="4951" b="1">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685783"/>
            <a:r>
              <a:rPr lang="vi-VN" sz="4951"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 GIỎI</a:t>
            </a:r>
            <a:r>
              <a:rPr lang="en-US" sz="4951"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07962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323771" y="2405920"/>
            <a:ext cx="58883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altLang="zh-CN" sz="7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图片 20">
            <a:extLst>
              <a:ext uri="{FF2B5EF4-FFF2-40B4-BE49-F238E27FC236}">
                <a16:creationId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32877486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0" name="矩形 19">
            <a:extLst>
              <a:ext uri="{FF2B5EF4-FFF2-40B4-BE49-F238E27FC236}">
                <a16:creationId xmlns:a16="http://schemas.microsoft.com/office/drawing/2014/main" id="{327894BC-0372-4E34-9FC9-DE5AF4CD8213}"/>
              </a:ext>
            </a:extLst>
          </p:cNvPr>
          <p:cNvSpPr/>
          <p:nvPr/>
        </p:nvSpPr>
        <p:spPr>
          <a:xfrm>
            <a:off x="7684920" y="1388297"/>
            <a:ext cx="2837315" cy="830997"/>
          </a:xfrm>
          <a:prstGeom prst="rect">
            <a:avLst/>
          </a:prstGeom>
        </p:spPr>
        <p:txBody>
          <a:bodyPr vert="horz"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 Bánh </a:t>
            </a:r>
            <a:r>
              <a:rPr kumimoji="0" lang="en-US" altLang="zh-CN" sz="4800" b="0" i="0" u="none" strike="noStrike" kern="1200" cap="none" spc="0" normalizeH="0" baseline="0" noProof="0" dirty="0" err="1">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tét</a:t>
            </a:r>
            <a:endPar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endParaRPr>
          </a:p>
        </p:txBody>
      </p:sp>
      <p:grpSp>
        <p:nvGrpSpPr>
          <p:cNvPr id="21" name="组合 20">
            <a:extLst>
              <a:ext uri="{FF2B5EF4-FFF2-40B4-BE49-F238E27FC236}">
                <a16:creationId xmlns:a16="http://schemas.microsoft.com/office/drawing/2014/main" id="{B6734C37-B91B-45A4-A6D1-C9815403D72A}"/>
              </a:ext>
            </a:extLst>
          </p:cNvPr>
          <p:cNvGrpSpPr/>
          <p:nvPr/>
        </p:nvGrpSpPr>
        <p:grpSpPr>
          <a:xfrm>
            <a:off x="481918" y="212105"/>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pic>
        <p:nvPicPr>
          <p:cNvPr id="24" name="Picture 8" descr="Bánh tét">
            <a:extLst>
              <a:ext uri="{FF2B5EF4-FFF2-40B4-BE49-F238E27FC236}">
                <a16:creationId xmlns:a16="http://schemas.microsoft.com/office/drawing/2014/main" id="{B693485B-8926-415E-ACE0-7014806B4B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51482" y="1713862"/>
            <a:ext cx="4282964" cy="42829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3A95B9-7D78-48A6-96DC-02BBD178339C}"/>
              </a:ext>
            </a:extLst>
          </p:cNvPr>
          <p:cNvSpPr txBox="1"/>
          <p:nvPr/>
        </p:nvSpPr>
        <p:spPr>
          <a:xfrm>
            <a:off x="6702641" y="2513006"/>
            <a:ext cx="474121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gạo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nếp</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thịt mỡ. Bánh có hình trụ dài.</a:t>
            </a:r>
          </a:p>
        </p:txBody>
      </p:sp>
      <p:pic>
        <p:nvPicPr>
          <p:cNvPr id="19" name="图片 29">
            <a:hlinkClick r:id="rId10" action="ppaction://hlinksldjump"/>
            <a:extLst>
              <a:ext uri="{FF2B5EF4-FFF2-40B4-BE49-F238E27FC236}">
                <a16:creationId xmlns:a16="http://schemas.microsoft.com/office/drawing/2014/main" id="{6413A19F-0583-4FC3-AB35-1B95A38BD8A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10660329" y="664524"/>
            <a:ext cx="700895" cy="769066"/>
          </a:xfrm>
          <a:prstGeom prst="rect">
            <a:avLst/>
          </a:prstGeom>
          <a:effectLst>
            <a:outerShdw blurRad="50800" dist="38100" dir="2700000" sx="104000" sy="104000" algn="tl" rotWithShape="0">
              <a:prstClr val="black">
                <a:alpha val="34000"/>
              </a:prstClr>
            </a:outerShdw>
          </a:effectLst>
        </p:spPr>
      </p:pic>
    </p:spTree>
    <p:extLst>
      <p:ext uri="{BB962C8B-B14F-4D97-AF65-F5344CB8AC3E}">
        <p14:creationId xmlns:p14="http://schemas.microsoft.com/office/powerpoint/2010/main" val="420651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00A636-38F1-4227-AD1D-36CEACAD6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50EFA3D-56A7-441A-BB66-81969D3DCC15}"/>
              </a:ext>
            </a:extLst>
          </p:cNvPr>
          <p:cNvSpPr/>
          <p:nvPr/>
        </p:nvSpPr>
        <p:spPr>
          <a:xfrm>
            <a:off x="180109" y="2784764"/>
            <a:ext cx="5140036" cy="644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D13FABC-2EC3-426E-A90F-3CCB715C3A73}"/>
              </a:ext>
            </a:extLst>
          </p:cNvPr>
          <p:cNvSpPr/>
          <p:nvPr/>
        </p:nvSpPr>
        <p:spPr>
          <a:xfrm>
            <a:off x="429491" y="3702628"/>
            <a:ext cx="3976255" cy="1440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29">
            <a:hlinkClick r:id="rId3" action="ppaction://hlinksldjump"/>
            <a:extLst>
              <a:ext uri="{FF2B5EF4-FFF2-40B4-BE49-F238E27FC236}">
                <a16:creationId xmlns:a16="http://schemas.microsoft.com/office/drawing/2014/main" id="{6D3A9531-36B7-4007-AB31-D9F7C7DC780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180109" y="0"/>
            <a:ext cx="700895" cy="769066"/>
          </a:xfrm>
          <a:prstGeom prst="rect">
            <a:avLst/>
          </a:prstGeom>
          <a:effectLst>
            <a:outerShdw blurRad="50800" dist="38100" dir="2700000" sx="104000" sy="104000" algn="tl" rotWithShape="0">
              <a:prstClr val="black">
                <a:alpha val="34000"/>
              </a:prstClr>
            </a:outerShdw>
          </a:effectLst>
        </p:spPr>
      </p:pic>
    </p:spTree>
    <p:extLst>
      <p:ext uri="{BB962C8B-B14F-4D97-AF65-F5344CB8AC3E}">
        <p14:creationId xmlns:p14="http://schemas.microsoft.com/office/powerpoint/2010/main" val="3428816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8199" y="331252"/>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grpSp>
        <p:nvGrpSpPr>
          <p:cNvPr id="21" name="组合 20">
            <a:extLst>
              <a:ext uri="{FF2B5EF4-FFF2-40B4-BE49-F238E27FC236}">
                <a16:creationId xmlns:a16="http://schemas.microsoft.com/office/drawing/2014/main" id="{B6734C37-B91B-45A4-A6D1-C9815403D72A}"/>
              </a:ext>
            </a:extLst>
          </p:cNvPr>
          <p:cNvGrpSpPr/>
          <p:nvPr/>
        </p:nvGrpSpPr>
        <p:grpSpPr>
          <a:xfrm>
            <a:off x="-209922" y="-475254"/>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9" name="TextBox 18">
            <a:extLst>
              <a:ext uri="{FF2B5EF4-FFF2-40B4-BE49-F238E27FC236}">
                <a16:creationId xmlns:a16="http://schemas.microsoft.com/office/drawing/2014/main" id="{F444FA34-939B-4C43-BF44-A53F37C17F69}"/>
              </a:ext>
            </a:extLst>
          </p:cNvPr>
          <p:cNvSpPr txBox="1"/>
          <p:nvPr/>
        </p:nvSpPr>
        <p:spPr>
          <a:xfrm>
            <a:off x="1765982" y="432892"/>
            <a:ext cx="1565017" cy="73975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7" name="Picture 26">
            <a:extLst>
              <a:ext uri="{FF2B5EF4-FFF2-40B4-BE49-F238E27FC236}">
                <a16:creationId xmlns:a16="http://schemas.microsoft.com/office/drawing/2014/main" id="{EFA775F9-0247-491E-957C-2CB295709D89}"/>
              </a:ext>
            </a:extLst>
          </p:cNvPr>
          <p:cNvPicPr>
            <a:picLocks noChangeAspect="1"/>
          </p:cNvPicPr>
          <p:nvPr/>
        </p:nvPicPr>
        <p:blipFill rotWithShape="1">
          <a:blip r:embed="rId8">
            <a:clrChange>
              <a:clrFrom>
                <a:srgbClr val="FFFCFF"/>
              </a:clrFrom>
              <a:clrTo>
                <a:srgbClr val="FFFC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1772" t="2351" r="1"/>
          <a:stretch/>
        </p:blipFill>
        <p:spPr>
          <a:xfrm>
            <a:off x="1039488" y="465220"/>
            <a:ext cx="776411" cy="700229"/>
          </a:xfrm>
          <a:prstGeom prst="rect">
            <a:avLst/>
          </a:prstGeom>
        </p:spPr>
      </p:pic>
      <p:sp>
        <p:nvSpPr>
          <p:cNvPr id="28" name="TextBox 27">
            <a:extLst>
              <a:ext uri="{FF2B5EF4-FFF2-40B4-BE49-F238E27FC236}">
                <a16:creationId xmlns:a16="http://schemas.microsoft.com/office/drawing/2014/main" id="{2A5A9F82-C334-4BC3-A258-9F048CB1B05F}"/>
              </a:ext>
            </a:extLst>
          </p:cNvPr>
          <p:cNvSpPr txBox="1"/>
          <p:nvPr/>
        </p:nvSpPr>
        <p:spPr>
          <a:xfrm>
            <a:off x="2518782" y="851389"/>
            <a:ext cx="7154436" cy="73020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 nghỉ câu dài</a:t>
            </a:r>
            <a:endParaRPr kumimoji="0" lang="en-US"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Rectangle 28">
            <a:extLst>
              <a:ext uri="{FF2B5EF4-FFF2-40B4-BE49-F238E27FC236}">
                <a16:creationId xmlns:a16="http://schemas.microsoft.com/office/drawing/2014/main" id="{37823BAE-D5C8-41BB-A76F-97D55A6B117A}"/>
              </a:ext>
            </a:extLst>
          </p:cNvPr>
          <p:cNvSpPr/>
          <p:nvPr/>
        </p:nvSpPr>
        <p:spPr>
          <a:xfrm>
            <a:off x="793057" y="1607880"/>
            <a:ext cx="10903833" cy="1468864"/>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Hoa đào thường có màu hồng tươi, xen lẫn lá xanh và nụ hồng chúm chím.</a:t>
            </a:r>
          </a:p>
        </p:txBody>
      </p:sp>
      <p:cxnSp>
        <p:nvCxnSpPr>
          <p:cNvPr id="30" name="Straight Connector 29">
            <a:extLst>
              <a:ext uri="{FF2B5EF4-FFF2-40B4-BE49-F238E27FC236}">
                <a16:creationId xmlns:a16="http://schemas.microsoft.com/office/drawing/2014/main" id="{50E7B565-5044-4F5C-8958-6CF56AE91343}"/>
              </a:ext>
            </a:extLst>
          </p:cNvPr>
          <p:cNvCxnSpPr/>
          <p:nvPr/>
        </p:nvCxnSpPr>
        <p:spPr>
          <a:xfrm flipH="1">
            <a:off x="7486581" y="1695384"/>
            <a:ext cx="150160" cy="627751"/>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31" name="Group 30">
            <a:extLst>
              <a:ext uri="{FF2B5EF4-FFF2-40B4-BE49-F238E27FC236}">
                <a16:creationId xmlns:a16="http://schemas.microsoft.com/office/drawing/2014/main" id="{23FB4C2D-C55C-4A4C-99F1-81D48CD59FD4}"/>
              </a:ext>
            </a:extLst>
          </p:cNvPr>
          <p:cNvGrpSpPr/>
          <p:nvPr/>
        </p:nvGrpSpPr>
        <p:grpSpPr>
          <a:xfrm>
            <a:off x="3886175" y="2399684"/>
            <a:ext cx="306943" cy="627751"/>
            <a:chOff x="4944388" y="3399410"/>
            <a:chExt cx="230207" cy="470813"/>
          </a:xfrm>
        </p:grpSpPr>
        <p:cxnSp>
          <p:nvCxnSpPr>
            <p:cNvPr id="32" name="Straight Connector 31">
              <a:extLst>
                <a:ext uri="{FF2B5EF4-FFF2-40B4-BE49-F238E27FC236}">
                  <a16:creationId xmlns:a16="http://schemas.microsoft.com/office/drawing/2014/main" id="{564EA544-0EA5-4C14-A113-9D15713E2869}"/>
                </a:ext>
              </a:extLst>
            </p:cNvPr>
            <p:cNvCxnSpPr/>
            <p:nvPr/>
          </p:nvCxnSpPr>
          <p:spPr>
            <a:xfrm flipH="1">
              <a:off x="4993219" y="3399410"/>
              <a:ext cx="181376" cy="470813"/>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566BCA21-2AB0-4DCE-B576-71E3246331F7}"/>
                </a:ext>
              </a:extLst>
            </p:cNvPr>
            <p:cNvCxnSpPr/>
            <p:nvPr/>
          </p:nvCxnSpPr>
          <p:spPr>
            <a:xfrm flipH="1">
              <a:off x="4944388" y="3399410"/>
              <a:ext cx="181376" cy="470813"/>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cxnSp>
        <p:nvCxnSpPr>
          <p:cNvPr id="34" name="Straight Connector 33">
            <a:extLst>
              <a:ext uri="{FF2B5EF4-FFF2-40B4-BE49-F238E27FC236}">
                <a16:creationId xmlns:a16="http://schemas.microsoft.com/office/drawing/2014/main" id="{EB1FB3B9-10D0-48CE-87C6-4C3CAECDEB0C}"/>
              </a:ext>
            </a:extLst>
          </p:cNvPr>
          <p:cNvCxnSpPr/>
          <p:nvPr/>
        </p:nvCxnSpPr>
        <p:spPr>
          <a:xfrm flipH="1">
            <a:off x="10499247" y="1694008"/>
            <a:ext cx="124100" cy="627751"/>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35" name="Rectangle 34">
            <a:extLst>
              <a:ext uri="{FF2B5EF4-FFF2-40B4-BE49-F238E27FC236}">
                <a16:creationId xmlns:a16="http://schemas.microsoft.com/office/drawing/2014/main" id="{F442D13B-E5CC-42D4-BCFB-E7114FEF3729}"/>
              </a:ext>
            </a:extLst>
          </p:cNvPr>
          <p:cNvSpPr/>
          <p:nvPr/>
        </p:nvSpPr>
        <p:spPr>
          <a:xfrm>
            <a:off x="714876" y="3643988"/>
            <a:ext cx="10682130" cy="1478418"/>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a:t>
            </a:r>
          </a:p>
        </p:txBody>
      </p:sp>
      <p:cxnSp>
        <p:nvCxnSpPr>
          <p:cNvPr id="36" name="Straight Connector 35">
            <a:extLst>
              <a:ext uri="{FF2B5EF4-FFF2-40B4-BE49-F238E27FC236}">
                <a16:creationId xmlns:a16="http://schemas.microsoft.com/office/drawing/2014/main" id="{BA35733C-442B-41E9-AC81-D7F7067DF32D}"/>
              </a:ext>
            </a:extLst>
          </p:cNvPr>
          <p:cNvCxnSpPr/>
          <p:nvPr/>
        </p:nvCxnSpPr>
        <p:spPr>
          <a:xfrm flipH="1">
            <a:off x="7417627" y="4434571"/>
            <a:ext cx="124100" cy="627751"/>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38" name="Group 37">
            <a:extLst>
              <a:ext uri="{FF2B5EF4-FFF2-40B4-BE49-F238E27FC236}">
                <a16:creationId xmlns:a16="http://schemas.microsoft.com/office/drawing/2014/main" id="{1604C3AF-8E27-4776-8513-E34463F9592F}"/>
              </a:ext>
            </a:extLst>
          </p:cNvPr>
          <p:cNvGrpSpPr/>
          <p:nvPr/>
        </p:nvGrpSpPr>
        <p:grpSpPr>
          <a:xfrm>
            <a:off x="9322817" y="4425937"/>
            <a:ext cx="306943" cy="627751"/>
            <a:chOff x="4944388" y="3399410"/>
            <a:chExt cx="230207" cy="470813"/>
          </a:xfrm>
        </p:grpSpPr>
        <p:cxnSp>
          <p:nvCxnSpPr>
            <p:cNvPr id="39" name="Straight Connector 38">
              <a:extLst>
                <a:ext uri="{FF2B5EF4-FFF2-40B4-BE49-F238E27FC236}">
                  <a16:creationId xmlns:a16="http://schemas.microsoft.com/office/drawing/2014/main" id="{467BC222-5555-4A3F-83ED-1757280A4FE0}"/>
                </a:ext>
              </a:extLst>
            </p:cNvPr>
            <p:cNvCxnSpPr/>
            <p:nvPr/>
          </p:nvCxnSpPr>
          <p:spPr>
            <a:xfrm flipH="1">
              <a:off x="4993219" y="3399410"/>
              <a:ext cx="181376" cy="470813"/>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C2456990-EB1C-4FCE-97B8-06918F843BAB}"/>
                </a:ext>
              </a:extLst>
            </p:cNvPr>
            <p:cNvCxnSpPr/>
            <p:nvPr/>
          </p:nvCxnSpPr>
          <p:spPr>
            <a:xfrm flipH="1">
              <a:off x="4944388" y="3399410"/>
              <a:ext cx="181376" cy="470813"/>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cxnSp>
        <p:nvCxnSpPr>
          <p:cNvPr id="41" name="Straight Connector 40">
            <a:extLst>
              <a:ext uri="{FF2B5EF4-FFF2-40B4-BE49-F238E27FC236}">
                <a16:creationId xmlns:a16="http://schemas.microsoft.com/office/drawing/2014/main" id="{5C9EAFD6-2EC1-45BE-B27D-936F0DA9E910}"/>
              </a:ext>
            </a:extLst>
          </p:cNvPr>
          <p:cNvCxnSpPr/>
          <p:nvPr/>
        </p:nvCxnSpPr>
        <p:spPr>
          <a:xfrm flipH="1">
            <a:off x="2782790" y="3670744"/>
            <a:ext cx="124100" cy="627751"/>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4388878F-E67F-4F58-B133-08482ED57355}"/>
              </a:ext>
            </a:extLst>
          </p:cNvPr>
          <p:cNvCxnSpPr/>
          <p:nvPr/>
        </p:nvCxnSpPr>
        <p:spPr>
          <a:xfrm flipH="1">
            <a:off x="1616931" y="4410649"/>
            <a:ext cx="124100" cy="627751"/>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F0DB7C17-702C-4936-85E2-3AA530CA439B}"/>
              </a:ext>
            </a:extLst>
          </p:cNvPr>
          <p:cNvCxnSpPr/>
          <p:nvPr/>
        </p:nvCxnSpPr>
        <p:spPr>
          <a:xfrm flipH="1">
            <a:off x="7874827" y="3725745"/>
            <a:ext cx="124100" cy="627751"/>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43" name="图片 29">
            <a:hlinkClick r:id="rId10" action="ppaction://hlinksldjump"/>
            <a:extLst>
              <a:ext uri="{FF2B5EF4-FFF2-40B4-BE49-F238E27FC236}">
                <a16:creationId xmlns:a16="http://schemas.microsoft.com/office/drawing/2014/main" id="{A0664AFD-89FE-41DB-AB34-F7CE0D63BC0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10660329" y="664524"/>
            <a:ext cx="700895" cy="769066"/>
          </a:xfrm>
          <a:prstGeom prst="rect">
            <a:avLst/>
          </a:prstGeom>
          <a:effectLst>
            <a:outerShdw blurRad="50800" dist="38100" dir="2700000" sx="104000" sy="104000" algn="tl" rotWithShape="0">
              <a:prstClr val="black">
                <a:alpha val="34000"/>
              </a:prstClr>
            </a:outerShdw>
          </a:effectLst>
        </p:spPr>
      </p:pic>
    </p:spTree>
    <p:extLst>
      <p:ext uri="{BB962C8B-B14F-4D97-AF65-F5344CB8AC3E}">
        <p14:creationId xmlns:p14="http://schemas.microsoft.com/office/powerpoint/2010/main" val="566587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42505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309289" y="156276"/>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27" name="Picture 2" descr="Fireworks vector. Fireworks illustration for new year festival , #spon, # vector, #Fireworks, #illustration, #festival… | Fireworks, Firework tattoo,  Rainbow cartoon">
            <a:extLst>
              <a:ext uri="{FF2B5EF4-FFF2-40B4-BE49-F238E27FC236}">
                <a16:creationId xmlns:a16="http://schemas.microsoft.com/office/drawing/2014/main" id="{69B4C670-9D0F-42C4-9D38-407EE987D31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0986" y="1884908"/>
            <a:ext cx="2366629" cy="24639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94DD52E-512C-4CEF-AF5D-F7361BAFA6EE}"/>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44327" y="549320"/>
            <a:ext cx="927752" cy="488951"/>
          </a:xfrm>
          <a:prstGeom prst="rect">
            <a:avLst/>
          </a:prstGeom>
        </p:spPr>
      </p:pic>
      <p:sp>
        <p:nvSpPr>
          <p:cNvPr id="29" name="TextBox 28">
            <a:extLst>
              <a:ext uri="{FF2B5EF4-FFF2-40B4-BE49-F238E27FC236}">
                <a16:creationId xmlns:a16="http://schemas.microsoft.com/office/drawing/2014/main" id="{67AAE277-41C1-4F9B-BCD8-EDBE61865195}"/>
              </a:ext>
            </a:extLst>
          </p:cNvPr>
          <p:cNvSpPr txBox="1"/>
          <p:nvPr/>
        </p:nvSpPr>
        <p:spPr>
          <a:xfrm>
            <a:off x="1233350" y="422429"/>
            <a:ext cx="11198511" cy="1063433"/>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 những điều em biết </a:t>
            </a:r>
            <a:r>
              <a:rPr kumimoji="0" lang="vi-VN" sz="4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 ngày</a:t>
            </a:r>
            <a:r>
              <a:rPr kumimoji="0" lang="en-US" sz="4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4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a:t>
            </a: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30" name="Picture 29">
            <a:extLst>
              <a:ext uri="{FF2B5EF4-FFF2-40B4-BE49-F238E27FC236}">
                <a16:creationId xmlns:a16="http://schemas.microsoft.com/office/drawing/2014/main" id="{97CE4927-8480-4446-B1CA-0B0CD095161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Lst>
          </a:blip>
          <a:stretch>
            <a:fillRect/>
          </a:stretch>
        </p:blipFill>
        <p:spPr>
          <a:xfrm>
            <a:off x="1651945" y="2112885"/>
            <a:ext cx="3253663" cy="2213429"/>
          </a:xfrm>
          <a:prstGeom prst="roundRect">
            <a:avLst>
              <a:gd name="adj" fmla="val 29724"/>
            </a:avLst>
          </a:prstGeom>
        </p:spPr>
      </p:pic>
      <p:pic>
        <p:nvPicPr>
          <p:cNvPr id="31" name="Picture 30">
            <a:extLst>
              <a:ext uri="{FF2B5EF4-FFF2-40B4-BE49-F238E27FC236}">
                <a16:creationId xmlns:a16="http://schemas.microsoft.com/office/drawing/2014/main" id="{B843F415-DC94-4726-B766-F887DE95028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2173993" y="4813068"/>
            <a:ext cx="2028297" cy="1474085"/>
          </a:xfrm>
          <a:prstGeom prst="rect">
            <a:avLst/>
          </a:prstGeom>
        </p:spPr>
      </p:pic>
      <p:pic>
        <p:nvPicPr>
          <p:cNvPr id="32" name="Picture 31">
            <a:extLst>
              <a:ext uri="{FF2B5EF4-FFF2-40B4-BE49-F238E27FC236}">
                <a16:creationId xmlns:a16="http://schemas.microsoft.com/office/drawing/2014/main" id="{83AD6DE9-385C-4931-8CAB-19686CFF134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7004807" y="3254024"/>
            <a:ext cx="3881357" cy="3253339"/>
          </a:xfrm>
          <a:prstGeom prst="roundRect">
            <a:avLst/>
          </a:prstGeom>
        </p:spPr>
      </p:pic>
      <p:pic>
        <p:nvPicPr>
          <p:cNvPr id="33" name="Picture 32">
            <a:extLst>
              <a:ext uri="{FF2B5EF4-FFF2-40B4-BE49-F238E27FC236}">
                <a16:creationId xmlns:a16="http://schemas.microsoft.com/office/drawing/2014/main" id="{E415F1F1-4709-457D-9512-FD8B13607FE4}"/>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022583" y="3658898"/>
            <a:ext cx="3304500" cy="2848465"/>
          </a:xfrm>
          <a:prstGeom prst="rect">
            <a:avLst/>
          </a:prstGeom>
        </p:spPr>
      </p:pic>
    </p:spTree>
    <p:extLst>
      <p:ext uri="{BB962C8B-B14F-4D97-AF65-F5344CB8AC3E}">
        <p14:creationId xmlns:p14="http://schemas.microsoft.com/office/powerpoint/2010/main" val="107999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89670"/>
          </a:xfrm>
          <a:prstGeom prst="rect">
            <a:avLst/>
          </a:prstGeom>
        </p:spPr>
      </p:pic>
      <p:sp>
        <p:nvSpPr>
          <p:cNvPr id="5" name="TextBox 4"/>
          <p:cNvSpPr txBox="1"/>
          <p:nvPr/>
        </p:nvSpPr>
        <p:spPr>
          <a:xfrm>
            <a:off x="994457" y="1052310"/>
            <a:ext cx="7188009" cy="523220"/>
          </a:xfrm>
          <a:prstGeom prst="rect">
            <a:avLst/>
          </a:prstGeom>
          <a:noFill/>
        </p:spPr>
        <p:txBody>
          <a:bodyPr wrap="square" rtlCol="0">
            <a:spAutoFit/>
          </a:bodyPr>
          <a:lstStyle/>
          <a:p>
            <a:pPr defTabSz="685783">
              <a:defRPr/>
            </a:pPr>
            <a:r>
              <a:rPr lang="en-US" sz="2800" b="1">
                <a:solidFill>
                  <a:prstClr val="white"/>
                </a:solidFill>
                <a:latin typeface="HP001 4 hàng" panose="020B0603050302020204" pitchFamily="34" charset="0"/>
              </a:rPr>
              <a:t>Thứ tư ngày 26 tháng 1 năm 2022</a:t>
            </a:r>
          </a:p>
        </p:txBody>
      </p:sp>
      <p:sp>
        <p:nvSpPr>
          <p:cNvPr id="6" name="TextBox 5"/>
          <p:cNvSpPr txBox="1"/>
          <p:nvPr/>
        </p:nvSpPr>
        <p:spPr>
          <a:xfrm>
            <a:off x="2911441" y="1736446"/>
            <a:ext cx="1962217" cy="523220"/>
          </a:xfrm>
          <a:prstGeom prst="rect">
            <a:avLst/>
          </a:prstGeom>
          <a:noFill/>
        </p:spPr>
        <p:txBody>
          <a:bodyPr wrap="square" rtlCol="0">
            <a:spAutoFit/>
          </a:bodyPr>
          <a:lstStyle/>
          <a:p>
            <a:pPr defTabSz="685783">
              <a:defRPr/>
            </a:pPr>
            <a:r>
              <a:rPr lang="en-US" sz="2800" b="1">
                <a:solidFill>
                  <a:prstClr val="white"/>
                </a:solidFill>
                <a:latin typeface="HP001 4 hàng" panose="020B0603050302020204" pitchFamily="34" charset="0"/>
              </a:rPr>
              <a:t>Tiếng Việt</a:t>
            </a:r>
          </a:p>
        </p:txBody>
      </p:sp>
      <p:sp>
        <p:nvSpPr>
          <p:cNvPr id="7" name="TextBox 6"/>
          <p:cNvSpPr txBox="1"/>
          <p:nvPr/>
        </p:nvSpPr>
        <p:spPr>
          <a:xfrm>
            <a:off x="2340055" y="2420582"/>
            <a:ext cx="5644448" cy="523220"/>
          </a:xfrm>
          <a:prstGeom prst="rect">
            <a:avLst/>
          </a:prstGeom>
          <a:noFill/>
        </p:spPr>
        <p:txBody>
          <a:bodyPr wrap="square" rtlCol="0">
            <a:spAutoFit/>
          </a:bodyPr>
          <a:lstStyle/>
          <a:p>
            <a:pPr defTabSz="685783">
              <a:defRPr/>
            </a:pPr>
            <a:r>
              <a:rPr lang="en-US" sz="2800" b="1">
                <a:solidFill>
                  <a:srgbClr val="FFFF00"/>
                </a:solidFill>
                <a:latin typeface="HP001 4 hàng" panose="020B0603050302020204" pitchFamily="34" charset="0"/>
              </a:rPr>
              <a:t>Đǌ: Tết đến rồi (tiết 1+2)</a:t>
            </a:r>
          </a:p>
        </p:txBody>
      </p:sp>
    </p:spTree>
    <p:extLst>
      <p:ext uri="{BB962C8B-B14F-4D97-AF65-F5344CB8AC3E}">
        <p14:creationId xmlns:p14="http://schemas.microsoft.com/office/powerpoint/2010/main" val="236797450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F4F2B-6523-45D1-A626-32C8F1E82FF7}"/>
              </a:ext>
            </a:extLst>
          </p:cNvPr>
          <p:cNvPicPr>
            <a:picLocks noChangeAspect="1"/>
          </p:cNvPicPr>
          <p:nvPr/>
        </p:nvPicPr>
        <p:blipFill>
          <a:blip r:embed="rId3"/>
          <a:stretch>
            <a:fillRect/>
          </a:stretch>
        </p:blipFill>
        <p:spPr>
          <a:xfrm>
            <a:off x="0" y="0"/>
            <a:ext cx="12192000" cy="6858000"/>
          </a:xfrm>
          <a:prstGeom prst="rect">
            <a:avLst/>
          </a:prstGeom>
        </p:spPr>
      </p:pic>
      <p:sp>
        <p:nvSpPr>
          <p:cNvPr id="10" name="文本框 22">
            <a:extLst>
              <a:ext uri="{FF2B5EF4-FFF2-40B4-BE49-F238E27FC236}">
                <a16:creationId xmlns:a16="http://schemas.microsoft.com/office/drawing/2014/main" id="{0C9928D3-15CE-463A-8DD4-D2BDB8DB2C15}"/>
              </a:ext>
            </a:extLst>
          </p:cNvPr>
          <p:cNvSpPr txBox="1"/>
          <p:nvPr/>
        </p:nvSpPr>
        <p:spPr>
          <a:xfrm>
            <a:off x="3753514" y="613488"/>
            <a:ext cx="4115355" cy="715709"/>
          </a:xfrm>
          <a:prstGeom prst="rect">
            <a:avLst/>
          </a:prstGeom>
          <a:noFill/>
        </p:spPr>
        <p:txBody>
          <a:bodyPr wrap="square" rtlCol="0">
            <a:spAutoFit/>
          </a:bodyPr>
          <a:lstStyle/>
          <a:p>
            <a:r>
              <a:rPr lang="vi-VN" altLang="zh-CN" sz="4051" dirty="0">
                <a:ln w="0"/>
                <a:solidFill>
                  <a:srgbClr val="FF000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rPr>
              <a:t>Yêu cầu cần đạt:</a:t>
            </a:r>
            <a:endParaRPr lang="zh-CN" altLang="en-US" sz="4051" dirty="0">
              <a:ln w="0"/>
              <a:solidFill>
                <a:srgbClr val="FF0000"/>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8E31A8D-1ACD-499F-A029-A548BFAB4EF3}"/>
              </a:ext>
            </a:extLst>
          </p:cNvPr>
          <p:cNvSpPr txBox="1"/>
          <p:nvPr/>
        </p:nvSpPr>
        <p:spPr>
          <a:xfrm>
            <a:off x="1250635" y="1329197"/>
            <a:ext cx="9341963" cy="1077218"/>
          </a:xfrm>
          <a:prstGeom prst="rect">
            <a:avLst/>
          </a:prstGeom>
          <a:noFill/>
        </p:spPr>
        <p:txBody>
          <a:bodyPr wrap="square">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từ</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rõ</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err="1">
                <a:latin typeface="Arial-Rounded" panose="020B0500000000000000" pitchFamily="34" charset="0"/>
                <a:ea typeface="Arial-Rounded" panose="020B0500000000000000" pitchFamily="34" charset="0"/>
                <a:cs typeface="Arial-Rounded" panose="020B0500000000000000" pitchFamily="34" charset="0"/>
              </a:rPr>
              <a:t>văn</a:t>
            </a:r>
            <a:r>
              <a:rPr lang="en-US" sz="3200">
                <a:latin typeface="Arial-Rounded" panose="020B0500000000000000" pitchFamily="34" charset="0"/>
                <a:ea typeface="Arial-Rounded" panose="020B0500000000000000" pitchFamily="34" charset="0"/>
                <a:cs typeface="Arial-Rounded" panose="020B0500000000000000" pitchFamily="34" charset="0"/>
              </a:rPr>
              <a:t> Tết đến rồi với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tốc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độ</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phù</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hợp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TextBox 11">
            <a:extLst>
              <a:ext uri="{FF2B5EF4-FFF2-40B4-BE49-F238E27FC236}">
                <a16:creationId xmlns:a16="http://schemas.microsoft.com/office/drawing/2014/main" id="{1A1D5846-644B-4362-ACAC-34CDDE66F124}"/>
              </a:ext>
            </a:extLst>
          </p:cNvPr>
          <p:cNvSpPr txBox="1"/>
          <p:nvPr/>
        </p:nvSpPr>
        <p:spPr>
          <a:xfrm>
            <a:off x="1250635" y="2410644"/>
            <a:ext cx="9172279" cy="1569660"/>
          </a:xfrm>
          <a:prstGeom prst="rect">
            <a:avLst/>
          </a:prstGeom>
          <a:noFill/>
        </p:spPr>
        <p:txBody>
          <a:bodyPr wrap="square">
            <a:spAutoFit/>
          </a:bodyPr>
          <a:lstStyle/>
          <a:p>
            <a:pPr algn="just"/>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Biết quan sát tranh và hiểu được các chi tiết trong tranh (tờ lịch, bánh chưng, bánh tét, hoa mai, hoa đào, cảnh chúc tết,…)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FAB6DA8E-861F-4FA2-B8DB-03A331906277}"/>
              </a:ext>
            </a:extLst>
          </p:cNvPr>
          <p:cNvSpPr txBox="1"/>
          <p:nvPr/>
        </p:nvSpPr>
        <p:spPr>
          <a:xfrm>
            <a:off x="1250635" y="4047432"/>
            <a:ext cx="9068585" cy="584775"/>
          </a:xfrm>
          <a:prstGeom prst="rect">
            <a:avLst/>
          </a:prstGeom>
          <a:noFill/>
        </p:spPr>
        <p:txBody>
          <a:bodyPr wrap="square">
            <a:spAutoFit/>
          </a:bodyPr>
          <a:lstStyle/>
          <a:p>
            <a:r>
              <a:rPr lang="vi-VN" sz="3200">
                <a:latin typeface="Arial-Rounded" panose="020B0500000000000000" pitchFamily="34" charset="0"/>
                <a:ea typeface="Arial-Rounded" panose="020B0500000000000000" pitchFamily="34" charset="0"/>
                <a:cs typeface="Arial-Rounded" panose="020B0500000000000000" pitchFamily="34" charset="0"/>
              </a:rPr>
              <a:t>- </a:t>
            </a:r>
            <a:r>
              <a:rPr lang="en-US" sz="3200">
                <a:latin typeface="Arial-Rounded" panose="020B0500000000000000" pitchFamily="34" charset="0"/>
                <a:ea typeface="Arial-Rounded" panose="020B0500000000000000" pitchFamily="34" charset="0"/>
                <a:cs typeface="Arial-Rounded" panose="020B0500000000000000" pitchFamily="34" charset="0"/>
              </a:rPr>
              <a:t>Hình dung được ngày tết ở Việt Nam.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659643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
            <a:extLst>
              <a:ext uri="{FF2B5EF4-FFF2-40B4-BE49-F238E27FC236}">
                <a16:creationId xmlns:a16="http://schemas.microsoft.com/office/drawing/2014/main" id="{184217C5-FCC9-4D79-8A10-DB2191844295}"/>
              </a:ext>
            </a:extLst>
          </p:cNvPr>
          <p:cNvPicPr>
            <a:picLocks noChangeAspect="1"/>
          </p:cNvPicPr>
          <p:nvPr/>
        </p:nvPicPr>
        <p:blipFill rotWithShape="1">
          <a:blip r:embed="rId5">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16" name="图片 3">
            <a:extLst>
              <a:ext uri="{FF2B5EF4-FFF2-40B4-BE49-F238E27FC236}">
                <a16:creationId xmlns:a16="http://schemas.microsoft.com/office/drawing/2014/main" id="{28157D30-493D-4742-BAEF-02C749DE2D10}"/>
              </a:ext>
            </a:extLst>
          </p:cNvPr>
          <p:cNvPicPr>
            <a:picLocks noChangeAspect="1"/>
          </p:cNvPicPr>
          <p:nvPr/>
        </p:nvPicPr>
        <p:blipFill rotWithShape="1">
          <a:blip r:embed="rId6">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17" name="图片 4">
            <a:extLst>
              <a:ext uri="{FF2B5EF4-FFF2-40B4-BE49-F238E27FC236}">
                <a16:creationId xmlns:a16="http://schemas.microsoft.com/office/drawing/2014/main" id="{AB64F05A-BCD5-4480-A9D9-2DB9D7C51713}"/>
              </a:ext>
            </a:extLst>
          </p:cNvPr>
          <p:cNvPicPr>
            <a:picLocks noChangeAspect="1"/>
          </p:cNvPicPr>
          <p:nvPr/>
        </p:nvPicPr>
        <p:blipFill rotWithShape="1">
          <a:blip r:embed="rId5">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18" name="图片 2">
            <a:extLst>
              <a:ext uri="{FF2B5EF4-FFF2-40B4-BE49-F238E27FC236}">
                <a16:creationId xmlns:a16="http://schemas.microsoft.com/office/drawing/2014/main" id="{585FE6B8-A3D5-4718-B21B-15F234EC3203}"/>
              </a:ext>
            </a:extLst>
          </p:cNvPr>
          <p:cNvPicPr>
            <a:picLocks noChangeAspect="1"/>
          </p:cNvPicPr>
          <p:nvPr/>
        </p:nvPicPr>
        <p:blipFill rotWithShape="1">
          <a:blip r:embed="rId6">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19" name="组合 5">
            <a:extLst>
              <a:ext uri="{FF2B5EF4-FFF2-40B4-BE49-F238E27FC236}">
                <a16:creationId xmlns:a16="http://schemas.microsoft.com/office/drawing/2014/main" id="{F7C3CDC3-4AB8-4A78-9CF3-5B5FB9C00635}"/>
              </a:ext>
            </a:extLst>
          </p:cNvPr>
          <p:cNvGrpSpPr/>
          <p:nvPr/>
        </p:nvGrpSpPr>
        <p:grpSpPr>
          <a:xfrm>
            <a:off x="67513" y="324091"/>
            <a:ext cx="12069063" cy="6407917"/>
            <a:chOff x="2428568" y="2128383"/>
            <a:chExt cx="7816645" cy="2512443"/>
          </a:xfrm>
        </p:grpSpPr>
        <p:sp>
          <p:nvSpPr>
            <p:cNvPr id="20" name="矩形 6">
              <a:extLst>
                <a:ext uri="{FF2B5EF4-FFF2-40B4-BE49-F238E27FC236}">
                  <a16:creationId xmlns:a16="http://schemas.microsoft.com/office/drawing/2014/main" id="{8457248D-8708-438D-BF99-5814BD7A84C5}"/>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矩形 7">
              <a:extLst>
                <a:ext uri="{FF2B5EF4-FFF2-40B4-BE49-F238E27FC236}">
                  <a16:creationId xmlns:a16="http://schemas.microsoft.com/office/drawing/2014/main" id="{CCB4CE68-27C5-4098-969C-14F5B6B50932}"/>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矩形 8">
              <a:extLst>
                <a:ext uri="{FF2B5EF4-FFF2-40B4-BE49-F238E27FC236}">
                  <a16:creationId xmlns:a16="http://schemas.microsoft.com/office/drawing/2014/main" id="{6BE55E4B-B1E1-48A2-97D1-8F5C13DED8DE}"/>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矩形 9">
              <a:extLst>
                <a:ext uri="{FF2B5EF4-FFF2-40B4-BE49-F238E27FC236}">
                  <a16:creationId xmlns:a16="http://schemas.microsoft.com/office/drawing/2014/main" id="{FDD9D8F0-614F-4666-B110-D678EAFFD591}"/>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TextBox 25">
            <a:extLst>
              <a:ext uri="{FF2B5EF4-FFF2-40B4-BE49-F238E27FC236}">
                <a16:creationId xmlns:a16="http://schemas.microsoft.com/office/drawing/2014/main" id="{B047D6DE-F64C-4F55-BC82-7AF2B34DEDC0}"/>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TextBox 26">
            <a:extLst>
              <a:ext uri="{FF2B5EF4-FFF2-40B4-BE49-F238E27FC236}">
                <a16:creationId xmlns:a16="http://schemas.microsoft.com/office/drawing/2014/main" id="{AFFD5382-089F-4AC1-A025-453DEB1F2B1F}"/>
              </a:ext>
            </a:extLst>
          </p:cNvPr>
          <p:cNvSpPr txBox="1"/>
          <p:nvPr/>
        </p:nvSpPr>
        <p:spPr>
          <a:xfrm>
            <a:off x="234792"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Rectangle: Rounded Corners 32">
            <a:extLst>
              <a:ext uri="{FF2B5EF4-FFF2-40B4-BE49-F238E27FC236}">
                <a16:creationId xmlns:a16="http://schemas.microsoft.com/office/drawing/2014/main" id="{F4AD90A1-9ED1-4C82-95D9-2B2FFCCB42CC}"/>
              </a:ext>
            </a:extLst>
          </p:cNvPr>
          <p:cNvSpPr/>
          <p:nvPr/>
        </p:nvSpPr>
        <p:spPr>
          <a:xfrm>
            <a:off x="8542561" y="67916"/>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mẫu</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Tết đến rồi_HTS">
            <a:hlinkClick r:id="" action="ppaction://media"/>
            <a:extLst>
              <a:ext uri="{FF2B5EF4-FFF2-40B4-BE49-F238E27FC236}">
                <a16:creationId xmlns:a16="http://schemas.microsoft.com/office/drawing/2014/main" id="{F1668315-2B1A-4B14-9908-1F5E795775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4659" y="305703"/>
            <a:ext cx="487363" cy="487363"/>
          </a:xfrm>
          <a:prstGeom prst="rect">
            <a:avLst/>
          </a:prstGeom>
        </p:spPr>
      </p:pic>
    </p:spTree>
    <p:extLst>
      <p:ext uri="{BB962C8B-B14F-4D97-AF65-F5344CB8AC3E}">
        <p14:creationId xmlns:p14="http://schemas.microsoft.com/office/powerpoint/2010/main" val="660036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1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bldLst>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TextBox 11">
            <a:extLst>
              <a:ext uri="{FF2B5EF4-FFF2-40B4-BE49-F238E27FC236}">
                <a16:creationId xmlns:a16="http://schemas.microsoft.com/office/drawing/2014/main" id="{4E3E1B82-9003-4D56-8B4D-EB6750B12FD6}"/>
              </a:ext>
            </a:extLst>
          </p:cNvPr>
          <p:cNvSpPr txBox="1"/>
          <p:nvPr/>
        </p:nvSpPr>
        <p:spPr>
          <a:xfrm>
            <a:off x="4642562" y="1269295"/>
            <a:ext cx="2818400" cy="1569660"/>
          </a:xfrm>
          <a:prstGeom prst="rect">
            <a:avLst/>
          </a:prstGeom>
          <a:noFill/>
        </p:spPr>
        <p:txBody>
          <a:bodyPr wrap="none" rtlCol="0">
            <a:spAutoFit/>
          </a:bodyPr>
          <a:lstStyle/>
          <a:p>
            <a:r>
              <a:rPr kumimoji="0" lang="en-US" altLang="zh-CN" sz="48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đọc</a:t>
            </a:r>
          </a:p>
          <a:p>
            <a:endParaRPr lang="en-US" sz="4800">
              <a:solidFill>
                <a:srgbClr val="FF0000"/>
              </a:solidFill>
            </a:endParaRPr>
          </a:p>
        </p:txBody>
      </p:sp>
      <p:sp>
        <p:nvSpPr>
          <p:cNvPr id="14" name="TextBox 13">
            <a:extLst>
              <a:ext uri="{FF2B5EF4-FFF2-40B4-BE49-F238E27FC236}">
                <a16:creationId xmlns:a16="http://schemas.microsoft.com/office/drawing/2014/main" id="{CC99BCCA-4914-4088-982A-BC8CE82D0F71}"/>
              </a:ext>
            </a:extLst>
          </p:cNvPr>
          <p:cNvSpPr txBox="1"/>
          <p:nvPr/>
        </p:nvSpPr>
        <p:spPr>
          <a:xfrm>
            <a:off x="3176616" y="2772161"/>
            <a:ext cx="5750292" cy="1446550"/>
          </a:xfrm>
          <a:prstGeom prst="rect">
            <a:avLst/>
          </a:prstGeom>
          <a:noFill/>
        </p:spPr>
        <p:txBody>
          <a:bodyPr wrap="none" rtlCol="0">
            <a:spAutoFit/>
          </a:bodyPr>
          <a:lstStyle/>
          <a:p>
            <a:r>
              <a:rPr lang="en-US" altLang="zh-CN" sz="4400" b="1">
                <a:latin typeface="Arial-Rounded" panose="020B0500000000000000" pitchFamily="34" charset="0"/>
                <a:ea typeface="Arial-Rounded" panose="020B0500000000000000" pitchFamily="34" charset="0"/>
                <a:cs typeface="Arial-Rounded" panose="020B0500000000000000" pitchFamily="34" charset="0"/>
              </a:rPr>
              <a:t>Giọng vui vẻ, hào hứng </a:t>
            </a:r>
            <a:endParaRPr kumimoji="0" lang="zh-CN" altLang="en-US" sz="4400" b="1" i="0" u="none" strike="noStrike" kern="1200" cap="none" spc="0" normalizeH="0" baseline="0" noProof="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endParaRPr lang="en-US" sz="4400"/>
          </a:p>
        </p:txBody>
      </p:sp>
      <p:pic>
        <p:nvPicPr>
          <p:cNvPr id="25" name="图片 7">
            <a:extLst>
              <a:ext uri="{FF2B5EF4-FFF2-40B4-BE49-F238E27FC236}">
                <a16:creationId xmlns:a16="http://schemas.microsoft.com/office/drawing/2014/main" id="{017E62BE-9F3D-4284-AC51-7C5E26DE63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1502">
            <a:off x="8880146" y="276347"/>
            <a:ext cx="3438094" cy="3438094"/>
          </a:xfrm>
          <a:prstGeom prst="rect">
            <a:avLst/>
          </a:prstGeom>
          <a:effectLst>
            <a:outerShdw blurRad="63500" algn="ctr" rotWithShape="0">
              <a:prstClr val="black">
                <a:alpha val="40000"/>
              </a:prstClr>
            </a:outerShdw>
          </a:effectLst>
        </p:spPr>
      </p:pic>
      <p:pic>
        <p:nvPicPr>
          <p:cNvPr id="26" name="图片 7">
            <a:extLst>
              <a:ext uri="{FF2B5EF4-FFF2-40B4-BE49-F238E27FC236}">
                <a16:creationId xmlns:a16="http://schemas.microsoft.com/office/drawing/2014/main" id="{5EEE294C-5C4B-4CF2-BB3C-A0E05CC8C2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088498" flipH="1">
            <a:off x="-196307" y="276347"/>
            <a:ext cx="3438094" cy="3438094"/>
          </a:xfrm>
          <a:prstGeom prst="rect">
            <a:avLst/>
          </a:prstGeom>
          <a:effectLst>
            <a:outerShdw blurRad="63500" algn="ctr" rotWithShape="0">
              <a:prstClr val="black">
                <a:alpha val="40000"/>
              </a:prstClr>
            </a:outerShdw>
          </a:effectLst>
        </p:spPr>
      </p:pic>
      <p:sp>
        <p:nvSpPr>
          <p:cNvPr id="27" name="菱形 9">
            <a:extLst>
              <a:ext uri="{FF2B5EF4-FFF2-40B4-BE49-F238E27FC236}">
                <a16:creationId xmlns:a16="http://schemas.microsoft.com/office/drawing/2014/main" id="{E34BCE3A-5781-4D40-A3D7-E69829FE9BC7}"/>
              </a:ext>
            </a:extLst>
          </p:cNvPr>
          <p:cNvSpPr/>
          <p:nvPr/>
        </p:nvSpPr>
        <p:spPr>
          <a:xfrm>
            <a:off x="1162006" y="4855344"/>
            <a:ext cx="1962150" cy="1962150"/>
          </a:xfrm>
          <a:prstGeom prst="diamond">
            <a:avLst/>
          </a:prstGeom>
          <a: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a:blipFill>
          <a:ln w="92075">
            <a:solidFill>
              <a:srgbClr val="D228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菱形 10">
            <a:extLst>
              <a:ext uri="{FF2B5EF4-FFF2-40B4-BE49-F238E27FC236}">
                <a16:creationId xmlns:a16="http://schemas.microsoft.com/office/drawing/2014/main" id="{2834DB0A-2C17-4CD5-AC9D-C15933825447}"/>
              </a:ext>
            </a:extLst>
          </p:cNvPr>
          <p:cNvSpPr/>
          <p:nvPr/>
        </p:nvSpPr>
        <p:spPr>
          <a:xfrm>
            <a:off x="3853614" y="4855344"/>
            <a:ext cx="1962150" cy="1962150"/>
          </a:xfrm>
          <a:prstGeom prst="diamond">
            <a:avLst/>
          </a:prstGeom>
          <a:blipFill>
            <a:blip r:embed="rId9">
              <a:extLst>
                <a:ext uri="{BEBA8EAE-BF5A-486C-A8C5-ECC9F3942E4B}">
                  <a14:imgProps xmlns:a14="http://schemas.microsoft.com/office/drawing/2010/main">
                    <a14:imgLayer r:embed="rId10">
                      <a14:imgEffect>
                        <a14:saturation sat="66000"/>
                      </a14:imgEffect>
                    </a14:imgLayer>
                  </a14:imgProps>
                </a:ext>
              </a:extLst>
            </a:blip>
            <a:stretch>
              <a:fillRect/>
            </a:stretch>
          </a:blipFill>
          <a:ln w="92075">
            <a:solidFill>
              <a:srgbClr val="D228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菱形 11">
            <a:extLst>
              <a:ext uri="{FF2B5EF4-FFF2-40B4-BE49-F238E27FC236}">
                <a16:creationId xmlns:a16="http://schemas.microsoft.com/office/drawing/2014/main" id="{080E0E8A-E55D-400E-A00C-D16C66B24A68}"/>
              </a:ext>
            </a:extLst>
          </p:cNvPr>
          <p:cNvSpPr/>
          <p:nvPr/>
        </p:nvSpPr>
        <p:spPr>
          <a:xfrm>
            <a:off x="6545222" y="4855344"/>
            <a:ext cx="1962150" cy="1962150"/>
          </a:xfrm>
          <a:prstGeom prst="diamond">
            <a:avLst/>
          </a:prstGeom>
          <a:blipFill>
            <a:blip r:embed="rId11">
              <a:extLst>
                <a:ext uri="{BEBA8EAE-BF5A-486C-A8C5-ECC9F3942E4B}">
                  <a14:imgProps xmlns:a14="http://schemas.microsoft.com/office/drawing/2010/main">
                    <a14:imgLayer r:embed="rId12">
                      <a14:imgEffect>
                        <a14:saturation sat="66000"/>
                      </a14:imgEffect>
                    </a14:imgLayer>
                  </a14:imgProps>
                </a:ext>
              </a:extLst>
            </a:blip>
            <a:stretch>
              <a:fillRect/>
            </a:stretch>
          </a:blipFill>
          <a:ln w="92075">
            <a:solidFill>
              <a:srgbClr val="D228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菱形 12">
            <a:extLst>
              <a:ext uri="{FF2B5EF4-FFF2-40B4-BE49-F238E27FC236}">
                <a16:creationId xmlns:a16="http://schemas.microsoft.com/office/drawing/2014/main" id="{5AAE1985-AFD4-488D-A354-35BA9F5707C9}"/>
              </a:ext>
            </a:extLst>
          </p:cNvPr>
          <p:cNvSpPr/>
          <p:nvPr/>
        </p:nvSpPr>
        <p:spPr>
          <a:xfrm>
            <a:off x="9236831" y="4855344"/>
            <a:ext cx="1962150" cy="1962150"/>
          </a:xfrm>
          <a:prstGeom prst="diamond">
            <a:avLst/>
          </a:prstGeom>
          <a:blipFill>
            <a:blip r:embed="rId13">
              <a:extLst>
                <a:ext uri="{BEBA8EAE-BF5A-486C-A8C5-ECC9F3942E4B}">
                  <a14:imgProps xmlns:a14="http://schemas.microsoft.com/office/drawing/2010/main">
                    <a14:imgLayer r:embed="rId14">
                      <a14:imgEffect>
                        <a14:saturation sat="66000"/>
                      </a14:imgEffect>
                    </a14:imgLayer>
                  </a14:imgProps>
                </a:ext>
              </a:extLst>
            </a:blip>
            <a:stretch>
              <a:fillRect/>
            </a:stretch>
          </a:blipFill>
          <a:ln w="92075">
            <a:solidFill>
              <a:srgbClr val="D228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35091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39EE5C-99B7-417B-ACD2-AC6682BC2218}"/>
              </a:ext>
            </a:extLst>
          </p:cNvPr>
          <p:cNvPicPr>
            <a:picLocks noChangeAspect="1"/>
          </p:cNvPicPr>
          <p:nvPr/>
        </p:nvPicPr>
        <p:blipFill>
          <a:blip r:embed="rId11"/>
          <a:stretch>
            <a:fillRect/>
          </a:stretch>
        </p:blipFill>
        <p:spPr>
          <a:xfrm>
            <a:off x="37696" y="0"/>
            <a:ext cx="12116608" cy="6858000"/>
          </a:xfrm>
          <a:prstGeom prst="rect">
            <a:avLst/>
          </a:prstGeom>
        </p:spPr>
      </p:pic>
      <p:grpSp>
        <p:nvGrpSpPr>
          <p:cNvPr id="3" name="组合 490">
            <a:extLst>
              <a:ext uri="{FF2B5EF4-FFF2-40B4-BE49-F238E27FC236}">
                <a16:creationId xmlns:a16="http://schemas.microsoft.com/office/drawing/2014/main" id="{74DACE6A-A110-483B-86DC-86D1D20BF84B}"/>
              </a:ext>
            </a:extLst>
          </p:cNvPr>
          <p:cNvGrpSpPr/>
          <p:nvPr/>
        </p:nvGrpSpPr>
        <p:grpSpPr>
          <a:xfrm>
            <a:off x="4000254" y="1509183"/>
            <a:ext cx="742949" cy="742951"/>
            <a:chOff x="1206500" y="6161088"/>
            <a:chExt cx="1466850" cy="1465261"/>
          </a:xfrm>
        </p:grpSpPr>
        <p:sp>
          <p:nvSpPr>
            <p:cNvPr id="4" name="Freeform 328">
              <a:extLst>
                <a:ext uri="{FF2B5EF4-FFF2-40B4-BE49-F238E27FC236}">
                  <a16:creationId xmlns:a16="http://schemas.microsoft.com/office/drawing/2014/main" id="{ED9BFB2B-F5A9-47DD-A184-C380AFA6766B}"/>
                </a:ext>
              </a:extLst>
            </p:cNvPr>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Freeform 329">
              <a:extLst>
                <a:ext uri="{FF2B5EF4-FFF2-40B4-BE49-F238E27FC236}">
                  <a16:creationId xmlns:a16="http://schemas.microsoft.com/office/drawing/2014/main" id="{7517F0C6-86F7-4291-AFB0-021FDF1DC6E0}"/>
                </a:ext>
              </a:extLst>
            </p:cNvPr>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reeform 332">
              <a:extLst>
                <a:ext uri="{FF2B5EF4-FFF2-40B4-BE49-F238E27FC236}">
                  <a16:creationId xmlns:a16="http://schemas.microsoft.com/office/drawing/2014/main" id="{297BF910-EF1A-463C-8BC5-166DFF3131A3}"/>
                </a:ext>
              </a:extLst>
            </p:cNvPr>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reeform 333">
              <a:extLst>
                <a:ext uri="{FF2B5EF4-FFF2-40B4-BE49-F238E27FC236}">
                  <a16:creationId xmlns:a16="http://schemas.microsoft.com/office/drawing/2014/main" id="{05C5FC66-5AD7-465B-8B17-17E98688AFCC}"/>
                </a:ext>
              </a:extLst>
            </p:cNvPr>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reeform 334">
              <a:extLst>
                <a:ext uri="{FF2B5EF4-FFF2-40B4-BE49-F238E27FC236}">
                  <a16:creationId xmlns:a16="http://schemas.microsoft.com/office/drawing/2014/main" id="{44F3E54B-F2E7-4797-A130-3E88AE87CAEA}"/>
                </a:ext>
              </a:extLst>
            </p:cNvPr>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335">
              <a:extLst>
                <a:ext uri="{FF2B5EF4-FFF2-40B4-BE49-F238E27FC236}">
                  <a16:creationId xmlns:a16="http://schemas.microsoft.com/office/drawing/2014/main" id="{45F190D5-FADC-4CB1-B496-96E66D8BEEA5}"/>
                </a:ext>
              </a:extLst>
            </p:cNvPr>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336">
              <a:extLst>
                <a:ext uri="{FF2B5EF4-FFF2-40B4-BE49-F238E27FC236}">
                  <a16:creationId xmlns:a16="http://schemas.microsoft.com/office/drawing/2014/main" id="{295E1E6F-FD7F-41FC-B33A-E21297058E67}"/>
                </a:ext>
              </a:extLst>
            </p:cNvPr>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Text Box 4">
            <a:extLst>
              <a:ext uri="{FF2B5EF4-FFF2-40B4-BE49-F238E27FC236}">
                <a16:creationId xmlns:a16="http://schemas.microsoft.com/office/drawing/2014/main" id="{91D6732C-8C5A-4730-BA91-1580C6CEF79F}"/>
              </a:ext>
            </a:extLst>
          </p:cNvPr>
          <p:cNvSpPr txBox="1">
            <a:spLocks noChangeArrowheads="1"/>
          </p:cNvSpPr>
          <p:nvPr>
            <p:custDataLst>
              <p:tags r:id="rId1"/>
            </p:custDataLst>
          </p:nvPr>
        </p:nvSpPr>
        <p:spPr bwMode="auto">
          <a:xfrm>
            <a:off x="738749" y="809413"/>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Line 13">
            <a:extLst>
              <a:ext uri="{FF2B5EF4-FFF2-40B4-BE49-F238E27FC236}">
                <a16:creationId xmlns:a16="http://schemas.microsoft.com/office/drawing/2014/main" id="{7888A941-2197-4B8B-83FD-332B2D4DA9B0}"/>
              </a:ext>
            </a:extLst>
          </p:cNvPr>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AutoShape 14">
            <a:extLst>
              <a:ext uri="{FF2B5EF4-FFF2-40B4-BE49-F238E27FC236}">
                <a16:creationId xmlns:a16="http://schemas.microsoft.com/office/drawing/2014/main" id="{CF80D4DF-E438-424F-AD17-2F490FCA5AE9}"/>
              </a:ext>
            </a:extLst>
          </p:cNvPr>
          <p:cNvSpPr/>
          <p:nvPr>
            <p:custDataLst>
              <p:tags r:id="rId3"/>
            </p:custDataLst>
          </p:nvPr>
        </p:nvSpPr>
        <p:spPr>
          <a:xfrm>
            <a:off x="5543304" y="1657350"/>
            <a:ext cx="5063736"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Bánh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tét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Line 13">
            <a:extLst>
              <a:ext uri="{FF2B5EF4-FFF2-40B4-BE49-F238E27FC236}">
                <a16:creationId xmlns:a16="http://schemas.microsoft.com/office/drawing/2014/main" id="{6EDE11B1-48B1-4FA6-810A-5D55C5BEBDCB}"/>
              </a:ext>
            </a:extLst>
          </p:cNvPr>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AutoShape 14">
            <a:extLst>
              <a:ext uri="{FF2B5EF4-FFF2-40B4-BE49-F238E27FC236}">
                <a16:creationId xmlns:a16="http://schemas.microsoft.com/office/drawing/2014/main" id="{1DD82CE4-1E80-41D7-9718-2BFB54E049D9}"/>
              </a:ext>
            </a:extLst>
          </p:cNvPr>
          <p:cNvSpPr>
            <a:spLocks noChangeArrowheads="1"/>
          </p:cNvSpPr>
          <p:nvPr>
            <p:custDataLst>
              <p:tags r:id="rId5"/>
            </p:custDataLst>
          </p:nvPr>
        </p:nvSpPr>
        <p:spPr bwMode="auto">
          <a:xfrm>
            <a:off x="5877736" y="2709334"/>
            <a:ext cx="4597223"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Line 13">
            <a:extLst>
              <a:ext uri="{FF2B5EF4-FFF2-40B4-BE49-F238E27FC236}">
                <a16:creationId xmlns:a16="http://schemas.microsoft.com/office/drawing/2014/main" id="{66B8C632-B5A1-41D2-A593-4CC0154548AB}"/>
              </a:ext>
            </a:extLst>
          </p:cNvPr>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AutoShape 14">
            <a:extLst>
              <a:ext uri="{FF2B5EF4-FFF2-40B4-BE49-F238E27FC236}">
                <a16:creationId xmlns:a16="http://schemas.microsoft.com/office/drawing/2014/main" id="{85C92B60-4342-49F4-9F68-384401896DE8}"/>
              </a:ext>
            </a:extLst>
          </p:cNvPr>
          <p:cNvSpPr>
            <a:spLocks noChangeArrowheads="1"/>
          </p:cNvSpPr>
          <p:nvPr>
            <p:custDataLst>
              <p:tags r:id="rId7"/>
            </p:custDataLst>
          </p:nvPr>
        </p:nvSpPr>
        <p:spPr bwMode="auto">
          <a:xfrm>
            <a:off x="6212170" y="3759201"/>
            <a:ext cx="439487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Line 13">
            <a:extLst>
              <a:ext uri="{FF2B5EF4-FFF2-40B4-BE49-F238E27FC236}">
                <a16:creationId xmlns:a16="http://schemas.microsoft.com/office/drawing/2014/main" id="{A7E3C999-5059-4CB5-A103-456B6F813CEF}"/>
              </a:ext>
            </a:extLst>
          </p:cNvPr>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AutoShape 14">
            <a:extLst>
              <a:ext uri="{FF2B5EF4-FFF2-40B4-BE49-F238E27FC236}">
                <a16:creationId xmlns:a16="http://schemas.microsoft.com/office/drawing/2014/main" id="{B188F1D5-822D-4182-9C5C-657D3C775687}"/>
              </a:ext>
            </a:extLst>
          </p:cNvPr>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Quây</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0" name="组合 2">
            <a:extLst>
              <a:ext uri="{FF2B5EF4-FFF2-40B4-BE49-F238E27FC236}">
                <a16:creationId xmlns:a16="http://schemas.microsoft.com/office/drawing/2014/main" id="{6854E374-F7FF-4DEE-8F81-91917322B5E8}"/>
              </a:ext>
            </a:extLst>
          </p:cNvPr>
          <p:cNvGrpSpPr/>
          <p:nvPr/>
        </p:nvGrpSpPr>
        <p:grpSpPr>
          <a:xfrm>
            <a:off x="4487088" y="2556934"/>
            <a:ext cx="556683" cy="755649"/>
            <a:chOff x="1912093" y="3035874"/>
            <a:chExt cx="556574" cy="754146"/>
          </a:xfrm>
        </p:grpSpPr>
        <p:sp>
          <p:nvSpPr>
            <p:cNvPr id="21" name="Freeform 352">
              <a:extLst>
                <a:ext uri="{FF2B5EF4-FFF2-40B4-BE49-F238E27FC236}">
                  <a16:creationId xmlns:a16="http://schemas.microsoft.com/office/drawing/2014/main" id="{41DEB979-9A08-405A-A848-D6E2BED4BC45}"/>
                </a:ext>
              </a:extLst>
            </p:cNvPr>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reeform 354">
              <a:extLst>
                <a:ext uri="{FF2B5EF4-FFF2-40B4-BE49-F238E27FC236}">
                  <a16:creationId xmlns:a16="http://schemas.microsoft.com/office/drawing/2014/main" id="{50E89DFB-BAB6-4A21-A4DF-67988D2AFCA2}"/>
                </a:ext>
              </a:extLst>
            </p:cNvPr>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355">
              <a:extLst>
                <a:ext uri="{FF2B5EF4-FFF2-40B4-BE49-F238E27FC236}">
                  <a16:creationId xmlns:a16="http://schemas.microsoft.com/office/drawing/2014/main" id="{325AFB63-B6E5-4FBC-9C9C-5A021DA6A21F}"/>
                </a:ext>
              </a:extLst>
            </p:cNvPr>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356">
              <a:extLst>
                <a:ext uri="{FF2B5EF4-FFF2-40B4-BE49-F238E27FC236}">
                  <a16:creationId xmlns:a16="http://schemas.microsoft.com/office/drawing/2014/main" id="{9C7F3956-88B9-406F-8164-25DD4EF24A63}"/>
                </a:ext>
              </a:extLst>
            </p:cNvPr>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360">
              <a:extLst>
                <a:ext uri="{FF2B5EF4-FFF2-40B4-BE49-F238E27FC236}">
                  <a16:creationId xmlns:a16="http://schemas.microsoft.com/office/drawing/2014/main" id="{D52D74DB-B1E2-443A-A871-6F57D44042E1}"/>
                </a:ext>
              </a:extLst>
            </p:cNvPr>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361">
              <a:extLst>
                <a:ext uri="{FF2B5EF4-FFF2-40B4-BE49-F238E27FC236}">
                  <a16:creationId xmlns:a16="http://schemas.microsoft.com/office/drawing/2014/main" id="{0AFC3C08-2BC2-4744-AB3D-AB39F06ACFD1}"/>
                </a:ext>
              </a:extLst>
            </p:cNvPr>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组合 4">
            <a:extLst>
              <a:ext uri="{FF2B5EF4-FFF2-40B4-BE49-F238E27FC236}">
                <a16:creationId xmlns:a16="http://schemas.microsoft.com/office/drawing/2014/main" id="{B4099D34-8AD8-46BA-B74B-8BDAC3B0BE00}"/>
              </a:ext>
            </a:extLst>
          </p:cNvPr>
          <p:cNvGrpSpPr/>
          <p:nvPr/>
        </p:nvGrpSpPr>
        <p:grpSpPr>
          <a:xfrm>
            <a:off x="4787654" y="3617383"/>
            <a:ext cx="626533" cy="770467"/>
            <a:chOff x="2212827" y="4096403"/>
            <a:chExt cx="624841" cy="769407"/>
          </a:xfrm>
        </p:grpSpPr>
        <p:sp>
          <p:nvSpPr>
            <p:cNvPr id="28" name="Freeform 387">
              <a:extLst>
                <a:ext uri="{FF2B5EF4-FFF2-40B4-BE49-F238E27FC236}">
                  <a16:creationId xmlns:a16="http://schemas.microsoft.com/office/drawing/2014/main" id="{194B5524-B448-4F0D-9B74-90693768E9FC}"/>
                </a:ext>
              </a:extLst>
            </p:cNvPr>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389">
              <a:extLst>
                <a:ext uri="{FF2B5EF4-FFF2-40B4-BE49-F238E27FC236}">
                  <a16:creationId xmlns:a16="http://schemas.microsoft.com/office/drawing/2014/main" id="{DC3A6C54-A766-4918-82E6-B3230B691FD8}"/>
                </a:ext>
              </a:extLst>
            </p:cNvPr>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392">
              <a:extLst>
                <a:ext uri="{FF2B5EF4-FFF2-40B4-BE49-F238E27FC236}">
                  <a16:creationId xmlns:a16="http://schemas.microsoft.com/office/drawing/2014/main" id="{947FFDDD-7BD8-4AAC-BEB2-DAE7961C9C4D}"/>
                </a:ext>
              </a:extLst>
            </p:cNvPr>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393">
              <a:extLst>
                <a:ext uri="{FF2B5EF4-FFF2-40B4-BE49-F238E27FC236}">
                  <a16:creationId xmlns:a16="http://schemas.microsoft.com/office/drawing/2014/main" id="{7D354075-FEA2-4208-9F16-33B07D21F477}"/>
                </a:ext>
              </a:extLst>
            </p:cNvPr>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394">
              <a:extLst>
                <a:ext uri="{FF2B5EF4-FFF2-40B4-BE49-F238E27FC236}">
                  <a16:creationId xmlns:a16="http://schemas.microsoft.com/office/drawing/2014/main" id="{D11F86EE-5187-4212-8056-1362361B4B12}"/>
                </a:ext>
              </a:extLst>
            </p:cNvPr>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组合 6">
            <a:extLst>
              <a:ext uri="{FF2B5EF4-FFF2-40B4-BE49-F238E27FC236}">
                <a16:creationId xmlns:a16="http://schemas.microsoft.com/office/drawing/2014/main" id="{B9BA1F87-0C63-4684-83E7-0A6D86D15D6D}"/>
              </a:ext>
            </a:extLst>
          </p:cNvPr>
          <p:cNvGrpSpPr/>
          <p:nvPr/>
        </p:nvGrpSpPr>
        <p:grpSpPr>
          <a:xfrm>
            <a:off x="5155954" y="4694767"/>
            <a:ext cx="582083" cy="732367"/>
            <a:chOff x="2581827" y="5172193"/>
            <a:chExt cx="579866" cy="731658"/>
          </a:xfrm>
        </p:grpSpPr>
        <p:sp>
          <p:nvSpPr>
            <p:cNvPr id="34" name="Freeform 409">
              <a:extLst>
                <a:ext uri="{FF2B5EF4-FFF2-40B4-BE49-F238E27FC236}">
                  <a16:creationId xmlns:a16="http://schemas.microsoft.com/office/drawing/2014/main" id="{089F0AED-D974-424D-85B9-D90ED27F0360}"/>
                </a:ext>
              </a:extLst>
            </p:cNvPr>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411">
              <a:extLst>
                <a:ext uri="{FF2B5EF4-FFF2-40B4-BE49-F238E27FC236}">
                  <a16:creationId xmlns:a16="http://schemas.microsoft.com/office/drawing/2014/main" id="{910F3A59-5D20-4C09-A9D2-ED3FB43818CF}"/>
                </a:ext>
              </a:extLst>
            </p:cNvPr>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412">
              <a:extLst>
                <a:ext uri="{FF2B5EF4-FFF2-40B4-BE49-F238E27FC236}">
                  <a16:creationId xmlns:a16="http://schemas.microsoft.com/office/drawing/2014/main" id="{D77B9C0B-6E19-4EE2-9F4D-0F0C14B3669A}"/>
                </a:ext>
              </a:extLst>
            </p:cNvPr>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413">
              <a:extLst>
                <a:ext uri="{FF2B5EF4-FFF2-40B4-BE49-F238E27FC236}">
                  <a16:creationId xmlns:a16="http://schemas.microsoft.com/office/drawing/2014/main" id="{A072A6FB-B3B1-409F-9CED-AA4F8AFA6F52}"/>
                </a:ext>
              </a:extLst>
            </p:cNvPr>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Freeform 414">
              <a:extLst>
                <a:ext uri="{FF2B5EF4-FFF2-40B4-BE49-F238E27FC236}">
                  <a16:creationId xmlns:a16="http://schemas.microsoft.com/office/drawing/2014/main" id="{A7A29D5B-7B13-4C1E-A39B-4D2474B0F94E}"/>
                </a:ext>
              </a:extLst>
            </p:cNvPr>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Freeform 415">
              <a:extLst>
                <a:ext uri="{FF2B5EF4-FFF2-40B4-BE49-F238E27FC236}">
                  <a16:creationId xmlns:a16="http://schemas.microsoft.com/office/drawing/2014/main" id="{820CD3FE-8FAB-44B9-91C4-44FC64323A8E}"/>
                </a:ext>
              </a:extLst>
            </p:cNvPr>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 name="图片 15">
            <a:extLst>
              <a:ext uri="{FF2B5EF4-FFF2-40B4-BE49-F238E27FC236}">
                <a16:creationId xmlns:a16="http://schemas.microsoft.com/office/drawing/2014/main" id="{CD482D78-DD75-47D0-8094-FC9C06161A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8749" y="2648173"/>
            <a:ext cx="2988405" cy="2907686"/>
          </a:xfrm>
          <a:prstGeom prst="rect">
            <a:avLst/>
          </a:prstGeom>
        </p:spPr>
      </p:pic>
    </p:spTree>
    <p:extLst>
      <p:ext uri="{BB962C8B-B14F-4D97-AF65-F5344CB8AC3E}">
        <p14:creationId xmlns:p14="http://schemas.microsoft.com/office/powerpoint/2010/main" val="117618930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par>
                                <p:cTn id="27" presetID="26"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80">
                                          <p:stCondLst>
                                            <p:cond delay="0"/>
                                          </p:stCondLst>
                                        </p:cTn>
                                        <p:tgtEl>
                                          <p:spTgt spid="12"/>
                                        </p:tgtEl>
                                      </p:cBhvr>
                                    </p:animEffect>
                                    <p:anim calcmode="lin" valueType="num">
                                      <p:cBhvr>
                                        <p:cTn id="3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5" dur="26">
                                          <p:stCondLst>
                                            <p:cond delay="650"/>
                                          </p:stCondLst>
                                        </p:cTn>
                                        <p:tgtEl>
                                          <p:spTgt spid="12"/>
                                        </p:tgtEl>
                                      </p:cBhvr>
                                      <p:to x="100000" y="60000"/>
                                    </p:animScale>
                                    <p:animScale>
                                      <p:cBhvr>
                                        <p:cTn id="36" dur="166" decel="50000">
                                          <p:stCondLst>
                                            <p:cond delay="676"/>
                                          </p:stCondLst>
                                        </p:cTn>
                                        <p:tgtEl>
                                          <p:spTgt spid="12"/>
                                        </p:tgtEl>
                                      </p:cBhvr>
                                      <p:to x="100000" y="100000"/>
                                    </p:animScale>
                                    <p:animScale>
                                      <p:cBhvr>
                                        <p:cTn id="37" dur="26">
                                          <p:stCondLst>
                                            <p:cond delay="1312"/>
                                          </p:stCondLst>
                                        </p:cTn>
                                        <p:tgtEl>
                                          <p:spTgt spid="12"/>
                                        </p:tgtEl>
                                      </p:cBhvr>
                                      <p:to x="100000" y="80000"/>
                                    </p:animScale>
                                    <p:animScale>
                                      <p:cBhvr>
                                        <p:cTn id="38" dur="166" decel="50000">
                                          <p:stCondLst>
                                            <p:cond delay="1338"/>
                                          </p:stCondLst>
                                        </p:cTn>
                                        <p:tgtEl>
                                          <p:spTgt spid="12"/>
                                        </p:tgtEl>
                                      </p:cBhvr>
                                      <p:to x="100000" y="100000"/>
                                    </p:animScale>
                                    <p:animScale>
                                      <p:cBhvr>
                                        <p:cTn id="39" dur="26">
                                          <p:stCondLst>
                                            <p:cond delay="1642"/>
                                          </p:stCondLst>
                                        </p:cTn>
                                        <p:tgtEl>
                                          <p:spTgt spid="12"/>
                                        </p:tgtEl>
                                      </p:cBhvr>
                                      <p:to x="100000" y="90000"/>
                                    </p:animScale>
                                    <p:animScale>
                                      <p:cBhvr>
                                        <p:cTn id="40" dur="166" decel="50000">
                                          <p:stCondLst>
                                            <p:cond delay="1668"/>
                                          </p:stCondLst>
                                        </p:cTn>
                                        <p:tgtEl>
                                          <p:spTgt spid="12"/>
                                        </p:tgtEl>
                                      </p:cBhvr>
                                      <p:to x="100000" y="100000"/>
                                    </p:animScale>
                                    <p:animScale>
                                      <p:cBhvr>
                                        <p:cTn id="41" dur="26">
                                          <p:stCondLst>
                                            <p:cond delay="1808"/>
                                          </p:stCondLst>
                                        </p:cTn>
                                        <p:tgtEl>
                                          <p:spTgt spid="12"/>
                                        </p:tgtEl>
                                      </p:cBhvr>
                                      <p:to x="100000" y="95000"/>
                                    </p:animScale>
                                    <p:animScale>
                                      <p:cBhvr>
                                        <p:cTn id="42" dur="166" decel="50000">
                                          <p:stCondLst>
                                            <p:cond delay="1834"/>
                                          </p:stCondLst>
                                        </p:cTn>
                                        <p:tgtEl>
                                          <p:spTgt spid="12"/>
                                        </p:tgtEl>
                                      </p:cBhvr>
                                      <p:to x="100000" y="100000"/>
                                    </p:animScale>
                                  </p:childTnLst>
                                </p:cTn>
                              </p:par>
                              <p:par>
                                <p:cTn id="43" presetID="26"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80">
                                          <p:stCondLst>
                                            <p:cond delay="0"/>
                                          </p:stCondLst>
                                        </p:cTn>
                                        <p:tgtEl>
                                          <p:spTgt spid="13"/>
                                        </p:tgtEl>
                                      </p:cBhvr>
                                    </p:animEffect>
                                    <p:anim calcmode="lin" valueType="num">
                                      <p:cBhvr>
                                        <p:cTn id="4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1" dur="26">
                                          <p:stCondLst>
                                            <p:cond delay="650"/>
                                          </p:stCondLst>
                                        </p:cTn>
                                        <p:tgtEl>
                                          <p:spTgt spid="13"/>
                                        </p:tgtEl>
                                      </p:cBhvr>
                                      <p:to x="100000" y="60000"/>
                                    </p:animScale>
                                    <p:animScale>
                                      <p:cBhvr>
                                        <p:cTn id="52" dur="166" decel="50000">
                                          <p:stCondLst>
                                            <p:cond delay="676"/>
                                          </p:stCondLst>
                                        </p:cTn>
                                        <p:tgtEl>
                                          <p:spTgt spid="13"/>
                                        </p:tgtEl>
                                      </p:cBhvr>
                                      <p:to x="100000" y="100000"/>
                                    </p:animScale>
                                    <p:animScale>
                                      <p:cBhvr>
                                        <p:cTn id="53" dur="26">
                                          <p:stCondLst>
                                            <p:cond delay="1312"/>
                                          </p:stCondLst>
                                        </p:cTn>
                                        <p:tgtEl>
                                          <p:spTgt spid="13"/>
                                        </p:tgtEl>
                                      </p:cBhvr>
                                      <p:to x="100000" y="80000"/>
                                    </p:animScale>
                                    <p:animScale>
                                      <p:cBhvr>
                                        <p:cTn id="54" dur="166" decel="50000">
                                          <p:stCondLst>
                                            <p:cond delay="1338"/>
                                          </p:stCondLst>
                                        </p:cTn>
                                        <p:tgtEl>
                                          <p:spTgt spid="13"/>
                                        </p:tgtEl>
                                      </p:cBhvr>
                                      <p:to x="100000" y="100000"/>
                                    </p:animScale>
                                    <p:animScale>
                                      <p:cBhvr>
                                        <p:cTn id="55" dur="26">
                                          <p:stCondLst>
                                            <p:cond delay="1642"/>
                                          </p:stCondLst>
                                        </p:cTn>
                                        <p:tgtEl>
                                          <p:spTgt spid="13"/>
                                        </p:tgtEl>
                                      </p:cBhvr>
                                      <p:to x="100000" y="90000"/>
                                    </p:animScale>
                                    <p:animScale>
                                      <p:cBhvr>
                                        <p:cTn id="56" dur="166" decel="50000">
                                          <p:stCondLst>
                                            <p:cond delay="1668"/>
                                          </p:stCondLst>
                                        </p:cTn>
                                        <p:tgtEl>
                                          <p:spTgt spid="13"/>
                                        </p:tgtEl>
                                      </p:cBhvr>
                                      <p:to x="100000" y="100000"/>
                                    </p:animScale>
                                    <p:animScale>
                                      <p:cBhvr>
                                        <p:cTn id="57" dur="26">
                                          <p:stCondLst>
                                            <p:cond delay="1808"/>
                                          </p:stCondLst>
                                        </p:cTn>
                                        <p:tgtEl>
                                          <p:spTgt spid="13"/>
                                        </p:tgtEl>
                                      </p:cBhvr>
                                      <p:to x="100000" y="95000"/>
                                    </p:animScale>
                                    <p:animScale>
                                      <p:cBhvr>
                                        <p:cTn id="58" dur="166" decel="50000">
                                          <p:stCondLst>
                                            <p:cond delay="1834"/>
                                          </p:stCondLst>
                                        </p:cTn>
                                        <p:tgtEl>
                                          <p:spTgt spid="13"/>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80">
                                          <p:stCondLst>
                                            <p:cond delay="0"/>
                                          </p:stCondLst>
                                        </p:cTn>
                                        <p:tgtEl>
                                          <p:spTgt spid="14"/>
                                        </p:tgtEl>
                                      </p:cBhvr>
                                    </p:animEffect>
                                    <p:anim calcmode="lin" valueType="num">
                                      <p:cBhvr>
                                        <p:cTn id="6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9" dur="26">
                                          <p:stCondLst>
                                            <p:cond delay="650"/>
                                          </p:stCondLst>
                                        </p:cTn>
                                        <p:tgtEl>
                                          <p:spTgt spid="14"/>
                                        </p:tgtEl>
                                      </p:cBhvr>
                                      <p:to x="100000" y="60000"/>
                                    </p:animScale>
                                    <p:animScale>
                                      <p:cBhvr>
                                        <p:cTn id="70" dur="166" decel="50000">
                                          <p:stCondLst>
                                            <p:cond delay="676"/>
                                          </p:stCondLst>
                                        </p:cTn>
                                        <p:tgtEl>
                                          <p:spTgt spid="14"/>
                                        </p:tgtEl>
                                      </p:cBhvr>
                                      <p:to x="100000" y="100000"/>
                                    </p:animScale>
                                    <p:animScale>
                                      <p:cBhvr>
                                        <p:cTn id="71" dur="26">
                                          <p:stCondLst>
                                            <p:cond delay="1312"/>
                                          </p:stCondLst>
                                        </p:cTn>
                                        <p:tgtEl>
                                          <p:spTgt spid="14"/>
                                        </p:tgtEl>
                                      </p:cBhvr>
                                      <p:to x="100000" y="80000"/>
                                    </p:animScale>
                                    <p:animScale>
                                      <p:cBhvr>
                                        <p:cTn id="72" dur="166" decel="50000">
                                          <p:stCondLst>
                                            <p:cond delay="1338"/>
                                          </p:stCondLst>
                                        </p:cTn>
                                        <p:tgtEl>
                                          <p:spTgt spid="14"/>
                                        </p:tgtEl>
                                      </p:cBhvr>
                                      <p:to x="100000" y="100000"/>
                                    </p:animScale>
                                    <p:animScale>
                                      <p:cBhvr>
                                        <p:cTn id="73" dur="26">
                                          <p:stCondLst>
                                            <p:cond delay="1642"/>
                                          </p:stCondLst>
                                        </p:cTn>
                                        <p:tgtEl>
                                          <p:spTgt spid="14"/>
                                        </p:tgtEl>
                                      </p:cBhvr>
                                      <p:to x="100000" y="90000"/>
                                    </p:animScale>
                                    <p:animScale>
                                      <p:cBhvr>
                                        <p:cTn id="74" dur="166" decel="50000">
                                          <p:stCondLst>
                                            <p:cond delay="1668"/>
                                          </p:stCondLst>
                                        </p:cTn>
                                        <p:tgtEl>
                                          <p:spTgt spid="14"/>
                                        </p:tgtEl>
                                      </p:cBhvr>
                                      <p:to x="100000" y="100000"/>
                                    </p:animScale>
                                    <p:animScale>
                                      <p:cBhvr>
                                        <p:cTn id="75" dur="26">
                                          <p:stCondLst>
                                            <p:cond delay="1808"/>
                                          </p:stCondLst>
                                        </p:cTn>
                                        <p:tgtEl>
                                          <p:spTgt spid="14"/>
                                        </p:tgtEl>
                                      </p:cBhvr>
                                      <p:to x="100000" y="95000"/>
                                    </p:animScale>
                                    <p:animScale>
                                      <p:cBhvr>
                                        <p:cTn id="76" dur="166" decel="50000">
                                          <p:stCondLst>
                                            <p:cond delay="1834"/>
                                          </p:stCondLst>
                                        </p:cTn>
                                        <p:tgtEl>
                                          <p:spTgt spid="14"/>
                                        </p:tgtEl>
                                      </p:cBhvr>
                                      <p:to x="100000" y="100000"/>
                                    </p:animScale>
                                  </p:childTnLst>
                                </p:cTn>
                              </p:par>
                              <p:par>
                                <p:cTn id="77" presetID="26"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down)">
                                      <p:cBhvr>
                                        <p:cTn id="79" dur="580">
                                          <p:stCondLst>
                                            <p:cond delay="0"/>
                                          </p:stCondLst>
                                        </p:cTn>
                                        <p:tgtEl>
                                          <p:spTgt spid="20"/>
                                        </p:tgtEl>
                                      </p:cBhvr>
                                    </p:animEffect>
                                    <p:anim calcmode="lin" valueType="num">
                                      <p:cBhvr>
                                        <p:cTn id="8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85" dur="26">
                                          <p:stCondLst>
                                            <p:cond delay="650"/>
                                          </p:stCondLst>
                                        </p:cTn>
                                        <p:tgtEl>
                                          <p:spTgt spid="20"/>
                                        </p:tgtEl>
                                      </p:cBhvr>
                                      <p:to x="100000" y="60000"/>
                                    </p:animScale>
                                    <p:animScale>
                                      <p:cBhvr>
                                        <p:cTn id="86" dur="166" decel="50000">
                                          <p:stCondLst>
                                            <p:cond delay="676"/>
                                          </p:stCondLst>
                                        </p:cTn>
                                        <p:tgtEl>
                                          <p:spTgt spid="20"/>
                                        </p:tgtEl>
                                      </p:cBhvr>
                                      <p:to x="100000" y="100000"/>
                                    </p:animScale>
                                    <p:animScale>
                                      <p:cBhvr>
                                        <p:cTn id="87" dur="26">
                                          <p:stCondLst>
                                            <p:cond delay="1312"/>
                                          </p:stCondLst>
                                        </p:cTn>
                                        <p:tgtEl>
                                          <p:spTgt spid="20"/>
                                        </p:tgtEl>
                                      </p:cBhvr>
                                      <p:to x="100000" y="80000"/>
                                    </p:animScale>
                                    <p:animScale>
                                      <p:cBhvr>
                                        <p:cTn id="88" dur="166" decel="50000">
                                          <p:stCondLst>
                                            <p:cond delay="1338"/>
                                          </p:stCondLst>
                                        </p:cTn>
                                        <p:tgtEl>
                                          <p:spTgt spid="20"/>
                                        </p:tgtEl>
                                      </p:cBhvr>
                                      <p:to x="100000" y="100000"/>
                                    </p:animScale>
                                    <p:animScale>
                                      <p:cBhvr>
                                        <p:cTn id="89" dur="26">
                                          <p:stCondLst>
                                            <p:cond delay="1642"/>
                                          </p:stCondLst>
                                        </p:cTn>
                                        <p:tgtEl>
                                          <p:spTgt spid="20"/>
                                        </p:tgtEl>
                                      </p:cBhvr>
                                      <p:to x="100000" y="90000"/>
                                    </p:animScale>
                                    <p:animScale>
                                      <p:cBhvr>
                                        <p:cTn id="90" dur="166" decel="50000">
                                          <p:stCondLst>
                                            <p:cond delay="1668"/>
                                          </p:stCondLst>
                                        </p:cTn>
                                        <p:tgtEl>
                                          <p:spTgt spid="20"/>
                                        </p:tgtEl>
                                      </p:cBhvr>
                                      <p:to x="100000" y="100000"/>
                                    </p:animScale>
                                    <p:animScale>
                                      <p:cBhvr>
                                        <p:cTn id="91" dur="26">
                                          <p:stCondLst>
                                            <p:cond delay="1808"/>
                                          </p:stCondLst>
                                        </p:cTn>
                                        <p:tgtEl>
                                          <p:spTgt spid="20"/>
                                        </p:tgtEl>
                                      </p:cBhvr>
                                      <p:to x="100000" y="95000"/>
                                    </p:animScale>
                                    <p:animScale>
                                      <p:cBhvr>
                                        <p:cTn id="92" dur="166" decel="50000">
                                          <p:stCondLst>
                                            <p:cond delay="1834"/>
                                          </p:stCondLst>
                                        </p:cTn>
                                        <p:tgtEl>
                                          <p:spTgt spid="20"/>
                                        </p:tgtEl>
                                      </p:cBhvr>
                                      <p:to x="100000" y="100000"/>
                                    </p:animScale>
                                  </p:childTnLst>
                                </p:cTn>
                              </p:par>
                              <p:par>
                                <p:cTn id="93" presetID="26" presetClass="entr" presetSubtype="0" fill="hold" grpId="1"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wipe(down)">
                                      <p:cBhvr>
                                        <p:cTn id="95" dur="580">
                                          <p:stCondLst>
                                            <p:cond delay="0"/>
                                          </p:stCondLst>
                                        </p:cTn>
                                        <p:tgtEl>
                                          <p:spTgt spid="15"/>
                                        </p:tgtEl>
                                      </p:cBhvr>
                                    </p:animEffect>
                                    <p:anim calcmode="lin" valueType="num">
                                      <p:cBhvr>
                                        <p:cTn id="9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1" dur="26">
                                          <p:stCondLst>
                                            <p:cond delay="650"/>
                                          </p:stCondLst>
                                        </p:cTn>
                                        <p:tgtEl>
                                          <p:spTgt spid="15"/>
                                        </p:tgtEl>
                                      </p:cBhvr>
                                      <p:to x="100000" y="60000"/>
                                    </p:animScale>
                                    <p:animScale>
                                      <p:cBhvr>
                                        <p:cTn id="102" dur="166" decel="50000">
                                          <p:stCondLst>
                                            <p:cond delay="676"/>
                                          </p:stCondLst>
                                        </p:cTn>
                                        <p:tgtEl>
                                          <p:spTgt spid="15"/>
                                        </p:tgtEl>
                                      </p:cBhvr>
                                      <p:to x="100000" y="100000"/>
                                    </p:animScale>
                                    <p:animScale>
                                      <p:cBhvr>
                                        <p:cTn id="103" dur="26">
                                          <p:stCondLst>
                                            <p:cond delay="1312"/>
                                          </p:stCondLst>
                                        </p:cTn>
                                        <p:tgtEl>
                                          <p:spTgt spid="15"/>
                                        </p:tgtEl>
                                      </p:cBhvr>
                                      <p:to x="100000" y="80000"/>
                                    </p:animScale>
                                    <p:animScale>
                                      <p:cBhvr>
                                        <p:cTn id="104" dur="166" decel="50000">
                                          <p:stCondLst>
                                            <p:cond delay="1338"/>
                                          </p:stCondLst>
                                        </p:cTn>
                                        <p:tgtEl>
                                          <p:spTgt spid="15"/>
                                        </p:tgtEl>
                                      </p:cBhvr>
                                      <p:to x="100000" y="100000"/>
                                    </p:animScale>
                                    <p:animScale>
                                      <p:cBhvr>
                                        <p:cTn id="105" dur="26">
                                          <p:stCondLst>
                                            <p:cond delay="1642"/>
                                          </p:stCondLst>
                                        </p:cTn>
                                        <p:tgtEl>
                                          <p:spTgt spid="15"/>
                                        </p:tgtEl>
                                      </p:cBhvr>
                                      <p:to x="100000" y="90000"/>
                                    </p:animScale>
                                    <p:animScale>
                                      <p:cBhvr>
                                        <p:cTn id="106" dur="166" decel="50000">
                                          <p:stCondLst>
                                            <p:cond delay="1668"/>
                                          </p:stCondLst>
                                        </p:cTn>
                                        <p:tgtEl>
                                          <p:spTgt spid="15"/>
                                        </p:tgtEl>
                                      </p:cBhvr>
                                      <p:to x="100000" y="100000"/>
                                    </p:animScale>
                                    <p:animScale>
                                      <p:cBhvr>
                                        <p:cTn id="107" dur="26">
                                          <p:stCondLst>
                                            <p:cond delay="1808"/>
                                          </p:stCondLst>
                                        </p:cTn>
                                        <p:tgtEl>
                                          <p:spTgt spid="15"/>
                                        </p:tgtEl>
                                      </p:cBhvr>
                                      <p:to x="100000" y="95000"/>
                                    </p:animScale>
                                    <p:animScale>
                                      <p:cBhvr>
                                        <p:cTn id="108" dur="166" decel="50000">
                                          <p:stCondLst>
                                            <p:cond delay="1834"/>
                                          </p:stCondLst>
                                        </p:cTn>
                                        <p:tgtEl>
                                          <p:spTgt spid="15"/>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wipe(down)">
                                      <p:cBhvr>
                                        <p:cTn id="113" dur="580">
                                          <p:stCondLst>
                                            <p:cond delay="0"/>
                                          </p:stCondLst>
                                        </p:cTn>
                                        <p:tgtEl>
                                          <p:spTgt spid="16"/>
                                        </p:tgtEl>
                                      </p:cBhvr>
                                    </p:animEffect>
                                    <p:anim calcmode="lin" valueType="num">
                                      <p:cBhvr>
                                        <p:cTn id="11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19" dur="26">
                                          <p:stCondLst>
                                            <p:cond delay="650"/>
                                          </p:stCondLst>
                                        </p:cTn>
                                        <p:tgtEl>
                                          <p:spTgt spid="16"/>
                                        </p:tgtEl>
                                      </p:cBhvr>
                                      <p:to x="100000" y="60000"/>
                                    </p:animScale>
                                    <p:animScale>
                                      <p:cBhvr>
                                        <p:cTn id="120" dur="166" decel="50000">
                                          <p:stCondLst>
                                            <p:cond delay="676"/>
                                          </p:stCondLst>
                                        </p:cTn>
                                        <p:tgtEl>
                                          <p:spTgt spid="16"/>
                                        </p:tgtEl>
                                      </p:cBhvr>
                                      <p:to x="100000" y="100000"/>
                                    </p:animScale>
                                    <p:animScale>
                                      <p:cBhvr>
                                        <p:cTn id="121" dur="26">
                                          <p:stCondLst>
                                            <p:cond delay="1312"/>
                                          </p:stCondLst>
                                        </p:cTn>
                                        <p:tgtEl>
                                          <p:spTgt spid="16"/>
                                        </p:tgtEl>
                                      </p:cBhvr>
                                      <p:to x="100000" y="80000"/>
                                    </p:animScale>
                                    <p:animScale>
                                      <p:cBhvr>
                                        <p:cTn id="122" dur="166" decel="50000">
                                          <p:stCondLst>
                                            <p:cond delay="1338"/>
                                          </p:stCondLst>
                                        </p:cTn>
                                        <p:tgtEl>
                                          <p:spTgt spid="16"/>
                                        </p:tgtEl>
                                      </p:cBhvr>
                                      <p:to x="100000" y="100000"/>
                                    </p:animScale>
                                    <p:animScale>
                                      <p:cBhvr>
                                        <p:cTn id="123" dur="26">
                                          <p:stCondLst>
                                            <p:cond delay="1642"/>
                                          </p:stCondLst>
                                        </p:cTn>
                                        <p:tgtEl>
                                          <p:spTgt spid="16"/>
                                        </p:tgtEl>
                                      </p:cBhvr>
                                      <p:to x="100000" y="90000"/>
                                    </p:animScale>
                                    <p:animScale>
                                      <p:cBhvr>
                                        <p:cTn id="124" dur="166" decel="50000">
                                          <p:stCondLst>
                                            <p:cond delay="1668"/>
                                          </p:stCondLst>
                                        </p:cTn>
                                        <p:tgtEl>
                                          <p:spTgt spid="16"/>
                                        </p:tgtEl>
                                      </p:cBhvr>
                                      <p:to x="100000" y="100000"/>
                                    </p:animScale>
                                    <p:animScale>
                                      <p:cBhvr>
                                        <p:cTn id="125" dur="26">
                                          <p:stCondLst>
                                            <p:cond delay="1808"/>
                                          </p:stCondLst>
                                        </p:cTn>
                                        <p:tgtEl>
                                          <p:spTgt spid="16"/>
                                        </p:tgtEl>
                                      </p:cBhvr>
                                      <p:to x="100000" y="95000"/>
                                    </p:animScale>
                                    <p:animScale>
                                      <p:cBhvr>
                                        <p:cTn id="126" dur="166" decel="50000">
                                          <p:stCondLst>
                                            <p:cond delay="1834"/>
                                          </p:stCondLst>
                                        </p:cTn>
                                        <p:tgtEl>
                                          <p:spTgt spid="16"/>
                                        </p:tgtEl>
                                      </p:cBhvr>
                                      <p:to x="100000" y="100000"/>
                                    </p:animScale>
                                  </p:childTnLst>
                                </p:cTn>
                              </p:par>
                              <p:par>
                                <p:cTn id="127" presetID="26" presetClass="entr" presetSubtype="0" fill="hold" nodeType="withEffect">
                                  <p:stCondLst>
                                    <p:cond delay="0"/>
                                  </p:stCondLst>
                                  <p:childTnLst>
                                    <p:set>
                                      <p:cBhvr>
                                        <p:cTn id="128" dur="1" fill="hold">
                                          <p:stCondLst>
                                            <p:cond delay="0"/>
                                          </p:stCondLst>
                                        </p:cTn>
                                        <p:tgtEl>
                                          <p:spTgt spid="27"/>
                                        </p:tgtEl>
                                        <p:attrNameLst>
                                          <p:attrName>style.visibility</p:attrName>
                                        </p:attrNameLst>
                                      </p:cBhvr>
                                      <p:to>
                                        <p:strVal val="visible"/>
                                      </p:to>
                                    </p:set>
                                    <p:animEffect transition="in" filter="wipe(down)">
                                      <p:cBhvr>
                                        <p:cTn id="129" dur="580">
                                          <p:stCondLst>
                                            <p:cond delay="0"/>
                                          </p:stCondLst>
                                        </p:cTn>
                                        <p:tgtEl>
                                          <p:spTgt spid="27"/>
                                        </p:tgtEl>
                                      </p:cBhvr>
                                    </p:animEffect>
                                    <p:anim calcmode="lin" valueType="num">
                                      <p:cBhvr>
                                        <p:cTn id="13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5" dur="26">
                                          <p:stCondLst>
                                            <p:cond delay="650"/>
                                          </p:stCondLst>
                                        </p:cTn>
                                        <p:tgtEl>
                                          <p:spTgt spid="27"/>
                                        </p:tgtEl>
                                      </p:cBhvr>
                                      <p:to x="100000" y="60000"/>
                                    </p:animScale>
                                    <p:animScale>
                                      <p:cBhvr>
                                        <p:cTn id="136" dur="166" decel="50000">
                                          <p:stCondLst>
                                            <p:cond delay="676"/>
                                          </p:stCondLst>
                                        </p:cTn>
                                        <p:tgtEl>
                                          <p:spTgt spid="27"/>
                                        </p:tgtEl>
                                      </p:cBhvr>
                                      <p:to x="100000" y="100000"/>
                                    </p:animScale>
                                    <p:animScale>
                                      <p:cBhvr>
                                        <p:cTn id="137" dur="26">
                                          <p:stCondLst>
                                            <p:cond delay="1312"/>
                                          </p:stCondLst>
                                        </p:cTn>
                                        <p:tgtEl>
                                          <p:spTgt spid="27"/>
                                        </p:tgtEl>
                                      </p:cBhvr>
                                      <p:to x="100000" y="80000"/>
                                    </p:animScale>
                                    <p:animScale>
                                      <p:cBhvr>
                                        <p:cTn id="138" dur="166" decel="50000">
                                          <p:stCondLst>
                                            <p:cond delay="1338"/>
                                          </p:stCondLst>
                                        </p:cTn>
                                        <p:tgtEl>
                                          <p:spTgt spid="27"/>
                                        </p:tgtEl>
                                      </p:cBhvr>
                                      <p:to x="100000" y="100000"/>
                                    </p:animScale>
                                    <p:animScale>
                                      <p:cBhvr>
                                        <p:cTn id="139" dur="26">
                                          <p:stCondLst>
                                            <p:cond delay="1642"/>
                                          </p:stCondLst>
                                        </p:cTn>
                                        <p:tgtEl>
                                          <p:spTgt spid="27"/>
                                        </p:tgtEl>
                                      </p:cBhvr>
                                      <p:to x="100000" y="90000"/>
                                    </p:animScale>
                                    <p:animScale>
                                      <p:cBhvr>
                                        <p:cTn id="140" dur="166" decel="50000">
                                          <p:stCondLst>
                                            <p:cond delay="1668"/>
                                          </p:stCondLst>
                                        </p:cTn>
                                        <p:tgtEl>
                                          <p:spTgt spid="27"/>
                                        </p:tgtEl>
                                      </p:cBhvr>
                                      <p:to x="100000" y="100000"/>
                                    </p:animScale>
                                    <p:animScale>
                                      <p:cBhvr>
                                        <p:cTn id="141" dur="26">
                                          <p:stCondLst>
                                            <p:cond delay="1808"/>
                                          </p:stCondLst>
                                        </p:cTn>
                                        <p:tgtEl>
                                          <p:spTgt spid="27"/>
                                        </p:tgtEl>
                                      </p:cBhvr>
                                      <p:to x="100000" y="95000"/>
                                    </p:animScale>
                                    <p:animScale>
                                      <p:cBhvr>
                                        <p:cTn id="142" dur="166" decel="50000">
                                          <p:stCondLst>
                                            <p:cond delay="1834"/>
                                          </p:stCondLst>
                                        </p:cTn>
                                        <p:tgtEl>
                                          <p:spTgt spid="27"/>
                                        </p:tgtEl>
                                      </p:cBhvr>
                                      <p:to x="100000" y="100000"/>
                                    </p:animScale>
                                  </p:childTnLst>
                                </p:cTn>
                              </p:par>
                              <p:par>
                                <p:cTn id="143" presetID="26" presetClass="entr" presetSubtype="0" fill="hold" grpId="1" nodeType="withEffect">
                                  <p:stCondLst>
                                    <p:cond delay="0"/>
                                  </p:stCondLst>
                                  <p:childTnLst>
                                    <p:set>
                                      <p:cBhvr>
                                        <p:cTn id="144" dur="1" fill="hold">
                                          <p:stCondLst>
                                            <p:cond delay="0"/>
                                          </p:stCondLst>
                                        </p:cTn>
                                        <p:tgtEl>
                                          <p:spTgt spid="17"/>
                                        </p:tgtEl>
                                        <p:attrNameLst>
                                          <p:attrName>style.visibility</p:attrName>
                                        </p:attrNameLst>
                                      </p:cBhvr>
                                      <p:to>
                                        <p:strVal val="visible"/>
                                      </p:to>
                                    </p:set>
                                    <p:animEffect transition="in" filter="wipe(down)">
                                      <p:cBhvr>
                                        <p:cTn id="145" dur="580">
                                          <p:stCondLst>
                                            <p:cond delay="0"/>
                                          </p:stCondLst>
                                        </p:cTn>
                                        <p:tgtEl>
                                          <p:spTgt spid="17"/>
                                        </p:tgtEl>
                                      </p:cBhvr>
                                    </p:animEffect>
                                    <p:anim calcmode="lin" valueType="num">
                                      <p:cBhvr>
                                        <p:cTn id="14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51" dur="26">
                                          <p:stCondLst>
                                            <p:cond delay="650"/>
                                          </p:stCondLst>
                                        </p:cTn>
                                        <p:tgtEl>
                                          <p:spTgt spid="17"/>
                                        </p:tgtEl>
                                      </p:cBhvr>
                                      <p:to x="100000" y="60000"/>
                                    </p:animScale>
                                    <p:animScale>
                                      <p:cBhvr>
                                        <p:cTn id="152" dur="166" decel="50000">
                                          <p:stCondLst>
                                            <p:cond delay="676"/>
                                          </p:stCondLst>
                                        </p:cTn>
                                        <p:tgtEl>
                                          <p:spTgt spid="17"/>
                                        </p:tgtEl>
                                      </p:cBhvr>
                                      <p:to x="100000" y="100000"/>
                                    </p:animScale>
                                    <p:animScale>
                                      <p:cBhvr>
                                        <p:cTn id="153" dur="26">
                                          <p:stCondLst>
                                            <p:cond delay="1312"/>
                                          </p:stCondLst>
                                        </p:cTn>
                                        <p:tgtEl>
                                          <p:spTgt spid="17"/>
                                        </p:tgtEl>
                                      </p:cBhvr>
                                      <p:to x="100000" y="80000"/>
                                    </p:animScale>
                                    <p:animScale>
                                      <p:cBhvr>
                                        <p:cTn id="154" dur="166" decel="50000">
                                          <p:stCondLst>
                                            <p:cond delay="1338"/>
                                          </p:stCondLst>
                                        </p:cTn>
                                        <p:tgtEl>
                                          <p:spTgt spid="17"/>
                                        </p:tgtEl>
                                      </p:cBhvr>
                                      <p:to x="100000" y="100000"/>
                                    </p:animScale>
                                    <p:animScale>
                                      <p:cBhvr>
                                        <p:cTn id="155" dur="26">
                                          <p:stCondLst>
                                            <p:cond delay="1642"/>
                                          </p:stCondLst>
                                        </p:cTn>
                                        <p:tgtEl>
                                          <p:spTgt spid="17"/>
                                        </p:tgtEl>
                                      </p:cBhvr>
                                      <p:to x="100000" y="90000"/>
                                    </p:animScale>
                                    <p:animScale>
                                      <p:cBhvr>
                                        <p:cTn id="156" dur="166" decel="50000">
                                          <p:stCondLst>
                                            <p:cond delay="1668"/>
                                          </p:stCondLst>
                                        </p:cTn>
                                        <p:tgtEl>
                                          <p:spTgt spid="17"/>
                                        </p:tgtEl>
                                      </p:cBhvr>
                                      <p:to x="100000" y="100000"/>
                                    </p:animScale>
                                    <p:animScale>
                                      <p:cBhvr>
                                        <p:cTn id="157" dur="26">
                                          <p:stCondLst>
                                            <p:cond delay="1808"/>
                                          </p:stCondLst>
                                        </p:cTn>
                                        <p:tgtEl>
                                          <p:spTgt spid="17"/>
                                        </p:tgtEl>
                                      </p:cBhvr>
                                      <p:to x="100000" y="95000"/>
                                    </p:animScale>
                                    <p:animScale>
                                      <p:cBhvr>
                                        <p:cTn id="158" dur="166" decel="50000">
                                          <p:stCondLst>
                                            <p:cond delay="1834"/>
                                          </p:stCondLst>
                                        </p:cTn>
                                        <p:tgtEl>
                                          <p:spTgt spid="17"/>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ntr" presetSubtype="0" fill="hold" nodeType="clickEffect">
                                  <p:stCondLst>
                                    <p:cond delay="0"/>
                                  </p:stCondLst>
                                  <p:childTnLst>
                                    <p:set>
                                      <p:cBhvr>
                                        <p:cTn id="162" dur="1" fill="hold">
                                          <p:stCondLst>
                                            <p:cond delay="0"/>
                                          </p:stCondLst>
                                        </p:cTn>
                                        <p:tgtEl>
                                          <p:spTgt spid="18"/>
                                        </p:tgtEl>
                                        <p:attrNameLst>
                                          <p:attrName>style.visibility</p:attrName>
                                        </p:attrNameLst>
                                      </p:cBhvr>
                                      <p:to>
                                        <p:strVal val="visible"/>
                                      </p:to>
                                    </p:set>
                                    <p:animEffect transition="in" filter="wipe(down)">
                                      <p:cBhvr>
                                        <p:cTn id="163" dur="580">
                                          <p:stCondLst>
                                            <p:cond delay="0"/>
                                          </p:stCondLst>
                                        </p:cTn>
                                        <p:tgtEl>
                                          <p:spTgt spid="18"/>
                                        </p:tgtEl>
                                      </p:cBhvr>
                                    </p:animEffect>
                                    <p:anim calcmode="lin" valueType="num">
                                      <p:cBhvr>
                                        <p:cTn id="16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69" dur="26">
                                          <p:stCondLst>
                                            <p:cond delay="650"/>
                                          </p:stCondLst>
                                        </p:cTn>
                                        <p:tgtEl>
                                          <p:spTgt spid="18"/>
                                        </p:tgtEl>
                                      </p:cBhvr>
                                      <p:to x="100000" y="60000"/>
                                    </p:animScale>
                                    <p:animScale>
                                      <p:cBhvr>
                                        <p:cTn id="170" dur="166" decel="50000">
                                          <p:stCondLst>
                                            <p:cond delay="676"/>
                                          </p:stCondLst>
                                        </p:cTn>
                                        <p:tgtEl>
                                          <p:spTgt spid="18"/>
                                        </p:tgtEl>
                                      </p:cBhvr>
                                      <p:to x="100000" y="100000"/>
                                    </p:animScale>
                                    <p:animScale>
                                      <p:cBhvr>
                                        <p:cTn id="171" dur="26">
                                          <p:stCondLst>
                                            <p:cond delay="1312"/>
                                          </p:stCondLst>
                                        </p:cTn>
                                        <p:tgtEl>
                                          <p:spTgt spid="18"/>
                                        </p:tgtEl>
                                      </p:cBhvr>
                                      <p:to x="100000" y="80000"/>
                                    </p:animScale>
                                    <p:animScale>
                                      <p:cBhvr>
                                        <p:cTn id="172" dur="166" decel="50000">
                                          <p:stCondLst>
                                            <p:cond delay="1338"/>
                                          </p:stCondLst>
                                        </p:cTn>
                                        <p:tgtEl>
                                          <p:spTgt spid="18"/>
                                        </p:tgtEl>
                                      </p:cBhvr>
                                      <p:to x="100000" y="100000"/>
                                    </p:animScale>
                                    <p:animScale>
                                      <p:cBhvr>
                                        <p:cTn id="173" dur="26">
                                          <p:stCondLst>
                                            <p:cond delay="1642"/>
                                          </p:stCondLst>
                                        </p:cTn>
                                        <p:tgtEl>
                                          <p:spTgt spid="18"/>
                                        </p:tgtEl>
                                      </p:cBhvr>
                                      <p:to x="100000" y="90000"/>
                                    </p:animScale>
                                    <p:animScale>
                                      <p:cBhvr>
                                        <p:cTn id="174" dur="166" decel="50000">
                                          <p:stCondLst>
                                            <p:cond delay="1668"/>
                                          </p:stCondLst>
                                        </p:cTn>
                                        <p:tgtEl>
                                          <p:spTgt spid="18"/>
                                        </p:tgtEl>
                                      </p:cBhvr>
                                      <p:to x="100000" y="100000"/>
                                    </p:animScale>
                                    <p:animScale>
                                      <p:cBhvr>
                                        <p:cTn id="175" dur="26">
                                          <p:stCondLst>
                                            <p:cond delay="1808"/>
                                          </p:stCondLst>
                                        </p:cTn>
                                        <p:tgtEl>
                                          <p:spTgt spid="18"/>
                                        </p:tgtEl>
                                      </p:cBhvr>
                                      <p:to x="100000" y="95000"/>
                                    </p:animScale>
                                    <p:animScale>
                                      <p:cBhvr>
                                        <p:cTn id="176" dur="166" decel="50000">
                                          <p:stCondLst>
                                            <p:cond delay="1834"/>
                                          </p:stCondLst>
                                        </p:cTn>
                                        <p:tgtEl>
                                          <p:spTgt spid="18"/>
                                        </p:tgtEl>
                                      </p:cBhvr>
                                      <p:to x="100000" y="100000"/>
                                    </p:animScale>
                                  </p:childTnLst>
                                </p:cTn>
                              </p:par>
                              <p:par>
                                <p:cTn id="177" presetID="26" presetClass="entr" presetSubtype="0" fill="hold" grpId="1" nodeType="withEffect">
                                  <p:stCondLst>
                                    <p:cond delay="0"/>
                                  </p:stCondLst>
                                  <p:childTnLst>
                                    <p:set>
                                      <p:cBhvr>
                                        <p:cTn id="178" dur="1" fill="hold">
                                          <p:stCondLst>
                                            <p:cond delay="0"/>
                                          </p:stCondLst>
                                        </p:cTn>
                                        <p:tgtEl>
                                          <p:spTgt spid="19"/>
                                        </p:tgtEl>
                                        <p:attrNameLst>
                                          <p:attrName>style.visibility</p:attrName>
                                        </p:attrNameLst>
                                      </p:cBhvr>
                                      <p:to>
                                        <p:strVal val="visible"/>
                                      </p:to>
                                    </p:set>
                                    <p:animEffect transition="in" filter="wipe(down)">
                                      <p:cBhvr>
                                        <p:cTn id="179" dur="580">
                                          <p:stCondLst>
                                            <p:cond delay="0"/>
                                          </p:stCondLst>
                                        </p:cTn>
                                        <p:tgtEl>
                                          <p:spTgt spid="19"/>
                                        </p:tgtEl>
                                      </p:cBhvr>
                                    </p:animEffect>
                                    <p:anim calcmode="lin" valueType="num">
                                      <p:cBhvr>
                                        <p:cTn id="18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85" dur="26">
                                          <p:stCondLst>
                                            <p:cond delay="650"/>
                                          </p:stCondLst>
                                        </p:cTn>
                                        <p:tgtEl>
                                          <p:spTgt spid="19"/>
                                        </p:tgtEl>
                                      </p:cBhvr>
                                      <p:to x="100000" y="60000"/>
                                    </p:animScale>
                                    <p:animScale>
                                      <p:cBhvr>
                                        <p:cTn id="186" dur="166" decel="50000">
                                          <p:stCondLst>
                                            <p:cond delay="676"/>
                                          </p:stCondLst>
                                        </p:cTn>
                                        <p:tgtEl>
                                          <p:spTgt spid="19"/>
                                        </p:tgtEl>
                                      </p:cBhvr>
                                      <p:to x="100000" y="100000"/>
                                    </p:animScale>
                                    <p:animScale>
                                      <p:cBhvr>
                                        <p:cTn id="187" dur="26">
                                          <p:stCondLst>
                                            <p:cond delay="1312"/>
                                          </p:stCondLst>
                                        </p:cTn>
                                        <p:tgtEl>
                                          <p:spTgt spid="19"/>
                                        </p:tgtEl>
                                      </p:cBhvr>
                                      <p:to x="100000" y="80000"/>
                                    </p:animScale>
                                    <p:animScale>
                                      <p:cBhvr>
                                        <p:cTn id="188" dur="166" decel="50000">
                                          <p:stCondLst>
                                            <p:cond delay="1338"/>
                                          </p:stCondLst>
                                        </p:cTn>
                                        <p:tgtEl>
                                          <p:spTgt spid="19"/>
                                        </p:tgtEl>
                                      </p:cBhvr>
                                      <p:to x="100000" y="100000"/>
                                    </p:animScale>
                                    <p:animScale>
                                      <p:cBhvr>
                                        <p:cTn id="189" dur="26">
                                          <p:stCondLst>
                                            <p:cond delay="1642"/>
                                          </p:stCondLst>
                                        </p:cTn>
                                        <p:tgtEl>
                                          <p:spTgt spid="19"/>
                                        </p:tgtEl>
                                      </p:cBhvr>
                                      <p:to x="100000" y="90000"/>
                                    </p:animScale>
                                    <p:animScale>
                                      <p:cBhvr>
                                        <p:cTn id="190" dur="166" decel="50000">
                                          <p:stCondLst>
                                            <p:cond delay="1668"/>
                                          </p:stCondLst>
                                        </p:cTn>
                                        <p:tgtEl>
                                          <p:spTgt spid="19"/>
                                        </p:tgtEl>
                                      </p:cBhvr>
                                      <p:to x="100000" y="100000"/>
                                    </p:animScale>
                                    <p:animScale>
                                      <p:cBhvr>
                                        <p:cTn id="191" dur="26">
                                          <p:stCondLst>
                                            <p:cond delay="1808"/>
                                          </p:stCondLst>
                                        </p:cTn>
                                        <p:tgtEl>
                                          <p:spTgt spid="19"/>
                                        </p:tgtEl>
                                      </p:cBhvr>
                                      <p:to x="100000" y="95000"/>
                                    </p:animScale>
                                    <p:animScale>
                                      <p:cBhvr>
                                        <p:cTn id="192" dur="166" decel="50000">
                                          <p:stCondLst>
                                            <p:cond delay="1834"/>
                                          </p:stCondLst>
                                        </p:cTn>
                                        <p:tgtEl>
                                          <p:spTgt spid="19"/>
                                        </p:tgtEl>
                                      </p:cBhvr>
                                      <p:to x="100000" y="100000"/>
                                    </p:animScale>
                                  </p:childTnLst>
                                </p:cTn>
                              </p:par>
                              <p:par>
                                <p:cTn id="193" presetID="26" presetClass="entr" presetSubtype="0" fill="hold" nodeType="withEffect">
                                  <p:stCondLst>
                                    <p:cond delay="0"/>
                                  </p:stCondLst>
                                  <p:childTnLst>
                                    <p:set>
                                      <p:cBhvr>
                                        <p:cTn id="194" dur="1" fill="hold">
                                          <p:stCondLst>
                                            <p:cond delay="0"/>
                                          </p:stCondLst>
                                        </p:cTn>
                                        <p:tgtEl>
                                          <p:spTgt spid="33"/>
                                        </p:tgtEl>
                                        <p:attrNameLst>
                                          <p:attrName>style.visibility</p:attrName>
                                        </p:attrNameLst>
                                      </p:cBhvr>
                                      <p:to>
                                        <p:strVal val="visible"/>
                                      </p:to>
                                    </p:set>
                                    <p:animEffect transition="in" filter="wipe(down)">
                                      <p:cBhvr>
                                        <p:cTn id="195" dur="580">
                                          <p:stCondLst>
                                            <p:cond delay="0"/>
                                          </p:stCondLst>
                                        </p:cTn>
                                        <p:tgtEl>
                                          <p:spTgt spid="33"/>
                                        </p:tgtEl>
                                      </p:cBhvr>
                                    </p:animEffect>
                                    <p:anim calcmode="lin" valueType="num">
                                      <p:cBhvr>
                                        <p:cTn id="19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01" dur="26">
                                          <p:stCondLst>
                                            <p:cond delay="650"/>
                                          </p:stCondLst>
                                        </p:cTn>
                                        <p:tgtEl>
                                          <p:spTgt spid="33"/>
                                        </p:tgtEl>
                                      </p:cBhvr>
                                      <p:to x="100000" y="60000"/>
                                    </p:animScale>
                                    <p:animScale>
                                      <p:cBhvr>
                                        <p:cTn id="202" dur="166" decel="50000">
                                          <p:stCondLst>
                                            <p:cond delay="676"/>
                                          </p:stCondLst>
                                        </p:cTn>
                                        <p:tgtEl>
                                          <p:spTgt spid="33"/>
                                        </p:tgtEl>
                                      </p:cBhvr>
                                      <p:to x="100000" y="100000"/>
                                    </p:animScale>
                                    <p:animScale>
                                      <p:cBhvr>
                                        <p:cTn id="203" dur="26">
                                          <p:stCondLst>
                                            <p:cond delay="1312"/>
                                          </p:stCondLst>
                                        </p:cTn>
                                        <p:tgtEl>
                                          <p:spTgt spid="33"/>
                                        </p:tgtEl>
                                      </p:cBhvr>
                                      <p:to x="100000" y="80000"/>
                                    </p:animScale>
                                    <p:animScale>
                                      <p:cBhvr>
                                        <p:cTn id="204" dur="166" decel="50000">
                                          <p:stCondLst>
                                            <p:cond delay="1338"/>
                                          </p:stCondLst>
                                        </p:cTn>
                                        <p:tgtEl>
                                          <p:spTgt spid="33"/>
                                        </p:tgtEl>
                                      </p:cBhvr>
                                      <p:to x="100000" y="100000"/>
                                    </p:animScale>
                                    <p:animScale>
                                      <p:cBhvr>
                                        <p:cTn id="205" dur="26">
                                          <p:stCondLst>
                                            <p:cond delay="1642"/>
                                          </p:stCondLst>
                                        </p:cTn>
                                        <p:tgtEl>
                                          <p:spTgt spid="33"/>
                                        </p:tgtEl>
                                      </p:cBhvr>
                                      <p:to x="100000" y="90000"/>
                                    </p:animScale>
                                    <p:animScale>
                                      <p:cBhvr>
                                        <p:cTn id="206" dur="166" decel="50000">
                                          <p:stCondLst>
                                            <p:cond delay="1668"/>
                                          </p:stCondLst>
                                        </p:cTn>
                                        <p:tgtEl>
                                          <p:spTgt spid="33"/>
                                        </p:tgtEl>
                                      </p:cBhvr>
                                      <p:to x="100000" y="100000"/>
                                    </p:animScale>
                                    <p:animScale>
                                      <p:cBhvr>
                                        <p:cTn id="207" dur="26">
                                          <p:stCondLst>
                                            <p:cond delay="1808"/>
                                          </p:stCondLst>
                                        </p:cTn>
                                        <p:tgtEl>
                                          <p:spTgt spid="33"/>
                                        </p:tgtEl>
                                      </p:cBhvr>
                                      <p:to x="100000" y="95000"/>
                                    </p:animScale>
                                    <p:animScale>
                                      <p:cBhvr>
                                        <p:cTn id="208" dur="166" decel="50000">
                                          <p:stCondLst>
                                            <p:cond delay="1834"/>
                                          </p:stCondLst>
                                        </p:cTn>
                                        <p:tgtEl>
                                          <p:spTgt spid="33"/>
                                        </p:tgtEl>
                                      </p:cBhvr>
                                      <p:to x="100000" y="100000"/>
                                    </p:animScale>
                                  </p:childTnLst>
                                </p:cTn>
                              </p:par>
                            </p:childTnLst>
                          </p:cTn>
                        </p:par>
                      </p:childTnLst>
                    </p:cTn>
                  </p:par>
                  <p:par>
                    <p:cTn id="209" fill="hold">
                      <p:stCondLst>
                        <p:cond delay="indefinite"/>
                      </p:stCondLst>
                      <p:childTnLst>
                        <p:par>
                          <p:cTn id="210" fill="hold">
                            <p:stCondLst>
                              <p:cond delay="0"/>
                            </p:stCondLst>
                            <p:childTnLst>
                              <p:par>
                                <p:cTn id="211" presetID="22" presetClass="entr" presetSubtype="4" fill="hold" nodeType="clickEffect">
                                  <p:stCondLst>
                                    <p:cond delay="0"/>
                                  </p:stCondLst>
                                  <p:childTnLst>
                                    <p:set>
                                      <p:cBhvr>
                                        <p:cTn id="212" dur="1" fill="hold">
                                          <p:stCondLst>
                                            <p:cond delay="0"/>
                                          </p:stCondLst>
                                        </p:cTn>
                                        <p:tgtEl>
                                          <p:spTgt spid="40"/>
                                        </p:tgtEl>
                                        <p:attrNameLst>
                                          <p:attrName>style.visibility</p:attrName>
                                        </p:attrNameLst>
                                      </p:cBhvr>
                                      <p:to>
                                        <p:strVal val="visible"/>
                                      </p:to>
                                    </p:set>
                                    <p:animEffect transition="in" filter="wipe(down)">
                                      <p:cBhvr>
                                        <p:cTn id="21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3" grpId="1" animBg="1"/>
      <p:bldP spid="15" grpId="0" animBg="1"/>
      <p:bldP spid="15" grpId="1" animBg="1"/>
      <p:bldP spid="17" grpId="0" animBg="1"/>
      <p:bldP spid="17" grpId="1" animBg="1"/>
      <p:bldP spid="19" grpId="0" animBg="1"/>
      <p:bldP spid="1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AAEF2C9D-133E-4CDC-AAF6-BC126CDBBB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20" name="图片 3">
            <a:extLst>
              <a:ext uri="{FF2B5EF4-FFF2-40B4-BE49-F238E27FC236}">
                <a16:creationId xmlns:a16="http://schemas.microsoft.com/office/drawing/2014/main" id="{C237BB96-AEA2-4BD3-8FEB-E76A0398D266}"/>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21" name="图片 4">
            <a:extLst>
              <a:ext uri="{FF2B5EF4-FFF2-40B4-BE49-F238E27FC236}">
                <a16:creationId xmlns:a16="http://schemas.microsoft.com/office/drawing/2014/main" id="{110FB161-3137-4B0F-9110-FBE2C24A02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25" name="图片 2">
            <a:extLst>
              <a:ext uri="{FF2B5EF4-FFF2-40B4-BE49-F238E27FC236}">
                <a16:creationId xmlns:a16="http://schemas.microsoft.com/office/drawing/2014/main" id="{970B906B-F3AD-4D44-AA30-118637FE4959}"/>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26" name="组合 5">
            <a:extLst>
              <a:ext uri="{FF2B5EF4-FFF2-40B4-BE49-F238E27FC236}">
                <a16:creationId xmlns:a16="http://schemas.microsoft.com/office/drawing/2014/main" id="{A693B13C-1003-4015-BF94-05E7A388EEB1}"/>
              </a:ext>
            </a:extLst>
          </p:cNvPr>
          <p:cNvGrpSpPr/>
          <p:nvPr/>
        </p:nvGrpSpPr>
        <p:grpSpPr>
          <a:xfrm>
            <a:off x="67513" y="324091"/>
            <a:ext cx="12069063" cy="6407917"/>
            <a:chOff x="2428568" y="2128383"/>
            <a:chExt cx="7816645" cy="2512443"/>
          </a:xfrm>
        </p:grpSpPr>
        <p:sp>
          <p:nvSpPr>
            <p:cNvPr id="27" name="矩形 6">
              <a:extLst>
                <a:ext uri="{FF2B5EF4-FFF2-40B4-BE49-F238E27FC236}">
                  <a16:creationId xmlns:a16="http://schemas.microsoft.com/office/drawing/2014/main" id="{DDD477D8-5C8E-44E9-BE5E-AC9E31179A22}"/>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矩形 7">
              <a:extLst>
                <a:ext uri="{FF2B5EF4-FFF2-40B4-BE49-F238E27FC236}">
                  <a16:creationId xmlns:a16="http://schemas.microsoft.com/office/drawing/2014/main" id="{92C47EB4-4491-4B74-97CE-C9BD5FECFAA8}"/>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矩形 8">
              <a:extLst>
                <a:ext uri="{FF2B5EF4-FFF2-40B4-BE49-F238E27FC236}">
                  <a16:creationId xmlns:a16="http://schemas.microsoft.com/office/drawing/2014/main" id="{7483C854-0D9D-4A35-86CE-24F2ED23FDF9}"/>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矩形 9">
              <a:extLst>
                <a:ext uri="{FF2B5EF4-FFF2-40B4-BE49-F238E27FC236}">
                  <a16:creationId xmlns:a16="http://schemas.microsoft.com/office/drawing/2014/main" id="{E4486823-3AE3-4A20-9365-B1FC7C2A61B8}"/>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4" name="TextBox 33">
            <a:extLst>
              <a:ext uri="{FF2B5EF4-FFF2-40B4-BE49-F238E27FC236}">
                <a16:creationId xmlns:a16="http://schemas.microsoft.com/office/drawing/2014/main" id="{CF4D1668-C039-4A5E-BFF4-943EFE0A88E8}"/>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TextBox 34">
            <a:extLst>
              <a:ext uri="{FF2B5EF4-FFF2-40B4-BE49-F238E27FC236}">
                <a16:creationId xmlns:a16="http://schemas.microsoft.com/office/drawing/2014/main" id="{42CC40B6-279E-4ED6-AFD9-53292D58CD9F}"/>
              </a:ext>
            </a:extLst>
          </p:cNvPr>
          <p:cNvSpPr txBox="1"/>
          <p:nvPr/>
        </p:nvSpPr>
        <p:spPr>
          <a:xfrm>
            <a:off x="234792"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6" name="Picture 35">
            <a:extLst>
              <a:ext uri="{FF2B5EF4-FFF2-40B4-BE49-F238E27FC236}">
                <a16:creationId xmlns:a16="http://schemas.microsoft.com/office/drawing/2014/main" id="{F8C139BF-C5B7-459B-8CE0-34ECDED024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162" y="1065849"/>
            <a:ext cx="503726" cy="405925"/>
          </a:xfrm>
          <a:prstGeom prst="rect">
            <a:avLst/>
          </a:prstGeom>
        </p:spPr>
      </p:pic>
      <p:pic>
        <p:nvPicPr>
          <p:cNvPr id="37" name="Picture 36">
            <a:hlinkClick r:id="rId6" action="ppaction://hlinksldjump"/>
            <a:extLst>
              <a:ext uri="{FF2B5EF4-FFF2-40B4-BE49-F238E27FC236}">
                <a16:creationId xmlns:a16="http://schemas.microsoft.com/office/drawing/2014/main" id="{D9CF8DA7-651F-41F3-B9FB-78CD49B0FB2A}"/>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77137" y="1636889"/>
            <a:ext cx="476009" cy="405925"/>
          </a:xfrm>
          <a:prstGeom prst="rect">
            <a:avLst/>
          </a:prstGeom>
        </p:spPr>
      </p:pic>
      <p:pic>
        <p:nvPicPr>
          <p:cNvPr id="38" name="Picture 37">
            <a:hlinkClick r:id="rId9" action="ppaction://hlinksldjump"/>
            <a:extLst>
              <a:ext uri="{FF2B5EF4-FFF2-40B4-BE49-F238E27FC236}">
                <a16:creationId xmlns:a16="http://schemas.microsoft.com/office/drawing/2014/main" id="{A865B54A-B8E0-453C-90E6-41131BF26A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2763" y="3235779"/>
            <a:ext cx="476009" cy="405925"/>
          </a:xfrm>
          <a:prstGeom prst="rect">
            <a:avLst/>
          </a:prstGeom>
        </p:spPr>
      </p:pic>
      <p:pic>
        <p:nvPicPr>
          <p:cNvPr id="39" name="Picture 38">
            <a:hlinkClick r:id="rId11" action="ppaction://hlinksldjump"/>
            <a:extLst>
              <a:ext uri="{FF2B5EF4-FFF2-40B4-BE49-F238E27FC236}">
                <a16:creationId xmlns:a16="http://schemas.microsoft.com/office/drawing/2014/main" id="{BE937DD1-12F7-4708-A7F6-791618B37B62}"/>
              </a:ext>
            </a:extLst>
          </p:cNvPr>
          <p:cNvPicPr>
            <a:picLocks noChangeAspect="1"/>
          </p:cNvPicPr>
          <p:nvPr/>
        </p:nvPicPr>
        <p:blipFill rotWithShape="1">
          <a:blip r:embed="rId12"/>
          <a:srcRect l="26090" t="28446" r="16812" b="22809"/>
          <a:stretch/>
        </p:blipFill>
        <p:spPr>
          <a:xfrm>
            <a:off x="372763" y="4325804"/>
            <a:ext cx="566570" cy="531470"/>
          </a:xfrm>
          <a:prstGeom prst="rect">
            <a:avLst/>
          </a:prstGeom>
        </p:spPr>
      </p:pic>
      <p:sp>
        <p:nvSpPr>
          <p:cNvPr id="40" name="Rectangle: Rounded Corners 39">
            <a:extLst>
              <a:ext uri="{FF2B5EF4-FFF2-40B4-BE49-F238E27FC236}">
                <a16:creationId xmlns:a16="http://schemas.microsoft.com/office/drawing/2014/main" id="{0FA9473D-A767-4468-B986-855A538DF278}"/>
              </a:ext>
            </a:extLst>
          </p:cNvPr>
          <p:cNvSpPr/>
          <p:nvPr/>
        </p:nvSpPr>
        <p:spPr>
          <a:xfrm>
            <a:off x="8492831" y="119698"/>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gồm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Rectangle: Rounded Corners 40">
            <a:hlinkClick r:id="rId13" action="ppaction://hlinksldjump"/>
            <a:extLst>
              <a:ext uri="{FF2B5EF4-FFF2-40B4-BE49-F238E27FC236}">
                <a16:creationId xmlns:a16="http://schemas.microsoft.com/office/drawing/2014/main" id="{42F5C89B-56A8-4A63-918F-0668DDC266BA}"/>
              </a:ext>
            </a:extLst>
          </p:cNvPr>
          <p:cNvSpPr/>
          <p:nvPr/>
        </p:nvSpPr>
        <p:spPr>
          <a:xfrm>
            <a:off x="8492831" y="119698"/>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21811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1424</Words>
  <Application>Microsoft Office PowerPoint</Application>
  <PresentationFormat>Widescreen</PresentationFormat>
  <Paragraphs>106</Paragraphs>
  <Slides>22</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等线</vt:lpstr>
      <vt:lpstr>Arial</vt:lpstr>
      <vt:lpstr>Arial-Rounded</vt:lpstr>
      <vt:lpstr>Calibri</vt:lpstr>
      <vt:lpstr>Calibri Light</vt:lpstr>
      <vt:lpstr>HP001 4 hàng</vt:lpstr>
      <vt:lpstr>小单纯体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 Quyen</dc:creator>
  <cp:lastModifiedBy>Ms Quyen</cp:lastModifiedBy>
  <cp:revision>12</cp:revision>
  <dcterms:created xsi:type="dcterms:W3CDTF">2022-01-21T13:49:07Z</dcterms:created>
  <dcterms:modified xsi:type="dcterms:W3CDTF">2022-01-28T04:11:59Z</dcterms:modified>
</cp:coreProperties>
</file>