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2"/>
  </p:notesMasterIdLst>
  <p:sldIdLst>
    <p:sldId id="347" r:id="rId5"/>
    <p:sldId id="258" r:id="rId6"/>
    <p:sldId id="339" r:id="rId7"/>
    <p:sldId id="341" r:id="rId8"/>
    <p:sldId id="340" r:id="rId9"/>
    <p:sldId id="263" r:id="rId10"/>
    <p:sldId id="346" r:id="rId11"/>
    <p:sldId id="331" r:id="rId12"/>
    <p:sldId id="332" r:id="rId13"/>
    <p:sldId id="336" r:id="rId14"/>
    <p:sldId id="342" r:id="rId15"/>
    <p:sldId id="333" r:id="rId16"/>
    <p:sldId id="334" r:id="rId17"/>
    <p:sldId id="338" r:id="rId18"/>
    <p:sldId id="335" r:id="rId19"/>
    <p:sldId id="348" r:id="rId20"/>
    <p:sldId id="3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3042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81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4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2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6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0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1825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38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4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9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7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2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7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87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72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4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42646" y="525937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ĐẾN TIẾT TIẾNG VIỆT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93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78362"/>
            <a:ext cx="7154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4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389BEE5B-BDDC-C549-8A82-8B1857E2C0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747"/>
          <a:stretch/>
        </p:blipFill>
        <p:spPr>
          <a:xfrm>
            <a:off x="3480655" y="1276979"/>
            <a:ext cx="5773325" cy="500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692472" y="4966669"/>
            <a:ext cx="75105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7" y="915225"/>
            <a:ext cx="7154436" cy="115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751055" y="2595800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418676" y="2329201"/>
              <a:ext cx="6298428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87DD38-A746-45D7-A8CC-6B5872F7E14D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17733" y="313825"/>
            <a:ext cx="7154436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25023" y="4625991"/>
            <a:ext cx="9373429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76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6486262" y="5675522"/>
            <a:ext cx="9141681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smtClean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</a:t>
            </a:r>
            <a:r>
              <a:rPr lang="vi-VN" sz="2667" kern="0" dirty="0" smtClean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667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R, h, g, y.</a:t>
            </a:r>
            <a:endParaRPr lang="vi-VN" sz="2667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6" y="1371556"/>
            <a:ext cx="10612340" cy="1666401"/>
            <a:chOff x="418676" y="2023786"/>
            <a:chExt cx="62984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2378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0E4B69-23B6-4D04-A317-50A15C73DC73}"/>
              </a:ext>
            </a:extLst>
          </p:cNvPr>
          <p:cNvSpPr txBox="1"/>
          <p:nvPr/>
        </p:nvSpPr>
        <p:spPr>
          <a:xfrm>
            <a:off x="8851392" y="658597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F9594-ADD6-4313-9C9A-D8D8D16A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8" y="565441"/>
            <a:ext cx="8521262" cy="564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F463D-1B62-4A8E-B9C5-9457A3E66871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782389" y="4851133"/>
            <a:ext cx="7923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6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6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1384663" y="1747919"/>
            <a:ext cx="9830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556964" y="3480813"/>
            <a:ext cx="5635036" cy="3556696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1735350">
            <a:off x="-545898" y="4810752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53784" y="1203420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9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2413014" y="3248042"/>
            <a:ext cx="782465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xanh</a:t>
            </a:r>
            <a:r>
              <a:rPr lang="en-US" alt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429693" y="535578"/>
            <a:ext cx="7053942" cy="3265714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chữ nào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/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045442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8984" y="2717082"/>
            <a:ext cx="601389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6000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6000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zh-CN" sz="6000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</a:t>
            </a:r>
            <a:r>
              <a:rPr lang="en-US" altLang="zh-CN" sz="6000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pPr algn="ctr" defTabSz="1219170"/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3)</a:t>
            </a:r>
            <a:endParaRPr lang="zh-CN" altLang="en-US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54815" y="3486965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836043" y="482122"/>
            <a:ext cx="643731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HP001 4 hàng" panose="020B0603050302020204" pitchFamily="34" charset="0"/>
                <a:ea typeface="SimSun" panose="02010600030101010101" pitchFamily="2" charset="-122"/>
              </a:rPr>
              <a:t>R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764594" y="4003054"/>
            <a:ext cx="3957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Vườn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cây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vươn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nắng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6545804" y="3218586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3843888" y="420310"/>
            <a:ext cx="6069079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621400" y="2036137"/>
            <a:ext cx="4024798" cy="3767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777647" y="5926627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23274" y="357721"/>
            <a:ext cx="7154436" cy="133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0504.281" end="217080.6664"/>
                </p14:media>
              </p:ext>
            </p:extLst>
          </p:nvPr>
        </p:nvPicPr>
        <p:blipFill rotWithShape="1">
          <a:blip r:embed="rId5"/>
          <a:srcRect l="1941" r="1586"/>
          <a:stretch>
            <a:fillRect/>
          </a:stretch>
        </p:blipFill>
        <p:spPr>
          <a:xfrm>
            <a:off x="1929608" y="1722196"/>
            <a:ext cx="7796944" cy="4546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268</Words>
  <Application>Microsoft Office PowerPoint</Application>
  <PresentationFormat>Widescreen</PresentationFormat>
  <Paragraphs>44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微软雅黑</vt:lpstr>
      <vt:lpstr>Microsoft YaHei UI</vt:lpstr>
      <vt:lpstr>SimSun</vt:lpstr>
      <vt:lpstr>SimSun</vt:lpstr>
      <vt:lpstr>Arial</vt:lpstr>
      <vt:lpstr>Arial-Rounded</vt:lpstr>
      <vt:lpstr>Calibri</vt:lpstr>
      <vt:lpstr>等线</vt:lpstr>
      <vt:lpstr>等线 Light</vt:lpstr>
      <vt:lpstr>HP001 4 hàng</vt:lpstr>
      <vt:lpstr>Kalam</vt:lpstr>
      <vt:lpstr>Montserrat</vt:lpstr>
      <vt:lpstr>SVN-Gretoon</vt:lpstr>
      <vt:lpstr>Times New Roman</vt:lpstr>
      <vt:lpstr>UTM Avo</vt:lpstr>
      <vt:lpstr>Wingdings</vt:lpstr>
      <vt:lpstr>方正粗圆_GBK</vt:lpstr>
      <vt:lpstr>1_Doodle Sketchbook by Slidesgo</vt:lpstr>
      <vt:lpstr>Office 主题​​</vt:lpstr>
      <vt:lpstr>Office 主题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2021-07-31T14:55:44Z</dcterms:created>
  <dcterms:modified xsi:type="dcterms:W3CDTF">2022-01-21T09:47:54Z</dcterms:modified>
</cp:coreProperties>
</file>