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37" r:id="rId4"/>
    <p:sldMasterId id="2147483750" r:id="rId5"/>
  </p:sldMasterIdLst>
  <p:notesMasterIdLst>
    <p:notesMasterId r:id="rId23"/>
  </p:notesMasterIdLst>
  <p:sldIdLst>
    <p:sldId id="382" r:id="rId6"/>
    <p:sldId id="256" r:id="rId7"/>
    <p:sldId id="287" r:id="rId8"/>
    <p:sldId id="328" r:id="rId9"/>
    <p:sldId id="259" r:id="rId10"/>
    <p:sldId id="262" r:id="rId11"/>
    <p:sldId id="264" r:id="rId12"/>
    <p:sldId id="303" r:id="rId13"/>
    <p:sldId id="380" r:id="rId14"/>
    <p:sldId id="297" r:id="rId15"/>
    <p:sldId id="329" r:id="rId16"/>
    <p:sldId id="268" r:id="rId17"/>
    <p:sldId id="373" r:id="rId18"/>
    <p:sldId id="379" r:id="rId19"/>
    <p:sldId id="257" r:id="rId20"/>
    <p:sldId id="381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4803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14/01/2022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14/01/2022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14/01/2022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14/01/2022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14/01/2022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14/01/2022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14/01/2022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14/01/2022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14/01/2022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14/01/2022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483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059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18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8132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166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084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35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796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651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855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677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24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14/01/2022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3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29ADE-25F2-48A0-8D86-FACEBFCC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29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785" y="-2256729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050" name="Picture 2" descr="Cánh đồng lúa Ninh Hải ở Ninh Thuận, một màu xanh ngút ngàn như vô tận">
            <a:extLst>
              <a:ext uri="{FF2B5EF4-FFF2-40B4-BE49-F238E27FC236}">
                <a16:creationId xmlns:a16="http://schemas.microsoft.com/office/drawing/2014/main" id="{5797F2AD-76DF-4B79-8BC9-61BB47E6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4" y="619663"/>
            <a:ext cx="8779167" cy="5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661660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học tập tiếp theo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Hình chữ hoa Q - Hình - mẫu chữ tập viết - Huỳnh Văn Tuyên - Website của  Huỳnh Văn Tuyên">
            <a:extLst>
              <a:ext uri="{FF2B5EF4-FFF2-40B4-BE49-F238E27FC236}">
                <a16:creationId xmlns:a16="http://schemas.microsoft.com/office/drawing/2014/main" id="{FAF368BE-0225-49C3-A8FD-13E873C7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/>
        </p:blipFill>
        <p:spPr bwMode="auto">
          <a:xfrm>
            <a:off x="6539345" y="1524744"/>
            <a:ext cx="26462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Q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4223792" y="502718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Q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</a:t>
            </a:r>
            <a:r>
              <a:rPr lang="vi-VN" sz="2800" u="sng" dirty="0"/>
              <a:t> </a:t>
            </a:r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" fmla="*/ 864028 w 1246165"/>
              <a:gd name="connsiteY0" fmla="*/ 0 h 2417743"/>
              <a:gd name="connsiteX1" fmla="*/ 536482 w 1246165"/>
              <a:gd name="connsiteY1" fmla="*/ 150126 h 2417743"/>
              <a:gd name="connsiteX2" fmla="*/ 290822 w 1246165"/>
              <a:gd name="connsiteY2" fmla="*/ 368490 h 2417743"/>
              <a:gd name="connsiteX3" fmla="*/ 45162 w 1246165"/>
              <a:gd name="connsiteY3" fmla="*/ 818866 h 2417743"/>
              <a:gd name="connsiteX4" fmla="*/ 4219 w 1246165"/>
              <a:gd name="connsiteY4" fmla="*/ 1392072 h 2417743"/>
              <a:gd name="connsiteX5" fmla="*/ 99753 w 1246165"/>
              <a:gd name="connsiteY5" fmla="*/ 1774209 h 2417743"/>
              <a:gd name="connsiteX6" fmla="*/ 222583 w 1246165"/>
              <a:gd name="connsiteY6" fmla="*/ 2019869 h 2417743"/>
              <a:gd name="connsiteX7" fmla="*/ 400004 w 1246165"/>
              <a:gd name="connsiteY7" fmla="*/ 2210938 h 2417743"/>
              <a:gd name="connsiteX8" fmla="*/ 577425 w 1246165"/>
              <a:gd name="connsiteY8" fmla="*/ 2333768 h 2417743"/>
              <a:gd name="connsiteX9" fmla="*/ 795789 w 1246165"/>
              <a:gd name="connsiteY9" fmla="*/ 2415654 h 2417743"/>
              <a:gd name="connsiteX10" fmla="*/ 1136983 w 1246165"/>
              <a:gd name="connsiteY10" fmla="*/ 2388359 h 2417743"/>
              <a:gd name="connsiteX11" fmla="*/ 1246165 w 1246165"/>
              <a:gd name="connsiteY11" fmla="*/ 2333768 h 2417743"/>
              <a:gd name="connsiteX0" fmla="*/ 864028 w 1246165"/>
              <a:gd name="connsiteY0" fmla="*/ 0 h 2430819"/>
              <a:gd name="connsiteX1" fmla="*/ 536482 w 1246165"/>
              <a:gd name="connsiteY1" fmla="*/ 150126 h 2430819"/>
              <a:gd name="connsiteX2" fmla="*/ 290822 w 1246165"/>
              <a:gd name="connsiteY2" fmla="*/ 368490 h 2430819"/>
              <a:gd name="connsiteX3" fmla="*/ 45162 w 1246165"/>
              <a:gd name="connsiteY3" fmla="*/ 818866 h 2430819"/>
              <a:gd name="connsiteX4" fmla="*/ 4219 w 1246165"/>
              <a:gd name="connsiteY4" fmla="*/ 1392072 h 2430819"/>
              <a:gd name="connsiteX5" fmla="*/ 99753 w 1246165"/>
              <a:gd name="connsiteY5" fmla="*/ 1774209 h 2430819"/>
              <a:gd name="connsiteX6" fmla="*/ 222583 w 1246165"/>
              <a:gd name="connsiteY6" fmla="*/ 2019869 h 2430819"/>
              <a:gd name="connsiteX7" fmla="*/ 400004 w 1246165"/>
              <a:gd name="connsiteY7" fmla="*/ 2210938 h 2430819"/>
              <a:gd name="connsiteX8" fmla="*/ 577425 w 1246165"/>
              <a:gd name="connsiteY8" fmla="*/ 2333768 h 2430819"/>
              <a:gd name="connsiteX9" fmla="*/ 850380 w 1246165"/>
              <a:gd name="connsiteY9" fmla="*/ 2429302 h 2430819"/>
              <a:gd name="connsiteX10" fmla="*/ 1136983 w 1246165"/>
              <a:gd name="connsiteY10" fmla="*/ 2388359 h 2430819"/>
              <a:gd name="connsiteX11" fmla="*/ 1246165 w 1246165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13377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08353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008"/>
              <a:gd name="connsiteX1" fmla="*/ 549855 w 1259538"/>
              <a:gd name="connsiteY1" fmla="*/ 150126 h 2430008"/>
              <a:gd name="connsiteX2" fmla="*/ 304195 w 1259538"/>
              <a:gd name="connsiteY2" fmla="*/ 368490 h 2430008"/>
              <a:gd name="connsiteX3" fmla="*/ 58535 w 1259538"/>
              <a:gd name="connsiteY3" fmla="*/ 818866 h 2430008"/>
              <a:gd name="connsiteX4" fmla="*/ 2520 w 1259538"/>
              <a:gd name="connsiteY4" fmla="*/ 1371975 h 2430008"/>
              <a:gd name="connsiteX5" fmla="*/ 113126 w 1259538"/>
              <a:gd name="connsiteY5" fmla="*/ 1774209 h 2430008"/>
              <a:gd name="connsiteX6" fmla="*/ 235956 w 1259538"/>
              <a:gd name="connsiteY6" fmla="*/ 2019869 h 2430008"/>
              <a:gd name="connsiteX7" fmla="*/ 408353 w 1259538"/>
              <a:gd name="connsiteY7" fmla="*/ 2210938 h 2430008"/>
              <a:gd name="connsiteX8" fmla="*/ 610894 w 1259538"/>
              <a:gd name="connsiteY8" fmla="*/ 2353865 h 2430008"/>
              <a:gd name="connsiteX9" fmla="*/ 863753 w 1259538"/>
              <a:gd name="connsiteY9" fmla="*/ 2429302 h 2430008"/>
              <a:gd name="connsiteX10" fmla="*/ 1150356 w 1259538"/>
              <a:gd name="connsiteY10" fmla="*/ 2388359 h 2430008"/>
              <a:gd name="connsiteX11" fmla="*/ 1259538 w 1259538"/>
              <a:gd name="connsiteY11" fmla="*/ 2333768 h 2430008"/>
              <a:gd name="connsiteX0" fmla="*/ 877709 w 1259846"/>
              <a:gd name="connsiteY0" fmla="*/ 0 h 2430008"/>
              <a:gd name="connsiteX1" fmla="*/ 550163 w 1259846"/>
              <a:gd name="connsiteY1" fmla="*/ 150126 h 2430008"/>
              <a:gd name="connsiteX2" fmla="*/ 304503 w 1259846"/>
              <a:gd name="connsiteY2" fmla="*/ 368490 h 2430008"/>
              <a:gd name="connsiteX3" fmla="*/ 58843 w 1259846"/>
              <a:gd name="connsiteY3" fmla="*/ 818866 h 2430008"/>
              <a:gd name="connsiteX4" fmla="*/ 2828 w 1259846"/>
              <a:gd name="connsiteY4" fmla="*/ 1371975 h 2430008"/>
              <a:gd name="connsiteX5" fmla="*/ 118458 w 1259846"/>
              <a:gd name="connsiteY5" fmla="*/ 1784257 h 2430008"/>
              <a:gd name="connsiteX6" fmla="*/ 236264 w 1259846"/>
              <a:gd name="connsiteY6" fmla="*/ 2019869 h 2430008"/>
              <a:gd name="connsiteX7" fmla="*/ 408661 w 1259846"/>
              <a:gd name="connsiteY7" fmla="*/ 2210938 h 2430008"/>
              <a:gd name="connsiteX8" fmla="*/ 611202 w 1259846"/>
              <a:gd name="connsiteY8" fmla="*/ 2353865 h 2430008"/>
              <a:gd name="connsiteX9" fmla="*/ 864061 w 1259846"/>
              <a:gd name="connsiteY9" fmla="*/ 2429302 h 2430008"/>
              <a:gd name="connsiteX10" fmla="*/ 1150664 w 1259846"/>
              <a:gd name="connsiteY10" fmla="*/ 2388359 h 2430008"/>
              <a:gd name="connsiteX11" fmla="*/ 1259846 w 1259846"/>
              <a:gd name="connsiteY11" fmla="*/ 2333768 h 2430008"/>
              <a:gd name="connsiteX0" fmla="*/ 876513 w 1258650"/>
              <a:gd name="connsiteY0" fmla="*/ 0 h 2430008"/>
              <a:gd name="connsiteX1" fmla="*/ 548967 w 1258650"/>
              <a:gd name="connsiteY1" fmla="*/ 150126 h 2430008"/>
              <a:gd name="connsiteX2" fmla="*/ 303307 w 1258650"/>
              <a:gd name="connsiteY2" fmla="*/ 368490 h 2430008"/>
              <a:gd name="connsiteX3" fmla="*/ 57647 w 1258650"/>
              <a:gd name="connsiteY3" fmla="*/ 818866 h 2430008"/>
              <a:gd name="connsiteX4" fmla="*/ 1632 w 1258650"/>
              <a:gd name="connsiteY4" fmla="*/ 1371975 h 2430008"/>
              <a:gd name="connsiteX5" fmla="*/ 97165 w 1258650"/>
              <a:gd name="connsiteY5" fmla="*/ 1784257 h 2430008"/>
              <a:gd name="connsiteX6" fmla="*/ 235068 w 1258650"/>
              <a:gd name="connsiteY6" fmla="*/ 2019869 h 2430008"/>
              <a:gd name="connsiteX7" fmla="*/ 407465 w 1258650"/>
              <a:gd name="connsiteY7" fmla="*/ 2210938 h 2430008"/>
              <a:gd name="connsiteX8" fmla="*/ 610006 w 1258650"/>
              <a:gd name="connsiteY8" fmla="*/ 2353865 h 2430008"/>
              <a:gd name="connsiteX9" fmla="*/ 862865 w 1258650"/>
              <a:gd name="connsiteY9" fmla="*/ 2429302 h 2430008"/>
              <a:gd name="connsiteX10" fmla="*/ 1149468 w 1258650"/>
              <a:gd name="connsiteY10" fmla="*/ 2388359 h 2430008"/>
              <a:gd name="connsiteX11" fmla="*/ 1258650 w 1258650"/>
              <a:gd name="connsiteY11" fmla="*/ 2333768 h 2430008"/>
              <a:gd name="connsiteX0" fmla="*/ 877097 w 1259234"/>
              <a:gd name="connsiteY0" fmla="*/ 0 h 2430008"/>
              <a:gd name="connsiteX1" fmla="*/ 549551 w 1259234"/>
              <a:gd name="connsiteY1" fmla="*/ 150126 h 2430008"/>
              <a:gd name="connsiteX2" fmla="*/ 303891 w 1259234"/>
              <a:gd name="connsiteY2" fmla="*/ 368490 h 2430008"/>
              <a:gd name="connsiteX3" fmla="*/ 58231 w 1259234"/>
              <a:gd name="connsiteY3" fmla="*/ 818866 h 2430008"/>
              <a:gd name="connsiteX4" fmla="*/ 2216 w 1259234"/>
              <a:gd name="connsiteY4" fmla="*/ 1371975 h 2430008"/>
              <a:gd name="connsiteX5" fmla="*/ 107797 w 1259234"/>
              <a:gd name="connsiteY5" fmla="*/ 1799329 h 2430008"/>
              <a:gd name="connsiteX6" fmla="*/ 235652 w 1259234"/>
              <a:gd name="connsiteY6" fmla="*/ 2019869 h 2430008"/>
              <a:gd name="connsiteX7" fmla="*/ 408049 w 1259234"/>
              <a:gd name="connsiteY7" fmla="*/ 2210938 h 2430008"/>
              <a:gd name="connsiteX8" fmla="*/ 610590 w 1259234"/>
              <a:gd name="connsiteY8" fmla="*/ 2353865 h 2430008"/>
              <a:gd name="connsiteX9" fmla="*/ 863449 w 1259234"/>
              <a:gd name="connsiteY9" fmla="*/ 2429302 h 2430008"/>
              <a:gd name="connsiteX10" fmla="*/ 1150052 w 1259234"/>
              <a:gd name="connsiteY10" fmla="*/ 2388359 h 2430008"/>
              <a:gd name="connsiteX11" fmla="*/ 1259234 w 1259234"/>
              <a:gd name="connsiteY11" fmla="*/ 2333768 h 2430008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2883 w 1259234"/>
              <a:gd name="connsiteY7" fmla="*/ 2201031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82639 w 1132971"/>
              <a:gd name="connsiteY6" fmla="*/ 392762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72590 w 1132971"/>
              <a:gd name="connsiteY6" fmla="*/ 417883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8170 h 2318170"/>
              <a:gd name="connsiteX1" fmla="*/ 791570 w 1132971"/>
              <a:gd name="connsiteY1" fmla="*/ 2140749 h 2318170"/>
              <a:gd name="connsiteX2" fmla="*/ 941695 w 1132971"/>
              <a:gd name="connsiteY2" fmla="*/ 1908737 h 2318170"/>
              <a:gd name="connsiteX3" fmla="*/ 1099019 w 1132971"/>
              <a:gd name="connsiteY3" fmla="*/ 1517976 h 2318170"/>
              <a:gd name="connsiteX4" fmla="*/ 1132764 w 1132971"/>
              <a:gd name="connsiteY4" fmla="*/ 1117167 h 2318170"/>
              <a:gd name="connsiteX5" fmla="*/ 1091821 w 1132971"/>
              <a:gd name="connsiteY5" fmla="*/ 735030 h 2318170"/>
              <a:gd name="connsiteX6" fmla="*/ 972590 w 1132971"/>
              <a:gd name="connsiteY6" fmla="*/ 418957 h 2318170"/>
              <a:gd name="connsiteX7" fmla="*/ 836113 w 1132971"/>
              <a:gd name="connsiteY7" fmla="*/ 209217 h 2318170"/>
              <a:gd name="connsiteX8" fmla="*/ 600501 w 1132971"/>
              <a:gd name="connsiteY8" fmla="*/ 25346 h 2318170"/>
              <a:gd name="connsiteX9" fmla="*/ 313898 w 1132971"/>
              <a:gd name="connsiteY9" fmla="*/ 11699 h 2318170"/>
              <a:gd name="connsiteX10" fmla="*/ 150125 w 1132971"/>
              <a:gd name="connsiteY10" fmla="*/ 120881 h 2318170"/>
              <a:gd name="connsiteX11" fmla="*/ 54591 w 1132971"/>
              <a:gd name="connsiteY11" fmla="*/ 202767 h 2318170"/>
              <a:gd name="connsiteX12" fmla="*/ 0 w 1132971"/>
              <a:gd name="connsiteY12" fmla="*/ 298302 h 2318170"/>
              <a:gd name="connsiteX0" fmla="*/ 527239 w 1127947"/>
              <a:gd name="connsiteY0" fmla="*/ 2318170 h 2318170"/>
              <a:gd name="connsiteX1" fmla="*/ 786546 w 1127947"/>
              <a:gd name="connsiteY1" fmla="*/ 2140749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7947"/>
              <a:gd name="connsiteY0" fmla="*/ 2318170 h 2318170"/>
              <a:gd name="connsiteX1" fmla="*/ 771473 w 1127947"/>
              <a:gd name="connsiteY1" fmla="*/ 2135725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8184"/>
              <a:gd name="connsiteY0" fmla="*/ 2318170 h 2318170"/>
              <a:gd name="connsiteX1" fmla="*/ 771473 w 1128184"/>
              <a:gd name="connsiteY1" fmla="*/ 2135725 h 2318170"/>
              <a:gd name="connsiteX2" fmla="*/ 936671 w 1128184"/>
              <a:gd name="connsiteY2" fmla="*/ 1908737 h 2318170"/>
              <a:gd name="connsiteX3" fmla="*/ 1093995 w 1128184"/>
              <a:gd name="connsiteY3" fmla="*/ 1517976 h 2318170"/>
              <a:gd name="connsiteX4" fmla="*/ 1127740 w 1128184"/>
              <a:gd name="connsiteY4" fmla="*/ 1117167 h 2318170"/>
              <a:gd name="connsiteX5" fmla="*/ 1081773 w 1128184"/>
              <a:gd name="connsiteY5" fmla="*/ 755127 h 2318170"/>
              <a:gd name="connsiteX6" fmla="*/ 967566 w 1128184"/>
              <a:gd name="connsiteY6" fmla="*/ 418957 h 2318170"/>
              <a:gd name="connsiteX7" fmla="*/ 831089 w 1128184"/>
              <a:gd name="connsiteY7" fmla="*/ 209217 h 2318170"/>
              <a:gd name="connsiteX8" fmla="*/ 595477 w 1128184"/>
              <a:gd name="connsiteY8" fmla="*/ 25346 h 2318170"/>
              <a:gd name="connsiteX9" fmla="*/ 308874 w 1128184"/>
              <a:gd name="connsiteY9" fmla="*/ 11699 h 2318170"/>
              <a:gd name="connsiteX10" fmla="*/ 145101 w 1128184"/>
              <a:gd name="connsiteY10" fmla="*/ 120881 h 2318170"/>
              <a:gd name="connsiteX11" fmla="*/ 49567 w 1128184"/>
              <a:gd name="connsiteY11" fmla="*/ 202767 h 2318170"/>
              <a:gd name="connsiteX12" fmla="*/ 0 w 1128184"/>
              <a:gd name="connsiteY12" fmla="*/ 308350 h 2318170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08874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39019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2214 w 1123159"/>
              <a:gd name="connsiteY0" fmla="*/ 2317487 h 2317487"/>
              <a:gd name="connsiteX1" fmla="*/ 766448 w 1123159"/>
              <a:gd name="connsiteY1" fmla="*/ 2135042 h 2317487"/>
              <a:gd name="connsiteX2" fmla="*/ 931646 w 1123159"/>
              <a:gd name="connsiteY2" fmla="*/ 1908054 h 2317487"/>
              <a:gd name="connsiteX3" fmla="*/ 1088970 w 1123159"/>
              <a:gd name="connsiteY3" fmla="*/ 1517293 h 2317487"/>
              <a:gd name="connsiteX4" fmla="*/ 1122715 w 1123159"/>
              <a:gd name="connsiteY4" fmla="*/ 1116484 h 2317487"/>
              <a:gd name="connsiteX5" fmla="*/ 1076748 w 1123159"/>
              <a:gd name="connsiteY5" fmla="*/ 754444 h 2317487"/>
              <a:gd name="connsiteX6" fmla="*/ 962541 w 1123159"/>
              <a:gd name="connsiteY6" fmla="*/ 418274 h 2317487"/>
              <a:gd name="connsiteX7" fmla="*/ 826064 w 1123159"/>
              <a:gd name="connsiteY7" fmla="*/ 208534 h 2317487"/>
              <a:gd name="connsiteX8" fmla="*/ 590452 w 1123159"/>
              <a:gd name="connsiteY8" fmla="*/ 24663 h 2317487"/>
              <a:gd name="connsiteX9" fmla="*/ 333994 w 1123159"/>
              <a:gd name="connsiteY9" fmla="*/ 11016 h 2317487"/>
              <a:gd name="connsiteX10" fmla="*/ 135051 w 1123159"/>
              <a:gd name="connsiteY10" fmla="*/ 110149 h 2317487"/>
              <a:gd name="connsiteX11" fmla="*/ 44542 w 1123159"/>
              <a:gd name="connsiteY11" fmla="*/ 202084 h 2317487"/>
              <a:gd name="connsiteX12" fmla="*/ 0 w 1123159"/>
              <a:gd name="connsiteY12" fmla="*/ 317715 h 23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263 w 703527"/>
              <a:gd name="connsiteY0" fmla="*/ 0 h 628188"/>
              <a:gd name="connsiteX1" fmla="*/ 142 w 703527"/>
              <a:gd name="connsiteY1" fmla="*/ 226087 h 628188"/>
              <a:gd name="connsiteX2" fmla="*/ 35312 w 703527"/>
              <a:gd name="connsiteY2" fmla="*/ 406958 h 628188"/>
              <a:gd name="connsiteX3" fmla="*/ 181013 w 703527"/>
              <a:gd name="connsiteY3" fmla="*/ 567731 h 628188"/>
              <a:gd name="connsiteX4" fmla="*/ 381980 w 703527"/>
              <a:gd name="connsiteY4" fmla="*/ 628021 h 628188"/>
              <a:gd name="connsiteX5" fmla="*/ 603043 w 703527"/>
              <a:gd name="connsiteY5" fmla="*/ 552658 h 628188"/>
              <a:gd name="connsiteX6" fmla="*/ 693479 w 703527"/>
              <a:gd name="connsiteY6" fmla="*/ 396909 h 628188"/>
              <a:gd name="connsiteX7" fmla="*/ 693479 w 703527"/>
              <a:gd name="connsiteY7" fmla="*/ 396909 h 628188"/>
              <a:gd name="connsiteX8" fmla="*/ 703527 w 703527"/>
              <a:gd name="connsiteY8" fmla="*/ 396909 h 628188"/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608067 w 703527"/>
              <a:gd name="connsiteY5" fmla="*/ 532561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411 w 703675"/>
              <a:gd name="connsiteY0" fmla="*/ 0 h 628737"/>
              <a:gd name="connsiteX1" fmla="*/ 290 w 703675"/>
              <a:gd name="connsiteY1" fmla="*/ 226087 h 628737"/>
              <a:gd name="connsiteX2" fmla="*/ 40484 w 703675"/>
              <a:gd name="connsiteY2" fmla="*/ 417006 h 628737"/>
              <a:gd name="connsiteX3" fmla="*/ 181161 w 703675"/>
              <a:gd name="connsiteY3" fmla="*/ 567731 h 628737"/>
              <a:gd name="connsiteX4" fmla="*/ 382128 w 703675"/>
              <a:gd name="connsiteY4" fmla="*/ 628021 h 628737"/>
              <a:gd name="connsiteX5" fmla="*/ 608215 w 703675"/>
              <a:gd name="connsiteY5" fmla="*/ 532561 h 628737"/>
              <a:gd name="connsiteX6" fmla="*/ 693627 w 703675"/>
              <a:gd name="connsiteY6" fmla="*/ 396909 h 628737"/>
              <a:gd name="connsiteX7" fmla="*/ 693627 w 703675"/>
              <a:gd name="connsiteY7" fmla="*/ 396909 h 628737"/>
              <a:gd name="connsiteX8" fmla="*/ 703675 w 703675"/>
              <a:gd name="connsiteY8" fmla="*/ 396909 h 628737"/>
              <a:gd name="connsiteX0" fmla="*/ 30368 w 708632"/>
              <a:gd name="connsiteY0" fmla="*/ 0 h 628737"/>
              <a:gd name="connsiteX1" fmla="*/ 223 w 708632"/>
              <a:gd name="connsiteY1" fmla="*/ 236135 h 628737"/>
              <a:gd name="connsiteX2" fmla="*/ 45441 w 708632"/>
              <a:gd name="connsiteY2" fmla="*/ 417006 h 628737"/>
              <a:gd name="connsiteX3" fmla="*/ 186118 w 708632"/>
              <a:gd name="connsiteY3" fmla="*/ 567731 h 628737"/>
              <a:gd name="connsiteX4" fmla="*/ 387085 w 708632"/>
              <a:gd name="connsiteY4" fmla="*/ 628021 h 628737"/>
              <a:gd name="connsiteX5" fmla="*/ 613172 w 708632"/>
              <a:gd name="connsiteY5" fmla="*/ 532561 h 628737"/>
              <a:gd name="connsiteX6" fmla="*/ 698584 w 708632"/>
              <a:gd name="connsiteY6" fmla="*/ 396909 h 628737"/>
              <a:gd name="connsiteX7" fmla="*/ 698584 w 708632"/>
              <a:gd name="connsiteY7" fmla="*/ 396909 h 628737"/>
              <a:gd name="connsiteX8" fmla="*/ 708632 w 708632"/>
              <a:gd name="connsiteY8" fmla="*/ 396909 h 628737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44593"/>
              <a:gd name="connsiteY0" fmla="*/ 0 h 699075"/>
              <a:gd name="connsiteX1" fmla="*/ 1015 w 744593"/>
              <a:gd name="connsiteY1" fmla="*/ 306473 h 699075"/>
              <a:gd name="connsiteX2" fmla="*/ 46233 w 744593"/>
              <a:gd name="connsiteY2" fmla="*/ 487344 h 699075"/>
              <a:gd name="connsiteX3" fmla="*/ 186910 w 744593"/>
              <a:gd name="connsiteY3" fmla="*/ 638069 h 699075"/>
              <a:gd name="connsiteX4" fmla="*/ 387877 w 744593"/>
              <a:gd name="connsiteY4" fmla="*/ 698359 h 699075"/>
              <a:gd name="connsiteX5" fmla="*/ 613964 w 744593"/>
              <a:gd name="connsiteY5" fmla="*/ 602899 h 699075"/>
              <a:gd name="connsiteX6" fmla="*/ 699376 w 744593"/>
              <a:gd name="connsiteY6" fmla="*/ 467247 h 699075"/>
              <a:gd name="connsiteX7" fmla="*/ 699376 w 744593"/>
              <a:gd name="connsiteY7" fmla="*/ 467247 h 699075"/>
              <a:gd name="connsiteX8" fmla="*/ 744593 w 744593"/>
              <a:gd name="connsiteY8" fmla="*/ 467247 h 699075"/>
              <a:gd name="connsiteX0" fmla="*/ 81402 w 699376"/>
              <a:gd name="connsiteY0" fmla="*/ 0 h 699075"/>
              <a:gd name="connsiteX1" fmla="*/ 1015 w 699376"/>
              <a:gd name="connsiteY1" fmla="*/ 306473 h 699075"/>
              <a:gd name="connsiteX2" fmla="*/ 46233 w 699376"/>
              <a:gd name="connsiteY2" fmla="*/ 487344 h 699075"/>
              <a:gd name="connsiteX3" fmla="*/ 186910 w 699376"/>
              <a:gd name="connsiteY3" fmla="*/ 638069 h 699075"/>
              <a:gd name="connsiteX4" fmla="*/ 387877 w 699376"/>
              <a:gd name="connsiteY4" fmla="*/ 698359 h 699075"/>
              <a:gd name="connsiteX5" fmla="*/ 613964 w 699376"/>
              <a:gd name="connsiteY5" fmla="*/ 602899 h 699075"/>
              <a:gd name="connsiteX6" fmla="*/ 699376 w 699376"/>
              <a:gd name="connsiteY6" fmla="*/ 467247 h 699075"/>
              <a:gd name="connsiteX7" fmla="*/ 699376 w 699376"/>
              <a:gd name="connsiteY7" fmla="*/ 467247 h 699075"/>
              <a:gd name="connsiteX8" fmla="*/ 699376 w 699376"/>
              <a:gd name="connsiteY8" fmla="*/ 467247 h 699075"/>
              <a:gd name="connsiteX0" fmla="*/ 81402 w 699376"/>
              <a:gd name="connsiteY0" fmla="*/ 0 h 694004"/>
              <a:gd name="connsiteX1" fmla="*/ 1015 w 699376"/>
              <a:gd name="connsiteY1" fmla="*/ 306473 h 694004"/>
              <a:gd name="connsiteX2" fmla="*/ 46233 w 699376"/>
              <a:gd name="connsiteY2" fmla="*/ 487344 h 694004"/>
              <a:gd name="connsiteX3" fmla="*/ 186910 w 699376"/>
              <a:gd name="connsiteY3" fmla="*/ 638069 h 694004"/>
              <a:gd name="connsiteX4" fmla="*/ 403375 w 699376"/>
              <a:gd name="connsiteY4" fmla="*/ 693193 h 694004"/>
              <a:gd name="connsiteX5" fmla="*/ 613964 w 699376"/>
              <a:gd name="connsiteY5" fmla="*/ 602899 h 694004"/>
              <a:gd name="connsiteX6" fmla="*/ 699376 w 699376"/>
              <a:gd name="connsiteY6" fmla="*/ 467247 h 694004"/>
              <a:gd name="connsiteX7" fmla="*/ 699376 w 699376"/>
              <a:gd name="connsiteY7" fmla="*/ 467247 h 694004"/>
              <a:gd name="connsiteX8" fmla="*/ 699376 w 699376"/>
              <a:gd name="connsiteY8" fmla="*/ 467247 h 694004"/>
              <a:gd name="connsiteX0" fmla="*/ 80556 w 698530"/>
              <a:gd name="connsiteY0" fmla="*/ 0 h 693939"/>
              <a:gd name="connsiteX1" fmla="*/ 169 w 698530"/>
              <a:gd name="connsiteY1" fmla="*/ 306473 h 693939"/>
              <a:gd name="connsiteX2" fmla="*/ 63200 w 698530"/>
              <a:gd name="connsiteY2" fmla="*/ 505157 h 693939"/>
              <a:gd name="connsiteX3" fmla="*/ 186064 w 698530"/>
              <a:gd name="connsiteY3" fmla="*/ 638069 h 693939"/>
              <a:gd name="connsiteX4" fmla="*/ 402529 w 698530"/>
              <a:gd name="connsiteY4" fmla="*/ 693193 h 693939"/>
              <a:gd name="connsiteX5" fmla="*/ 613118 w 698530"/>
              <a:gd name="connsiteY5" fmla="*/ 602899 h 693939"/>
              <a:gd name="connsiteX6" fmla="*/ 698530 w 698530"/>
              <a:gd name="connsiteY6" fmla="*/ 467247 h 693939"/>
              <a:gd name="connsiteX7" fmla="*/ 698530 w 698530"/>
              <a:gd name="connsiteY7" fmla="*/ 467247 h 693939"/>
              <a:gd name="connsiteX8" fmla="*/ 698530 w 698530"/>
              <a:gd name="connsiteY8" fmla="*/ 467247 h 6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504701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26" y="503186"/>
            <a:ext cx="8554720" cy="56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0F02-7812-43DF-B5F4-2A1B136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C109-A9A2-4B2A-B1D4-8A56BA8DF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350</Words>
  <Application>Microsoft Office PowerPoint</Application>
  <PresentationFormat>Widescreen</PresentationFormat>
  <Paragraphs>59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5H</vt:lpstr>
      <vt:lpstr>SVN-Gretoon</vt:lpstr>
      <vt:lpstr>Times New Roman</vt:lpstr>
      <vt:lpstr>华康少女文字W5(P)</vt:lpstr>
      <vt:lpstr>方正粗圆_GBK</vt:lpstr>
      <vt:lpstr>Office 主题​​</vt:lpstr>
      <vt:lpstr>Office Theme</vt:lpstr>
      <vt:lpstr>1_Office 主题​​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25</cp:revision>
  <dcterms:created xsi:type="dcterms:W3CDTF">2021-07-23T00:54:59Z</dcterms:created>
  <dcterms:modified xsi:type="dcterms:W3CDTF">2022-01-14T08:00:07Z</dcterms:modified>
</cp:coreProperties>
</file>