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5" r:id="rId2"/>
  </p:sldMasterIdLst>
  <p:notesMasterIdLst>
    <p:notesMasterId r:id="rId14"/>
  </p:notesMasterIdLst>
  <p:sldIdLst>
    <p:sldId id="338" r:id="rId3"/>
    <p:sldId id="2007577122" r:id="rId4"/>
    <p:sldId id="287" r:id="rId5"/>
    <p:sldId id="371" r:id="rId6"/>
    <p:sldId id="376" r:id="rId7"/>
    <p:sldId id="372" r:id="rId8"/>
    <p:sldId id="373" r:id="rId9"/>
    <p:sldId id="358" r:id="rId10"/>
    <p:sldId id="374" r:id="rId11"/>
    <p:sldId id="2007577123" r:id="rId12"/>
    <p:sldId id="375" r:id="rId13"/>
  </p:sldIdLst>
  <p:sldSz cx="6858000" cy="51435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HP001" panose="020B0604020202020204" charset="0"/>
      <p:regular r:id="rId21"/>
      <p:bold r:id="rId22"/>
    </p:embeddedFont>
    <p:embeddedFont>
      <p:font typeface="HP001 4 hàng" panose="020B0603050302020204" pitchFamily="34" charset="0"/>
      <p:regular r:id="rId23"/>
      <p:bold r:id="rId24"/>
    </p:embeddedFont>
    <p:embeddedFont>
      <p:font typeface="Kalam" panose="020B0604020202020204" charset="0"/>
      <p:regular r:id="rId25"/>
      <p:bold r:id="rId26"/>
    </p:embeddedFont>
    <p:embeddedFont>
      <p:font typeface="Montserrat" panose="02000505000000020004" pitchFamily="2" charset="0"/>
      <p:regular r:id="rId27"/>
    </p:embeddedFont>
    <p:embeddedFont>
      <p:font typeface="SVN-Gretoon" panose="02040603050506020204" pitchFamily="18" charset="0"/>
      <p:regular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  <p:embeddedFont>
      <p:font typeface="UTM Cookies" panose="02040603050506020204" pitchFamily="18" charset="0"/>
      <p:regular r:id="rId33"/>
    </p:embeddedFont>
  </p:embeddedFontLst>
  <p:custDataLst>
    <p:tags r:id="rId3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249" autoAdjust="0"/>
  </p:normalViewPr>
  <p:slideViewPr>
    <p:cSldViewPr snapToGrid="0">
      <p:cViewPr varScale="1">
        <p:scale>
          <a:sx n="90" d="100"/>
          <a:sy n="90" d="100"/>
        </p:scale>
        <p:origin x="1470" y="66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21" Type="http://schemas.openxmlformats.org/officeDocument/2006/relationships/font" Target="fonts/font7.fntdata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89373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37400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02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465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879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713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168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99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682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650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64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095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125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355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468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707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6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825296" y="1401452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81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3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5171F3-3B93-4135-A20C-19EEB07B37E5}"/>
              </a:ext>
            </a:extLst>
          </p:cNvPr>
          <p:cNvSpPr txBox="1"/>
          <p:nvPr/>
        </p:nvSpPr>
        <p:spPr>
          <a:xfrm>
            <a:off x="369343" y="617893"/>
            <a:ext cx="1613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</a:rPr>
              <a:t>BÀI 1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FA8E6-AFAD-40F1-8C71-78F033E967CA}"/>
              </a:ext>
            </a:extLst>
          </p:cNvPr>
          <p:cNvSpPr txBox="1"/>
          <p:nvPr/>
        </p:nvSpPr>
        <p:spPr>
          <a:xfrm>
            <a:off x="1688168" y="540726"/>
            <a:ext cx="56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2"/>
                </a:solidFill>
                <a:latin typeface="+mj-lt"/>
              </a:rPr>
              <a:t>CHUYỆN BỐN MÙA</a:t>
            </a:r>
            <a:endParaRPr lang="en-US" sz="3200" dirty="0">
              <a:solidFill>
                <a:schemeClr val="accent2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08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3185"/>
            <a:ext cx="6858000" cy="37800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320" y="3456236"/>
            <a:ext cx="2086868" cy="198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086783" y="839415"/>
            <a:ext cx="3794454" cy="696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2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22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vi-VN" altLang="zh-CN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22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22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22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2736" y="2563203"/>
            <a:ext cx="328936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25" dirty="0">
                <a:solidFill>
                  <a:schemeClr val="bg1"/>
                </a:solidFill>
              </a:rPr>
              <a:t>3</a:t>
            </a:r>
            <a:endParaRPr lang="zh-CN" altLang="en-US" sz="2025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7847" y="3322775"/>
            <a:ext cx="328936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25" dirty="0">
                <a:solidFill>
                  <a:schemeClr val="bg1"/>
                </a:solidFill>
              </a:rPr>
              <a:t>4</a:t>
            </a:r>
            <a:endParaRPr lang="zh-CN" altLang="en-US" sz="2025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190" y="1574748"/>
            <a:ext cx="4988047" cy="20326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672" y="2536338"/>
            <a:ext cx="617041" cy="567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9B2156-1190-4111-B102-4C05DC5AB336}"/>
              </a:ext>
            </a:extLst>
          </p:cNvPr>
          <p:cNvSpPr txBox="1"/>
          <p:nvPr/>
        </p:nvSpPr>
        <p:spPr>
          <a:xfrm>
            <a:off x="2474748" y="2143581"/>
            <a:ext cx="30185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Kể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lại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từng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đoạn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chuyện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dựa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theo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tranh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hỏi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gợi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ý </a:t>
            </a:r>
            <a:endParaRPr 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74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690118" y="1328483"/>
            <a:ext cx="5712381" cy="1534281"/>
          </a:xfrm>
          <a:prstGeom prst="rect">
            <a:avLst/>
          </a:prstGeom>
          <a:noFill/>
        </p:spPr>
        <p:txBody>
          <a:bodyPr wrap="none" lIns="51435" tIns="25718" rIns="51435" bIns="25718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514350">
              <a:buClrTx/>
            </a:pPr>
            <a:r>
              <a:rPr lang="vi-VN" sz="3713" kern="1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CHÚC CÁC CON </a:t>
            </a:r>
          </a:p>
          <a:p>
            <a:pPr algn="ctr" defTabSz="514350">
              <a:buClrTx/>
            </a:pPr>
            <a:r>
              <a:rPr lang="vi-VN" sz="3713" kern="1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CHĂM NGOAN HỌC GIỎI</a:t>
            </a:r>
            <a:endParaRPr lang="en-US" sz="3713" kern="120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924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382094" y="808941"/>
            <a:ext cx="5874357" cy="32908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4585" y="1225254"/>
            <a:ext cx="4739521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14" b="1" dirty="0" err="1">
                <a:latin typeface="HP001 4 hàng" pitchFamily="34" charset="0"/>
              </a:rPr>
              <a:t>Thứ</a:t>
            </a:r>
            <a:r>
              <a:rPr lang="en-US" sz="1714" b="1" dirty="0">
                <a:latin typeface="HP001 4 hàng" pitchFamily="34" charset="0"/>
              </a:rPr>
              <a:t> </a:t>
            </a:r>
            <a:r>
              <a:rPr lang="vi-VN" sz="1714" b="1" dirty="0">
                <a:latin typeface="HP001 4 hàng" pitchFamily="34" charset="0"/>
              </a:rPr>
              <a:t>ba</a:t>
            </a:r>
            <a:r>
              <a:rPr lang="en-US" sz="1714" b="1" dirty="0">
                <a:latin typeface="HP001 4 hàng" pitchFamily="34" charset="0"/>
              </a:rPr>
              <a:t> </a:t>
            </a:r>
            <a:r>
              <a:rPr lang="en-US" sz="1714" b="1" dirty="0" err="1">
                <a:latin typeface="HP001 4 hàng" pitchFamily="34" charset="0"/>
              </a:rPr>
              <a:t>ngày</a:t>
            </a:r>
            <a:r>
              <a:rPr lang="en-US" sz="1714" b="1" dirty="0">
                <a:latin typeface="HP001 4 hàng" pitchFamily="34" charset="0"/>
              </a:rPr>
              <a:t> </a:t>
            </a:r>
            <a:r>
              <a:rPr lang="vi-VN" sz="1714" b="1" dirty="0">
                <a:latin typeface="HP001 4 hàng" pitchFamily="34" charset="0"/>
              </a:rPr>
              <a:t>18</a:t>
            </a:r>
            <a:r>
              <a:rPr lang="en-US" sz="1714" b="1" dirty="0">
                <a:latin typeface="HP001 4 hàng" pitchFamily="34" charset="0"/>
              </a:rPr>
              <a:t>  </a:t>
            </a:r>
            <a:r>
              <a:rPr lang="en-US" sz="1714" b="1" dirty="0" err="1">
                <a:latin typeface="HP001 4 hàng" pitchFamily="34" charset="0"/>
              </a:rPr>
              <a:t>tháng</a:t>
            </a:r>
            <a:r>
              <a:rPr lang="en-US" sz="1714" b="1" dirty="0">
                <a:latin typeface="HP001 4 hàng" pitchFamily="34" charset="0"/>
              </a:rPr>
              <a:t>  </a:t>
            </a:r>
            <a:r>
              <a:rPr lang="vi-VN" sz="1714" b="1" dirty="0">
                <a:latin typeface="HP001 4 hàng" pitchFamily="34" charset="0"/>
              </a:rPr>
              <a:t>1</a:t>
            </a:r>
            <a:r>
              <a:rPr lang="en-US" sz="1714" b="1" dirty="0">
                <a:latin typeface="HP001 4 hàng" pitchFamily="34" charset="0"/>
              </a:rPr>
              <a:t>  </a:t>
            </a:r>
            <a:r>
              <a:rPr lang="en-US" sz="1714" b="1" dirty="0" err="1">
                <a:latin typeface="HP001 4 hàng" pitchFamily="34" charset="0"/>
              </a:rPr>
              <a:t>năm</a:t>
            </a:r>
            <a:r>
              <a:rPr lang="en-US" sz="1714" b="1" dirty="0">
                <a:latin typeface="HP001 4 hàng" pitchFamily="34" charset="0"/>
              </a:rPr>
              <a:t> </a:t>
            </a:r>
            <a:r>
              <a:rPr lang="vi-VN" sz="1714" b="1" dirty="0">
                <a:latin typeface="HP001 4 hàng" pitchFamily="34" charset="0"/>
              </a:rPr>
              <a:t>2022</a:t>
            </a:r>
            <a:endParaRPr lang="en-US" sz="1714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6343" y="1580520"/>
            <a:ext cx="1250956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714" b="1" dirty="0">
                <a:latin typeface="HP001 4 hàng" pitchFamily="34" charset="0"/>
              </a:rPr>
              <a:t>Tiếng Việt</a:t>
            </a:r>
            <a:endParaRPr lang="en-US" sz="1714" b="1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4585" y="1896220"/>
            <a:ext cx="5205686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714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vi-VN" sz="1714" b="1" dirty="0">
                <a:latin typeface="HP001 4 hàng" pitchFamily="34" charset="0"/>
                <a:cs typeface="Times New Roman" pitchFamily="18" charset="0"/>
              </a:rPr>
              <a:t>Nói và nghe: Chuyện bốn mùa (Tiết 4)</a:t>
            </a:r>
            <a:endParaRPr lang="en-US" sz="1714" dirty="0"/>
          </a:p>
        </p:txBody>
      </p:sp>
    </p:spTree>
    <p:extLst>
      <p:ext uri="{BB962C8B-B14F-4D97-AF65-F5344CB8AC3E}">
        <p14:creationId xmlns:p14="http://schemas.microsoft.com/office/powerpoint/2010/main" val="3469738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3185"/>
            <a:ext cx="6858000" cy="37800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320" y="3456236"/>
            <a:ext cx="2086868" cy="198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086783" y="839415"/>
            <a:ext cx="3794454" cy="696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2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22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vi-VN" altLang="zh-CN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22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22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22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2736" y="2563203"/>
            <a:ext cx="328936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25" dirty="0">
                <a:solidFill>
                  <a:schemeClr val="bg1"/>
                </a:solidFill>
              </a:rPr>
              <a:t>3</a:t>
            </a:r>
            <a:endParaRPr lang="zh-CN" altLang="en-US" sz="2025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7847" y="3322775"/>
            <a:ext cx="328936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25" dirty="0">
                <a:solidFill>
                  <a:schemeClr val="bg1"/>
                </a:solidFill>
              </a:rPr>
              <a:t>4</a:t>
            </a:r>
            <a:endParaRPr lang="zh-CN" altLang="en-US" sz="2025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190" y="1574748"/>
            <a:ext cx="4988047" cy="20326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672" y="2536338"/>
            <a:ext cx="617041" cy="567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9B2156-1190-4111-B102-4C05DC5AB336}"/>
              </a:ext>
            </a:extLst>
          </p:cNvPr>
          <p:cNvSpPr txBox="1"/>
          <p:nvPr/>
        </p:nvSpPr>
        <p:spPr>
          <a:xfrm>
            <a:off x="2474748" y="2143581"/>
            <a:ext cx="30185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Kể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lại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từng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đoạn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chuyện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dựa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theo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tranh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hỏi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gợi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ý </a:t>
            </a:r>
            <a:endParaRPr 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2A57B8E-0C8E-4A24-BDD6-3F87F6A68225}"/>
              </a:ext>
            </a:extLst>
          </p:cNvPr>
          <p:cNvGrpSpPr/>
          <p:nvPr/>
        </p:nvGrpSpPr>
        <p:grpSpPr>
          <a:xfrm>
            <a:off x="1438963" y="948598"/>
            <a:ext cx="3638550" cy="2524125"/>
            <a:chOff x="2981325" y="1047750"/>
            <a:chExt cx="3638550" cy="25241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D77466-1345-4FEE-A440-AF83A329319D}"/>
                </a:ext>
              </a:extLst>
            </p:cNvPr>
            <p:cNvSpPr txBox="1"/>
            <p:nvPr/>
          </p:nvSpPr>
          <p:spPr>
            <a:xfrm>
              <a:off x="3207819" y="1732183"/>
              <a:ext cx="3185561" cy="938719"/>
            </a:xfrm>
            <a:prstGeom prst="rect">
              <a:avLst/>
            </a:prstGeom>
            <a:solidFill>
              <a:schemeClr val="accent2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 i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KHỞI ĐỘNG</a:t>
              </a:r>
            </a:p>
          </p:txBody>
        </p:sp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ADF1B997-B469-4909-9880-4A3BE6E19B28}"/>
                </a:ext>
              </a:extLst>
            </p:cNvPr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725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230672005887288284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462CE437-CF47-4665-BD5B-8BC2277CDF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271" b="9417"/>
          <a:stretch/>
        </p:blipFill>
        <p:spPr>
          <a:xfrm rot="16200000">
            <a:off x="1811870" y="-368820"/>
            <a:ext cx="3234260" cy="568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7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420880-1684-4467-8522-76D37610D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2"/>
          <a:stretch/>
        </p:blipFill>
        <p:spPr>
          <a:xfrm>
            <a:off x="632958" y="460638"/>
            <a:ext cx="5592083" cy="441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21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A1FA5B-E122-4AF1-A738-254E305586BE}"/>
              </a:ext>
            </a:extLst>
          </p:cNvPr>
          <p:cNvSpPr txBox="1"/>
          <p:nvPr/>
        </p:nvSpPr>
        <p:spPr>
          <a:xfrm>
            <a:off x="495301" y="345672"/>
            <a:ext cx="5828202" cy="402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</a:t>
            </a:r>
            <a:r>
              <a:rPr lang="vi-VN" sz="15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r>
              <a:rPr lang="vi-VN" sz="1500">
                <a:latin typeface="UTM Avo" panose="02040603050506020204" pitchFamily="18" charset="0"/>
              </a:rPr>
              <a:t> </a:t>
            </a:r>
            <a:r>
              <a:rPr lang="en-US" sz="1500">
                <a:latin typeface="UTM Avo" panose="02040603050506020204" pitchFamily="18" charset="0"/>
              </a:rPr>
              <a:t>Kể lại từng đoạn của câu chuyện theo tranh</a:t>
            </a:r>
            <a:r>
              <a:rPr lang="vi-VN" sz="1500">
                <a:latin typeface="UTM Avo" panose="02040603050506020204" pitchFamily="18" charset="0"/>
              </a:rPr>
              <a:t>.</a:t>
            </a:r>
            <a:endParaRPr lang="vi-VN" sz="1500" dirty="0"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CE9333-1B33-4739-A5B0-DFC57AA82A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9" t="10049" b="51499"/>
          <a:stretch/>
        </p:blipFill>
        <p:spPr>
          <a:xfrm>
            <a:off x="534497" y="748474"/>
            <a:ext cx="6008710" cy="1940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167EF0-9B84-4A39-BE33-277178C0D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7" t="54522" r="3022" b="8055"/>
          <a:stretch/>
        </p:blipFill>
        <p:spPr>
          <a:xfrm>
            <a:off x="629586" y="2803161"/>
            <a:ext cx="5686683" cy="185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6C5A7E-DB3D-4E9E-BE76-A2D1ED312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04" y="1616150"/>
            <a:ext cx="3162463" cy="30926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Ý NGHĨA CÂU CHUYỆN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FF73E-F8BF-4355-8F00-717FF452DC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2A57B8E-0C8E-4A24-BDD6-3F87F6A68225}"/>
              </a:ext>
            </a:extLst>
          </p:cNvPr>
          <p:cNvGrpSpPr/>
          <p:nvPr/>
        </p:nvGrpSpPr>
        <p:grpSpPr>
          <a:xfrm>
            <a:off x="2981325" y="1326630"/>
            <a:ext cx="3638550" cy="2245245"/>
            <a:chOff x="2981325" y="1047750"/>
            <a:chExt cx="3638550" cy="252412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D77466-1345-4FEE-A440-AF83A329319D}"/>
                </a:ext>
              </a:extLst>
            </p:cNvPr>
            <p:cNvSpPr txBox="1"/>
            <p:nvPr/>
          </p:nvSpPr>
          <p:spPr>
            <a:xfrm>
              <a:off x="3188496" y="1439430"/>
              <a:ext cx="3185561" cy="1295868"/>
            </a:xfrm>
            <a:prstGeom prst="rect">
              <a:avLst/>
            </a:prstGeom>
            <a:solidFill>
              <a:schemeClr val="accent2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i="1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Mỗi mùa xuân, hạ, thu, đông đều có vẻ đẹp riêng, đều có ích cho cuộc sống</a:t>
              </a:r>
              <a:endParaRPr lang="vi-VN" sz="1800" b="1" i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ADF1B997-B469-4909-9880-4A3BE6E19B28}"/>
                </a:ext>
              </a:extLst>
            </p:cNvPr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7916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703A3F-31CF-4C81-8F95-46388D525896}"/>
              </a:ext>
            </a:extLst>
          </p:cNvPr>
          <p:cNvGrpSpPr/>
          <p:nvPr/>
        </p:nvGrpSpPr>
        <p:grpSpPr>
          <a:xfrm>
            <a:off x="511811" y="1828801"/>
            <a:ext cx="5834378" cy="2098622"/>
            <a:chOff x="511811" y="329784"/>
            <a:chExt cx="5834378" cy="20986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3193F61-FE15-4DDB-B446-7ACC7B921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1811" y="329784"/>
              <a:ext cx="5834378" cy="209862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455C7F-9BD4-4621-B93A-4A6B49A27D10}"/>
                </a:ext>
              </a:extLst>
            </p:cNvPr>
            <p:cNvSpPr txBox="1"/>
            <p:nvPr/>
          </p:nvSpPr>
          <p:spPr>
            <a:xfrm>
              <a:off x="1196864" y="711756"/>
              <a:ext cx="509916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Nói với người thân về nàng tiên em thích nhất trong câu chuyện trên.</a:t>
              </a:r>
              <a:endParaRPr lang="en-US" sz="2800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76531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38&quot;/&gt;&lt;/object&gt;&lt;object type=&quot;3&quot; unique_id=&quot;10004&quot;&gt;&lt;property id=&quot;20148&quot; value=&quot;5&quot;/&gt;&lt;property id=&quot;20300&quot; value=&quot;Slide 2&quot;/&gt;&lt;property id=&quot;20307&quot; value=&quot;371&quot;/&gt;&lt;/object&gt;&lt;object type=&quot;3&quot; unique_id=&quot;10005&quot;&gt;&lt;property id=&quot;20148&quot; value=&quot;5&quot;/&gt;&lt;property id=&quot;20300&quot; value=&quot;Slide 3&quot;/&gt;&lt;property id=&quot;20307&quot; value=&quot;372&quot;/&gt;&lt;/object&gt;&lt;object type=&quot;3&quot; unique_id=&quot;10006&quot;&gt;&lt;property id=&quot;20148&quot; value=&quot;5&quot;/&gt;&lt;property id=&quot;20300&quot; value=&quot;Slide 4&quot;/&gt;&lt;property id=&quot;20307&quot; value=&quot;373&quot;/&gt;&lt;/object&gt;&lt;object type=&quot;3&quot; unique_id=&quot;10007&quot;&gt;&lt;property id=&quot;20148&quot; value=&quot;5&quot;/&gt;&lt;property id=&quot;20300&quot; value=&quot;Slide 5&quot;/&gt;&lt;property id=&quot;20307&quot; value=&quot;358&quot;/&gt;&lt;/object&gt;&lt;object type=&quot;3&quot; unique_id=&quot;10008&quot;&gt;&lt;property id=&quot;20148&quot; value=&quot;5&quot;/&gt;&lt;property id=&quot;20300&quot; value=&quot;Slide 6&quot;/&gt;&lt;property id=&quot;20307&quot; value=&quot;374&quot;/&gt;&lt;/object&gt;&lt;object type=&quot;3&quot; unique_id=&quot;10009&quot;&gt;&lt;property id=&quot;20148&quot; value=&quot;5&quot;/&gt;&lt;property id=&quot;20300&quot; value=&quot;Slide 7&quot;/&gt;&lt;property id=&quot;20307&quot; value=&quot;375&quot;/&gt;&lt;/object&gt;&lt;/object&gt;&lt;object type=&quot;8&quot; unique_id=&quot;10018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</TotalTime>
  <Words>141</Words>
  <Application>Microsoft Office PowerPoint</Application>
  <PresentationFormat>Custom</PresentationFormat>
  <Paragraphs>24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Calibri</vt:lpstr>
      <vt:lpstr>Arial</vt:lpstr>
      <vt:lpstr>Calibri Light</vt:lpstr>
      <vt:lpstr>Times New Roman</vt:lpstr>
      <vt:lpstr>UTM Cookies</vt:lpstr>
      <vt:lpstr>UTM Avo</vt:lpstr>
      <vt:lpstr>Kalam</vt:lpstr>
      <vt:lpstr>HP001</vt:lpstr>
      <vt:lpstr>SVN-Gretoon</vt:lpstr>
      <vt:lpstr>Montserrat</vt:lpstr>
      <vt:lpstr>HP001 4 hàng</vt:lpstr>
      <vt:lpstr>Doodle Sketchbook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Dao Thuy</cp:lastModifiedBy>
  <cp:revision>72</cp:revision>
  <dcterms:modified xsi:type="dcterms:W3CDTF">2022-01-08T12:54:31Z</dcterms:modified>
</cp:coreProperties>
</file>