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6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68" r:id="rId2"/>
    <p:sldMasterId id="2147483780" r:id="rId3"/>
    <p:sldMasterId id="2147483792" r:id="rId4"/>
    <p:sldMasterId id="2147483801" r:id="rId5"/>
    <p:sldMasterId id="2147483810" r:id="rId6"/>
    <p:sldMasterId id="2147483822" r:id="rId7"/>
    <p:sldMasterId id="2147483835" r:id="rId8"/>
  </p:sldMasterIdLst>
  <p:notesMasterIdLst>
    <p:notesMasterId r:id="rId40"/>
  </p:notesMasterIdLst>
  <p:sldIdLst>
    <p:sldId id="2007577126" r:id="rId9"/>
    <p:sldId id="279" r:id="rId10"/>
    <p:sldId id="326" r:id="rId11"/>
    <p:sldId id="259" r:id="rId12"/>
    <p:sldId id="2007577127" r:id="rId13"/>
    <p:sldId id="345" r:id="rId14"/>
    <p:sldId id="328" r:id="rId15"/>
    <p:sldId id="348" r:id="rId16"/>
    <p:sldId id="301" r:id="rId17"/>
    <p:sldId id="2007577128" r:id="rId18"/>
    <p:sldId id="360" r:id="rId19"/>
    <p:sldId id="2007577129" r:id="rId20"/>
    <p:sldId id="349" r:id="rId21"/>
    <p:sldId id="2007577130" r:id="rId22"/>
    <p:sldId id="295" r:id="rId23"/>
    <p:sldId id="261" r:id="rId24"/>
    <p:sldId id="275" r:id="rId25"/>
    <p:sldId id="276" r:id="rId26"/>
    <p:sldId id="277" r:id="rId27"/>
    <p:sldId id="2007577123" r:id="rId28"/>
    <p:sldId id="350" r:id="rId29"/>
    <p:sldId id="351" r:id="rId30"/>
    <p:sldId id="335" r:id="rId31"/>
    <p:sldId id="353" r:id="rId32"/>
    <p:sldId id="271" r:id="rId33"/>
    <p:sldId id="361" r:id="rId34"/>
    <p:sldId id="356" r:id="rId35"/>
    <p:sldId id="2007577124" r:id="rId36"/>
    <p:sldId id="342" r:id="rId37"/>
    <p:sldId id="358" r:id="rId38"/>
    <p:sldId id="34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62" autoAdjust="0"/>
  </p:normalViewPr>
  <p:slideViewPr>
    <p:cSldViewPr snapToGrid="0">
      <p:cViewPr varScale="1">
        <p:scale>
          <a:sx n="58" d="100"/>
          <a:sy n="58" d="100"/>
        </p:scale>
        <p:origin x="1140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1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320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8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32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7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4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08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4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142213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54803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7590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9589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5931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4085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93674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34773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1973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486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3498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3330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32622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894522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28140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19569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04254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5552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533607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2009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139965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2825263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27515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457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446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81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323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764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037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405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5442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3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53154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996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398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4118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4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8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32839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3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3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2747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32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213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14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1.png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Relationship Id="rId5" Type="http://schemas.openxmlformats.org/officeDocument/2006/relationships/slide" Target="slide9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Relationship Id="rId6" Type="http://schemas.openxmlformats.org/officeDocument/2006/relationships/slide" Target="slide18.xml"/><Relationship Id="rId5" Type="http://schemas.openxmlformats.org/officeDocument/2006/relationships/slide" Target="slide8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Relationship Id="rId5" Type="http://schemas.openxmlformats.org/officeDocument/2006/relationships/slide" Target="slide1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F6DC0-12BD-4A5B-9FEC-8ED5D6E11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23F3A-FEA8-42C1-B988-D339B174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B6E3CF-8A39-461E-850B-659D3EA43E06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E6245DD-A1EC-4A69-A1CB-09FEC370EEFC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0C77AE9-C958-43CE-90CE-607A604B4688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AD35C3-1C71-48F5-8D31-DA7741C931D7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10CD7-C531-4D9F-B56C-78DBA8BED7CD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B8A0EC6F-1B29-4659-B755-8A19990E9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391A2F8-9E08-4A7D-88E4-3BC6D7B517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71B3DA9-A765-44E0-8FF6-7B4F59C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3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2B42BA-25C4-4A9A-B1F4-0B1F9E36F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DE565B-1051-4C4A-A163-4F0AB9092365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208FA-1E96-4BBA-9F4F-E02D6B003538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1C0A8-D5A7-43E4-A3AD-E5317A594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CFEFC0-9110-4A1E-8E3F-3EE0CCA0EC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9" y="5285220"/>
            <a:ext cx="317355" cy="317355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92E87E56-F8B8-4DD5-A998-41A2A758FB15}"/>
              </a:ext>
            </a:extLst>
          </p:cNvPr>
          <p:cNvSpPr/>
          <p:nvPr/>
        </p:nvSpPr>
        <p:spPr>
          <a:xfrm>
            <a:off x="9141238" y="93444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52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3306" y="182476"/>
            <a:ext cx="10847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6894" y="222536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635696" y="1223579"/>
            <a:ext cx="903539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đọc lời thoại nhân vật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2518779" y="2460937"/>
            <a:ext cx="7796301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bà Đất: trầm lắng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9BC62F-EADD-4D81-A0FD-9860BC45D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BDCFF-B77D-408A-BBFD-BE48C1FC82E9}"/>
              </a:ext>
            </a:extLst>
          </p:cNvPr>
          <p:cNvSpPr txBox="1"/>
          <p:nvPr/>
        </p:nvSpPr>
        <p:spPr>
          <a:xfrm>
            <a:off x="4260322" y="119698"/>
            <a:ext cx="367135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D6FCF-FE9F-4629-BB95-9C6959D82CC7}"/>
              </a:ext>
            </a:extLst>
          </p:cNvPr>
          <p:cNvSpPr txBox="1"/>
          <p:nvPr/>
        </p:nvSpPr>
        <p:spPr>
          <a:xfrm>
            <a:off x="273935" y="838243"/>
            <a:ext cx="11803765" cy="6469581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en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2B62A4-F2EC-4B98-A2CF-EBF313223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8AEF9C-C355-43DA-BC71-840AFE9D9B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7" y="5202093"/>
            <a:ext cx="317355" cy="317355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D0E7AB1-DE69-4F05-8B06-33BDDC180677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96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77B3-246A-42B5-8F38-0E57CE13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9834" cy="690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A9C7B-5633-4BD5-8FF4-9EDC8EEE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34" y="1967226"/>
            <a:ext cx="6226439" cy="20396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E35C4E-4EFB-4E33-8FFA-68B1CB41E4CC}"/>
              </a:ext>
            </a:extLst>
          </p:cNvPr>
          <p:cNvSpPr/>
          <p:nvPr/>
        </p:nvSpPr>
        <p:spPr>
          <a:xfrm>
            <a:off x="102743" y="2547991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93B87F-48A9-472D-AE20-EBC9E82FBAA8}"/>
              </a:ext>
            </a:extLst>
          </p:cNvPr>
          <p:cNvSpPr/>
          <p:nvPr/>
        </p:nvSpPr>
        <p:spPr>
          <a:xfrm>
            <a:off x="6174770" y="2054832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23D825-F0F5-477D-8F8F-5CDFE2F6D14F}"/>
              </a:ext>
            </a:extLst>
          </p:cNvPr>
          <p:cNvSpPr/>
          <p:nvPr/>
        </p:nvSpPr>
        <p:spPr>
          <a:xfrm>
            <a:off x="7062859" y="5398955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C9EE2B-3A4C-4368-8A6D-42E50FD8D1DC}"/>
              </a:ext>
            </a:extLst>
          </p:cNvPr>
          <p:cNvSpPr/>
          <p:nvPr/>
        </p:nvSpPr>
        <p:spPr>
          <a:xfrm>
            <a:off x="7062858" y="5398955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 nối tiếp 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092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>
            <a:extLst>
              <a:ext uri="{FF2B5EF4-FFF2-40B4-BE49-F238E27FC236}">
                <a16:creationId xmlns:a16="http://schemas.microsoft.com/office/drawing/2014/main" id="{427F2A4A-E498-4B6F-9D58-95F074C2FD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3" name="组合 490">
            <a:extLst>
              <a:ext uri="{FF2B5EF4-FFF2-40B4-BE49-F238E27FC236}">
                <a16:creationId xmlns:a16="http://schemas.microsoft.com/office/drawing/2014/main" id="{48071A41-63DD-4365-BD1A-AA033CA5444C}"/>
              </a:ext>
            </a:extLst>
          </p:cNvPr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" name="Freeform 328">
              <a:extLst>
                <a:ext uri="{FF2B5EF4-FFF2-40B4-BE49-F238E27FC236}">
                  <a16:creationId xmlns:a16="http://schemas.microsoft.com/office/drawing/2014/main" id="{5434C484-0FC5-449D-8646-899C0DC4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>
              <a:extLst>
                <a:ext uri="{FF2B5EF4-FFF2-40B4-BE49-F238E27FC236}">
                  <a16:creationId xmlns:a16="http://schemas.microsoft.com/office/drawing/2014/main" id="{1DB1A8BB-AFFB-4ACE-8AF2-54C5828CE2F1}"/>
                </a:ext>
              </a:extLst>
            </p:cNvPr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>
              <a:extLst>
                <a:ext uri="{FF2B5EF4-FFF2-40B4-BE49-F238E27FC236}">
                  <a16:creationId xmlns:a16="http://schemas.microsoft.com/office/drawing/2014/main" id="{4AE9A094-55BF-4148-983D-941F475E3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>
              <a:extLst>
                <a:ext uri="{FF2B5EF4-FFF2-40B4-BE49-F238E27FC236}">
                  <a16:creationId xmlns:a16="http://schemas.microsoft.com/office/drawing/2014/main" id="{6503F09C-AB5D-4B89-9A82-EEBD9867A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>
              <a:extLst>
                <a:ext uri="{FF2B5EF4-FFF2-40B4-BE49-F238E27FC236}">
                  <a16:creationId xmlns:a16="http://schemas.microsoft.com/office/drawing/2014/main" id="{3AD9FE1F-077E-43AE-A6F9-DB5B0BDF79C8}"/>
                </a:ext>
              </a:extLst>
            </p:cNvPr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>
              <a:extLst>
                <a:ext uri="{FF2B5EF4-FFF2-40B4-BE49-F238E27FC236}">
                  <a16:creationId xmlns:a16="http://schemas.microsoft.com/office/drawing/2014/main" id="{596F49BD-7119-4BDE-8A06-12F84B0639F8}"/>
                </a:ext>
              </a:extLst>
            </p:cNvPr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>
              <a:extLst>
                <a:ext uri="{FF2B5EF4-FFF2-40B4-BE49-F238E27FC236}">
                  <a16:creationId xmlns:a16="http://schemas.microsoft.com/office/drawing/2014/main" id="{5F92A0E8-9D64-4198-9F32-B0F9EF8CDA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38FD110E-EE73-4B9A-A9A4-9D0B0342BA4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697F2518-0B66-4DA0-97F7-7DEF7007E28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38020E0-6097-48A5-A311-D1E36A0486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BD3FF6D4-7984-44E7-8B90-412F885FDBF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C386DCC1-C400-4CC2-B5CF-E6E11C683036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E916B5C2-2D1C-4911-879F-D9A01C5CEBBF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7D779A84-210F-4D34-B0FC-B076D9E05DBA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EAC4EC2F-635B-4019-8E00-73B9766468FF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AD7EE563-40CD-4835-B68C-012BD0878F17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组合 2">
            <a:extLst>
              <a:ext uri="{FF2B5EF4-FFF2-40B4-BE49-F238E27FC236}">
                <a16:creationId xmlns:a16="http://schemas.microsoft.com/office/drawing/2014/main" id="{FAA802FA-8189-4ACB-B878-7EB06C92AF08}"/>
              </a:ext>
            </a:extLst>
          </p:cNvPr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1" name="Freeform 352">
              <a:extLst>
                <a:ext uri="{FF2B5EF4-FFF2-40B4-BE49-F238E27FC236}">
                  <a16:creationId xmlns:a16="http://schemas.microsoft.com/office/drawing/2014/main" id="{CBA93BA2-D8BF-4441-BEA1-5B9EA591A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>
              <a:extLst>
                <a:ext uri="{FF2B5EF4-FFF2-40B4-BE49-F238E27FC236}">
                  <a16:creationId xmlns:a16="http://schemas.microsoft.com/office/drawing/2014/main" id="{601BEBEA-7673-430D-81DD-087A243BA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>
              <a:extLst>
                <a:ext uri="{FF2B5EF4-FFF2-40B4-BE49-F238E27FC236}">
                  <a16:creationId xmlns:a16="http://schemas.microsoft.com/office/drawing/2014/main" id="{B1DA9024-740E-4804-9256-EAD9FC56808C}"/>
                </a:ext>
              </a:extLst>
            </p:cNvPr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>
              <a:extLst>
                <a:ext uri="{FF2B5EF4-FFF2-40B4-BE49-F238E27FC236}">
                  <a16:creationId xmlns:a16="http://schemas.microsoft.com/office/drawing/2014/main" id="{53310F75-9FF6-4F4D-BA01-71D2680EE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>
              <a:extLst>
                <a:ext uri="{FF2B5EF4-FFF2-40B4-BE49-F238E27FC236}">
                  <a16:creationId xmlns:a16="http://schemas.microsoft.com/office/drawing/2014/main" id="{BE499980-1188-48FA-8C80-D9A35B7954B9}"/>
                </a:ext>
              </a:extLst>
            </p:cNvPr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>
              <a:extLst>
                <a:ext uri="{FF2B5EF4-FFF2-40B4-BE49-F238E27FC236}">
                  <a16:creationId xmlns:a16="http://schemas.microsoft.com/office/drawing/2014/main" id="{C8949FD1-6F70-4DED-AF80-64F4FCF84C66}"/>
                </a:ext>
              </a:extLst>
            </p:cNvPr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>
            <a:extLst>
              <a:ext uri="{FF2B5EF4-FFF2-40B4-BE49-F238E27FC236}">
                <a16:creationId xmlns:a16="http://schemas.microsoft.com/office/drawing/2014/main" id="{573ACC2A-F565-45A5-8CD8-1B82BB688C6A}"/>
              </a:ext>
            </a:extLst>
          </p:cNvPr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28" name="Freeform 387">
              <a:extLst>
                <a:ext uri="{FF2B5EF4-FFF2-40B4-BE49-F238E27FC236}">
                  <a16:creationId xmlns:a16="http://schemas.microsoft.com/office/drawing/2014/main" id="{F8182CFD-6C55-4430-8D73-116DDD8FF06C}"/>
                </a:ext>
              </a:extLst>
            </p:cNvPr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>
              <a:extLst>
                <a:ext uri="{FF2B5EF4-FFF2-40B4-BE49-F238E27FC236}">
                  <a16:creationId xmlns:a16="http://schemas.microsoft.com/office/drawing/2014/main" id="{DD1252FA-8579-4E8B-AB71-9F3FA0949A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>
              <a:extLst>
                <a:ext uri="{FF2B5EF4-FFF2-40B4-BE49-F238E27FC236}">
                  <a16:creationId xmlns:a16="http://schemas.microsoft.com/office/drawing/2014/main" id="{D659029E-6C36-4A3F-8FD4-8E33CF039972}"/>
                </a:ext>
              </a:extLst>
            </p:cNvPr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>
              <a:extLst>
                <a:ext uri="{FF2B5EF4-FFF2-40B4-BE49-F238E27FC236}">
                  <a16:creationId xmlns:a16="http://schemas.microsoft.com/office/drawing/2014/main" id="{4C76BD60-CC4D-4861-AB8D-79E8CF334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>
              <a:extLst>
                <a:ext uri="{FF2B5EF4-FFF2-40B4-BE49-F238E27FC236}">
                  <a16:creationId xmlns:a16="http://schemas.microsoft.com/office/drawing/2014/main" id="{1BB00179-BD77-46C2-B4E8-03F4035DA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组合 6">
            <a:extLst>
              <a:ext uri="{FF2B5EF4-FFF2-40B4-BE49-F238E27FC236}">
                <a16:creationId xmlns:a16="http://schemas.microsoft.com/office/drawing/2014/main" id="{A2CA719B-612E-4E6F-BA2E-3BED1445492C}"/>
              </a:ext>
            </a:extLst>
          </p:cNvPr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34" name="Freeform 409">
              <a:extLst>
                <a:ext uri="{FF2B5EF4-FFF2-40B4-BE49-F238E27FC236}">
                  <a16:creationId xmlns:a16="http://schemas.microsoft.com/office/drawing/2014/main" id="{4DF3B8EE-7525-4084-B315-3C0076346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Freeform 411">
              <a:extLst>
                <a:ext uri="{FF2B5EF4-FFF2-40B4-BE49-F238E27FC236}">
                  <a16:creationId xmlns:a16="http://schemas.microsoft.com/office/drawing/2014/main" id="{FE238CF3-03B7-464E-A6A0-C8D250BA9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412">
              <a:extLst>
                <a:ext uri="{FF2B5EF4-FFF2-40B4-BE49-F238E27FC236}">
                  <a16:creationId xmlns:a16="http://schemas.microsoft.com/office/drawing/2014/main" id="{A4222D41-12D7-423D-92FE-C64AFFF817B5}"/>
                </a:ext>
              </a:extLst>
            </p:cNvPr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413">
              <a:extLst>
                <a:ext uri="{FF2B5EF4-FFF2-40B4-BE49-F238E27FC236}">
                  <a16:creationId xmlns:a16="http://schemas.microsoft.com/office/drawing/2014/main" id="{09C00B58-BFA2-4D38-BA76-D5E150993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414">
              <a:extLst>
                <a:ext uri="{FF2B5EF4-FFF2-40B4-BE49-F238E27FC236}">
                  <a16:creationId xmlns:a16="http://schemas.microsoft.com/office/drawing/2014/main" id="{EC2AB092-0E31-4536-A1B1-4EBCC84863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415">
              <a:extLst>
                <a:ext uri="{FF2B5EF4-FFF2-40B4-BE49-F238E27FC236}">
                  <a16:creationId xmlns:a16="http://schemas.microsoft.com/office/drawing/2014/main" id="{AFBBF2C4-F48F-4773-9E2D-4739B7B38FE0}"/>
                </a:ext>
              </a:extLst>
            </p:cNvPr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>
            <a:extLst>
              <a:ext uri="{FF2B5EF4-FFF2-40B4-BE49-F238E27FC236}">
                <a16:creationId xmlns:a16="http://schemas.microsoft.com/office/drawing/2014/main" id="{33D8EE2F-BD5A-4B92-AA67-35D79BF56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200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31" y="879650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5C7C3-ED06-473F-B22C-1832C88A3413}"/>
              </a:ext>
            </a:extLst>
          </p:cNvPr>
          <p:cNvSpPr/>
          <p:nvPr/>
        </p:nvSpPr>
        <p:spPr>
          <a:xfrm>
            <a:off x="3826654" y="585733"/>
            <a:ext cx="5374433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3DC63-DC51-46BB-A1B7-07BC0531C9F8}"/>
              </a:ext>
            </a:extLst>
          </p:cNvPr>
          <p:cNvSpPr txBox="1"/>
          <p:nvPr/>
        </p:nvSpPr>
        <p:spPr>
          <a:xfrm>
            <a:off x="2004961" y="2694043"/>
            <a:ext cx="9069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nhờ có em Hạ, cây trong vườn mới đơm trái ngọt, học sinh mới được nghỉ hè.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947CD-250E-4498-BB6C-E1E1DFCB6698}"/>
              </a:ext>
            </a:extLst>
          </p:cNvPr>
          <p:cNvCxnSpPr/>
          <p:nvPr/>
        </p:nvCxnSpPr>
        <p:spPr>
          <a:xfrm flipH="1">
            <a:off x="6809070" y="28620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FEA02C-F6D7-480F-B9CA-E37CD9E838D1}"/>
              </a:ext>
            </a:extLst>
          </p:cNvPr>
          <p:cNvCxnSpPr/>
          <p:nvPr/>
        </p:nvCxnSpPr>
        <p:spPr>
          <a:xfrm flipH="1">
            <a:off x="11060193" y="28620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AE8FF8-F888-447F-AE31-5E6D28C10353}"/>
              </a:ext>
            </a:extLst>
          </p:cNvPr>
          <p:cNvCxnSpPr/>
          <p:nvPr/>
        </p:nvCxnSpPr>
        <p:spPr>
          <a:xfrm flipH="1">
            <a:off x="5071926" y="34349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32CA21-6342-4D21-A613-032B1DE3190F}"/>
              </a:ext>
            </a:extLst>
          </p:cNvPr>
          <p:cNvCxnSpPr/>
          <p:nvPr/>
        </p:nvCxnSpPr>
        <p:spPr>
          <a:xfrm flipH="1">
            <a:off x="10940967" y="34569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E773DC-56CE-4F01-97C6-169B1D639B59}"/>
              </a:ext>
            </a:extLst>
          </p:cNvPr>
          <p:cNvCxnSpPr/>
          <p:nvPr/>
        </p:nvCxnSpPr>
        <p:spPr>
          <a:xfrm flipH="1">
            <a:off x="10840791" y="34569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841338" y="2419211"/>
            <a:ext cx="5612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00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664201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6" y="0"/>
            <a:ext cx="6530974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0664"/>
            <a:ext cx="7042151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976886" y="4798219"/>
            <a:ext cx="3889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 chồi nảy lộc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808664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663" y="1"/>
            <a:ext cx="6383336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0832" y="3013074"/>
            <a:ext cx="680243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9912350" y="6381750"/>
            <a:ext cx="482600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006867" y="4428287"/>
            <a:ext cx="2752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Đơm: nảy ra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 b="5080"/>
          <a:stretch>
            <a:fillRect/>
          </a:stretch>
        </p:blipFill>
        <p:spPr bwMode="auto">
          <a:xfrm>
            <a:off x="0" y="-12700"/>
            <a:ext cx="6311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1" y="0"/>
            <a:ext cx="5880099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70276"/>
            <a:ext cx="6311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074864" y="5454526"/>
            <a:ext cx="2519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 bùng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77B3-246A-42B5-8F38-0E57CE13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9834" cy="690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A9C7B-5633-4BD5-8FF4-9EDC8EEE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34" y="1967226"/>
            <a:ext cx="6226439" cy="20396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E35C4E-4EFB-4E33-8FFA-68B1CB41E4CC}"/>
              </a:ext>
            </a:extLst>
          </p:cNvPr>
          <p:cNvSpPr/>
          <p:nvPr/>
        </p:nvSpPr>
        <p:spPr>
          <a:xfrm>
            <a:off x="102743" y="2547991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93B87F-48A9-472D-AE20-EBC9E82FBAA8}"/>
              </a:ext>
            </a:extLst>
          </p:cNvPr>
          <p:cNvSpPr/>
          <p:nvPr/>
        </p:nvSpPr>
        <p:spPr>
          <a:xfrm>
            <a:off x="6174770" y="2054832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C9EE2B-3A4C-4368-8A6D-42E50FD8D1DC}"/>
              </a:ext>
            </a:extLst>
          </p:cNvPr>
          <p:cNvSpPr/>
          <p:nvPr/>
        </p:nvSpPr>
        <p:spPr>
          <a:xfrm>
            <a:off x="7062859" y="5166960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 nối tiếp 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334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77B3-246A-42B5-8F38-0E57CE13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9834" cy="690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A9C7B-5633-4BD5-8FF4-9EDC8EEE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34" y="15137"/>
            <a:ext cx="6226439" cy="20396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E35C4E-4EFB-4E33-8FFA-68B1CB41E4CC}"/>
              </a:ext>
            </a:extLst>
          </p:cNvPr>
          <p:cNvSpPr/>
          <p:nvPr/>
        </p:nvSpPr>
        <p:spPr>
          <a:xfrm>
            <a:off x="102743" y="2547991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93B87F-48A9-472D-AE20-EBC9E82FBAA8}"/>
              </a:ext>
            </a:extLst>
          </p:cNvPr>
          <p:cNvSpPr/>
          <p:nvPr/>
        </p:nvSpPr>
        <p:spPr>
          <a:xfrm>
            <a:off x="6086210" y="130339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02C5DB-73C1-48FC-B486-182FF06DDE63}"/>
              </a:ext>
            </a:extLst>
          </p:cNvPr>
          <p:cNvSpPr/>
          <p:nvPr/>
        </p:nvSpPr>
        <p:spPr>
          <a:xfrm>
            <a:off x="7230551" y="5974147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908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77B3-246A-42B5-8F38-0E57CE13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9834" cy="690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A9C7B-5633-4BD5-8FF4-9EDC8EEE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34" y="0"/>
            <a:ext cx="6226439" cy="20396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E35C4E-4EFB-4E33-8FFA-68B1CB41E4CC}"/>
              </a:ext>
            </a:extLst>
          </p:cNvPr>
          <p:cNvSpPr/>
          <p:nvPr/>
        </p:nvSpPr>
        <p:spPr>
          <a:xfrm>
            <a:off x="102743" y="2547991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93B87F-48A9-472D-AE20-EBC9E82FBAA8}"/>
              </a:ext>
            </a:extLst>
          </p:cNvPr>
          <p:cNvSpPr/>
          <p:nvPr/>
        </p:nvSpPr>
        <p:spPr>
          <a:xfrm>
            <a:off x="6174770" y="87606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B21C6B-58C8-411A-8397-424797079E92}"/>
              </a:ext>
            </a:extLst>
          </p:cNvPr>
          <p:cNvSpPr/>
          <p:nvPr/>
        </p:nvSpPr>
        <p:spPr>
          <a:xfrm>
            <a:off x="7272776" y="5871682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37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hiểu bài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978632" y="36730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835632" y="2922959"/>
            <a:ext cx="114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altLang="en-US" sz="28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98933" y="2865375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endParaRPr lang="en-US" altLang="en-US" sz="28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73732" y="5130901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238356" y="5184929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Đông</a:t>
            </a:r>
          </a:p>
        </p:txBody>
      </p: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632" y="1692308"/>
            <a:ext cx="3916670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632" y="4370297"/>
            <a:ext cx="3916670" cy="24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211" y="4434610"/>
            <a:ext cx="4091244" cy="24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364" y="1676746"/>
            <a:ext cx="4125393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2160333" y="41039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1" grpId="0"/>
      <p:bldP spid="213001" grpId="1"/>
      <p:bldP spid="213002" grpId="0"/>
      <p:bldP spid="213003" grpId="0"/>
      <p:bldP spid="213004" grpId="0"/>
      <p:bldP spid="213005" grpId="0"/>
      <p:bldP spid="2130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271" y="676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Theo nàng tiên mùa hạ, vì sao thiếu nhi thích mùa thu?</a:t>
            </a:r>
            <a:b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Giữ gìn giá trị cốt lõi của Tết Trung thu">
            <a:extLst>
              <a:ext uri="{FF2B5EF4-FFF2-40B4-BE49-F238E27FC236}">
                <a16:creationId xmlns:a16="http://schemas.microsoft.com/office/drawing/2014/main" id="{6179B9EB-E68B-4147-A4FF-D4A8D85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2557716"/>
            <a:ext cx="5592567" cy="3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ý nghĩa Tết Trung thu cổ truyền qua trưng bày trực tuyến |  baoninhbinh.org.vn">
            <a:extLst>
              <a:ext uri="{FF2B5EF4-FFF2-40B4-BE49-F238E27FC236}">
                <a16:creationId xmlns:a16="http://schemas.microsoft.com/office/drawing/2014/main" id="{44B2606D-2B15-4716-8F03-428882F9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57717"/>
            <a:ext cx="5711627" cy="36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28998" y="-10336"/>
            <a:ext cx="1133400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389844" y="4684833"/>
            <a:ext cx="11497280" cy="173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210218" y="761713"/>
            <a:ext cx="2957799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179874" y="776868"/>
            <a:ext cx="3079402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276" y="826198"/>
            <a:ext cx="2871764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040" y="836482"/>
            <a:ext cx="292838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582330" y="2691685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448675" y="2704822"/>
            <a:ext cx="2585687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6404084" y="2700653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9301437" y="2679749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304876" y="3673847"/>
            <a:ext cx="11334003" cy="60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bà Đất nói cả bốn nàng tiên đều có ích và đáng yêu?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020B-36B6-4218-B5B1-D1ED085B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C1997-DE36-46CE-962D-C5E05C95E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49500-1EF6-4780-BD4B-25B33350DC29}"/>
              </a:ext>
            </a:extLst>
          </p:cNvPr>
          <p:cNvSpPr/>
          <p:nvPr/>
        </p:nvSpPr>
        <p:spPr>
          <a:xfrm>
            <a:off x="2598798" y="1403168"/>
            <a:ext cx="580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ý nghĩa của câu chuyện.</a:t>
            </a:r>
            <a:endParaRPr lang="en-GB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192AF-2FBF-47CD-BB62-DFB9B06F99D1}"/>
              </a:ext>
            </a:extLst>
          </p:cNvPr>
          <p:cNvSpPr/>
          <p:nvPr/>
        </p:nvSpPr>
        <p:spPr>
          <a:xfrm>
            <a:off x="1752600" y="2551837"/>
            <a:ext cx="86868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endParaRPr lang="en-GB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3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877B3-246A-42B5-8F38-0E57CE139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9834" cy="6902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A9C7B-5633-4BD5-8FF4-9EDC8EEEA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34" y="1967226"/>
            <a:ext cx="6226439" cy="20396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2E35C4E-4EFB-4E33-8FFA-68B1CB41E4CC}"/>
              </a:ext>
            </a:extLst>
          </p:cNvPr>
          <p:cNvSpPr/>
          <p:nvPr/>
        </p:nvSpPr>
        <p:spPr>
          <a:xfrm>
            <a:off x="102743" y="2547991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93B87F-48A9-472D-AE20-EBC9E82FBAA8}"/>
              </a:ext>
            </a:extLst>
          </p:cNvPr>
          <p:cNvSpPr/>
          <p:nvPr/>
        </p:nvSpPr>
        <p:spPr>
          <a:xfrm>
            <a:off x="6174770" y="2054832"/>
            <a:ext cx="523982" cy="4931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B21C6B-58C8-411A-8397-424797079E92}"/>
              </a:ext>
            </a:extLst>
          </p:cNvPr>
          <p:cNvSpPr/>
          <p:nvPr/>
        </p:nvSpPr>
        <p:spPr>
          <a:xfrm>
            <a:off x="7272776" y="5871682"/>
            <a:ext cx="4080387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352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214712" y="2459504"/>
            <a:ext cx="6865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theo văn bản đọc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3BE043-2D0F-4ED4-9EE3-3C9E2ACAF583}"/>
              </a:ext>
            </a:extLst>
          </p:cNvPr>
          <p:cNvSpPr txBox="1"/>
          <p:nvPr/>
        </p:nvSpPr>
        <p:spPr>
          <a:xfrm>
            <a:off x="1048908" y="1764108"/>
            <a:ext cx="10232168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52019-86A7-4EA8-8FBA-759C871477B9}"/>
              </a:ext>
            </a:extLst>
          </p:cNvPr>
          <p:cNvSpPr txBox="1"/>
          <p:nvPr/>
        </p:nvSpPr>
        <p:spPr>
          <a:xfrm>
            <a:off x="1048908" y="4114529"/>
            <a:ext cx="81597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1CF45-4AA7-4AF3-9F92-41206B0A0873}"/>
              </a:ext>
            </a:extLst>
          </p:cNvPr>
          <p:cNvSpPr txBox="1"/>
          <p:nvPr/>
        </p:nvSpPr>
        <p:spPr>
          <a:xfrm>
            <a:off x="1914144" y="486673"/>
            <a:ext cx="66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7CFB2-9E2F-44E4-AA3F-489FC4D9C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914144" y="117974"/>
            <a:ext cx="1715455" cy="1589127"/>
          </a:xfrm>
          <a:prstGeom prst="ellipse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DCA0746-A13B-455C-82C8-A348A1329A1C}"/>
              </a:ext>
            </a:extLst>
          </p:cNvPr>
          <p:cNvSpPr/>
          <p:nvPr/>
        </p:nvSpPr>
        <p:spPr>
          <a:xfrm>
            <a:off x="910924" y="3419820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2C2661-6B3D-49DC-B754-5650D3C2BBBE}"/>
              </a:ext>
            </a:extLst>
          </p:cNvPr>
          <p:cNvCxnSpPr>
            <a:cxnSpLocks/>
          </p:cNvCxnSpPr>
          <p:nvPr/>
        </p:nvCxnSpPr>
        <p:spPr>
          <a:xfrm>
            <a:off x="4099115" y="3950358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B79849-87F9-4E18-A7DE-3C99E50F8C5F}"/>
              </a:ext>
            </a:extLst>
          </p:cNvPr>
          <p:cNvCxnSpPr>
            <a:cxnSpLocks/>
          </p:cNvCxnSpPr>
          <p:nvPr/>
        </p:nvCxnSpPr>
        <p:spPr>
          <a:xfrm>
            <a:off x="6096000" y="3929081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9BA3E86B-D790-4E52-86BD-69114B0FA0EF}"/>
              </a:ext>
            </a:extLst>
          </p:cNvPr>
          <p:cNvSpPr/>
          <p:nvPr/>
        </p:nvSpPr>
        <p:spPr>
          <a:xfrm>
            <a:off x="1422988" y="5156888"/>
            <a:ext cx="3429664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EC2459EF-ED41-4D81-BD98-C13C17ACB023}"/>
              </a:ext>
            </a:extLst>
          </p:cNvPr>
          <p:cNvSpPr/>
          <p:nvPr/>
        </p:nvSpPr>
        <p:spPr>
          <a:xfrm>
            <a:off x="5295980" y="5156888"/>
            <a:ext cx="3429664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66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10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1386348" y="1903972"/>
            <a:ext cx="10043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HỌC TẬP TIẾP THEO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2969231" y="447867"/>
            <a:ext cx="2880902" cy="295649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574688" y="428714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3918105" y="3936103"/>
            <a:ext cx="2421647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3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6692" y="3182858"/>
            <a:ext cx="7984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CHUYỆN BỐN MÙA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hai ngày 17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7564" y="2378146"/>
            <a:ext cx="6068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Đǌ: Chuyện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bốn mùa (tiết 1+2)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4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717853" y="190537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0432" y="3028949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2531" y="4340020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54017" y="1883990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48328" y="2834904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20115" y="4186187"/>
            <a:ext cx="694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4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9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80DE9-7EF8-40E7-87F0-F67F7439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6" y="0"/>
            <a:ext cx="7224282" cy="66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377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917DA5EE-7086-4EA7-852A-5471D186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1561672" y="459768"/>
            <a:ext cx="9390580" cy="539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D94FC-6AB9-4ADA-A8D4-8CDC8D641EF3}"/>
              </a:ext>
            </a:extLst>
          </p:cNvPr>
          <p:cNvSpPr txBox="1"/>
          <p:nvPr/>
        </p:nvSpPr>
        <p:spPr>
          <a:xfrm>
            <a:off x="588936" y="7021"/>
            <a:ext cx="960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thời tiết ngày hôm nay tại nơi em ở.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777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982924" y="-711361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234753" y="3301304"/>
            <a:ext cx="5635036" cy="355669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150C635B-BFDB-4CF0-8AE8-0C8F942DB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2" y="221169"/>
            <a:ext cx="6304314" cy="4111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D2E71A-BA5B-47B0-ACC0-C609CF548C34}"/>
              </a:ext>
            </a:extLst>
          </p:cNvPr>
          <p:cNvSpPr/>
          <p:nvPr/>
        </p:nvSpPr>
        <p:spPr>
          <a:xfrm>
            <a:off x="2878726" y="1777727"/>
            <a:ext cx="25106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75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1026</Words>
  <Application>Microsoft Office PowerPoint</Application>
  <PresentationFormat>Widescreen</PresentationFormat>
  <Paragraphs>123</Paragraphs>
  <Slides>31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包图主题2</vt:lpstr>
      <vt:lpstr>Office 主题​​</vt:lpstr>
      <vt:lpstr>1_Office 主题​​</vt:lpstr>
      <vt:lpstr>1_Office 主题</vt:lpstr>
      <vt:lpstr>2_Office 主题</vt:lpstr>
      <vt:lpstr>3_Office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Theo nàng tiên mùa hạ, vì sao thiếu nhi thích mùa thu?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41</cp:revision>
  <dcterms:created xsi:type="dcterms:W3CDTF">2021-07-22T13:53:27Z</dcterms:created>
  <dcterms:modified xsi:type="dcterms:W3CDTF">2022-01-17T01:09:19Z</dcterms:modified>
</cp:coreProperties>
</file>