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0" r:id="rId2"/>
    <p:sldId id="256" r:id="rId3"/>
    <p:sldId id="261" r:id="rId4"/>
    <p:sldId id="258" r:id="rId5"/>
    <p:sldId id="282" r:id="rId6"/>
    <p:sldId id="281" r:id="rId7"/>
    <p:sldId id="275" r:id="rId8"/>
    <p:sldId id="283" r:id="rId9"/>
    <p:sldId id="284" r:id="rId10"/>
    <p:sldId id="286" r:id="rId11"/>
    <p:sldId id="287" r:id="rId12"/>
    <p:sldId id="288" r:id="rId13"/>
    <p:sldId id="28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5EF"/>
    <a:srgbClr val="58C9B0"/>
    <a:srgbClr val="B7FFEF"/>
    <a:srgbClr val="387C39"/>
    <a:srgbClr val="28987B"/>
    <a:srgbClr val="FFFFFF"/>
    <a:srgbClr val="2BA687"/>
    <a:srgbClr val="EEF7E5"/>
    <a:srgbClr val="93FFEA"/>
    <a:srgbClr val="F0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152" autoAdjust="0"/>
  </p:normalViewPr>
  <p:slideViewPr>
    <p:cSldViewPr showGuides="1">
      <p:cViewPr varScale="1">
        <p:scale>
          <a:sx n="63" d="100"/>
          <a:sy n="63" d="100"/>
        </p:scale>
        <p:origin x="912" y="60"/>
      </p:cViewPr>
      <p:guideLst>
        <p:guide orient="horz" pos="201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11546-5592-4B4C-B047-982A6D5816FA}"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C46DA-2F57-4B7C-9221-09AAFE45D5FA}" type="slidenum">
              <a:rPr lang="en-US" smtClean="0"/>
              <a:t>‹#›</a:t>
            </a:fld>
            <a:endParaRPr lang="en-US"/>
          </a:p>
        </p:txBody>
      </p:sp>
    </p:spTree>
    <p:extLst>
      <p:ext uri="{BB962C8B-B14F-4D97-AF65-F5344CB8AC3E}">
        <p14:creationId xmlns:p14="http://schemas.microsoft.com/office/powerpoint/2010/main" val="1091921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a. Chỉ người, vật</a:t>
            </a:r>
          </a:p>
          <a:p>
            <a:pPr algn="just" latinLnBrk="0"/>
            <a:r>
              <a:rPr lang="vi-VN" b="0" i="0">
                <a:solidFill>
                  <a:srgbClr val="333333"/>
                </a:solidFill>
                <a:effectLst/>
                <a:latin typeface="OpenSans"/>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a:p>
            <a:pPr algn="just" latinLnBrk="0"/>
            <a:r>
              <a:rPr lang="vi-VN" b="0" i="0">
                <a:solidFill>
                  <a:srgbClr val="333333"/>
                </a:solidFill>
                <a:effectLst/>
                <a:latin typeface="OpenSans"/>
              </a:rPr>
              <a:t>- Từ ngữ chỉ vật: cành đào, chậu quất, cây quất, chậu cây cảnh, cây cảnh, cái túi, đồ chơi, cái bàn, cái ghế,...</a:t>
            </a:r>
          </a:p>
          <a:p>
            <a:pPr algn="just" latinLnBrk="0"/>
            <a:r>
              <a:rPr lang="vi-VN" b="0" i="0">
                <a:solidFill>
                  <a:srgbClr val="333333"/>
                </a:solidFill>
                <a:effectLst/>
                <a:latin typeface="OpenSans"/>
              </a:rPr>
              <a:t>b. Chỉ hoạt động: bán hàng, mua hàng, nặn đồ chơi, xem, nhìn, đi chợ, đi chơi, mời mua cây cảnh,...)</a:t>
            </a:r>
          </a:p>
          <a:p>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4</a:t>
            </a:fld>
            <a:endParaRPr lang="en-US"/>
          </a:p>
        </p:txBody>
      </p:sp>
    </p:spTree>
    <p:extLst>
      <p:ext uri="{BB962C8B-B14F-4D97-AF65-F5344CB8AC3E}">
        <p14:creationId xmlns:p14="http://schemas.microsoft.com/office/powerpoint/2010/main" val="363993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a. Chỉ người, vật</a:t>
            </a:r>
          </a:p>
          <a:p>
            <a:pPr algn="just" latinLnBrk="0"/>
            <a:r>
              <a:rPr lang="vi-VN" b="0" i="0">
                <a:solidFill>
                  <a:srgbClr val="333333"/>
                </a:solidFill>
                <a:effectLst/>
                <a:latin typeface="OpenSans"/>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a:p>
            <a:pPr algn="just" latinLnBrk="0"/>
            <a:r>
              <a:rPr lang="vi-VN" b="0" i="0">
                <a:solidFill>
                  <a:srgbClr val="333333"/>
                </a:solidFill>
                <a:effectLst/>
                <a:latin typeface="OpenSans"/>
              </a:rPr>
              <a:t>- Từ ngữ chỉ vật: cành đào, chậu quất, cây quất, chậu cây cảnh, cây cảnh, cái túi, đồ chơi, cái bàn, cái ghế,...</a:t>
            </a:r>
          </a:p>
          <a:p>
            <a:pPr algn="just" latinLnBrk="0"/>
            <a:r>
              <a:rPr lang="vi-VN" b="0" i="0">
                <a:solidFill>
                  <a:srgbClr val="333333"/>
                </a:solidFill>
                <a:effectLst/>
                <a:latin typeface="OpenSans"/>
              </a:rPr>
              <a:t>b. Chỉ hoạt động: bán hàng, mua hàng, nặn đồ chơi, xem, nhìn, đi chợ, đi chơi, mời mua cây cảnh,...)</a:t>
            </a:r>
          </a:p>
          <a:p>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6</a:t>
            </a:fld>
            <a:endParaRPr lang="en-US"/>
          </a:p>
        </p:txBody>
      </p:sp>
    </p:spTree>
    <p:extLst>
      <p:ext uri="{BB962C8B-B14F-4D97-AF65-F5344CB8AC3E}">
        <p14:creationId xmlns:p14="http://schemas.microsoft.com/office/powerpoint/2010/main" val="45121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Times New Roman" panose="02020603050405020304" pitchFamily="18" charset="0"/>
                <a:ea typeface="Calibri" panose="020F0502020204030204" pitchFamily="34" charset="0"/>
              </a:rPr>
              <a:t>Tranh vẽ cảnh ngày Tết (cảnh mọi người đi chợ tết)</a:t>
            </a:r>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7</a:t>
            </a:fld>
            <a:endParaRPr lang="en-US"/>
          </a:p>
        </p:txBody>
      </p:sp>
    </p:spTree>
    <p:extLst>
      <p:ext uri="{BB962C8B-B14F-4D97-AF65-F5344CB8AC3E}">
        <p14:creationId xmlns:p14="http://schemas.microsoft.com/office/powerpoint/2010/main" val="2310854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48354-46AC-46FE-AF14-FA6D1193EDB7}"/>
              </a:ext>
            </a:extLst>
          </p:cNvPr>
          <p:cNvPicPr>
            <a:picLocks noChangeAspect="1"/>
          </p:cNvPicPr>
          <p:nvPr userDrawn="1"/>
        </p:nvPicPr>
        <p:blipFill>
          <a:blip r:embed="rId2">
            <a:alphaModFix amt="60000"/>
          </a:blip>
          <a:stretch>
            <a:fillRect/>
          </a:stretch>
        </p:blipFill>
        <p:spPr>
          <a:xfrm>
            <a:off x="-6036" y="754"/>
            <a:ext cx="12198036" cy="6857246"/>
          </a:xfrm>
          <a:prstGeom prst="rect">
            <a:avLst/>
          </a:prstGeom>
        </p:spPr>
      </p:pic>
      <p:pic>
        <p:nvPicPr>
          <p:cNvPr id="27" name="Picture 26">
            <a:extLst>
              <a:ext uri="{FF2B5EF4-FFF2-40B4-BE49-F238E27FC236}">
                <a16:creationId xmlns:a16="http://schemas.microsoft.com/office/drawing/2014/main" id="{857708F0-6584-4126-85AF-AFFF86421FAB}"/>
              </a:ext>
            </a:extLst>
          </p:cNvPr>
          <p:cNvPicPr>
            <a:picLocks noChangeAspect="1"/>
          </p:cNvPicPr>
          <p:nvPr userDrawn="1"/>
        </p:nvPicPr>
        <p:blipFill>
          <a:blip r:embed="rId3"/>
          <a:stretch>
            <a:fillRect/>
          </a:stretch>
        </p:blipFill>
        <p:spPr>
          <a:xfrm>
            <a:off x="1148722" y="888364"/>
            <a:ext cx="9894555" cy="5081272"/>
          </a:xfrm>
          <a:prstGeom prst="rect">
            <a:avLst/>
          </a:prstGeom>
        </p:spPr>
      </p:pic>
    </p:spTree>
    <p:extLst>
      <p:ext uri="{BB962C8B-B14F-4D97-AF65-F5344CB8AC3E}">
        <p14:creationId xmlns:p14="http://schemas.microsoft.com/office/powerpoint/2010/main" val="760755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02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6DDBEA-6FC1-4FF3-93EA-387CCA6B4888}"/>
              </a:ext>
            </a:extLst>
          </p:cNvPr>
          <p:cNvSpPr txBox="1"/>
          <p:nvPr userDrawn="1"/>
        </p:nvSpPr>
        <p:spPr>
          <a:xfrm>
            <a:off x="3657600" y="1676400"/>
            <a:ext cx="4551631" cy="1015663"/>
          </a:xfrm>
          <a:prstGeom prst="rect">
            <a:avLst/>
          </a:prstGeom>
          <a:noFill/>
        </p:spPr>
        <p:txBody>
          <a:bodyPr wrap="none" rtlCol="0">
            <a:spAutoFit/>
          </a:bodyPr>
          <a:lstStyle/>
          <a:p>
            <a:r>
              <a:rPr lang="en-US" sz="6000">
                <a:solidFill>
                  <a:srgbClr val="115710"/>
                </a:solidFill>
                <a:latin typeface="#9Slide07 SVNBrandon Printed Sh" panose="02000000000000000000" pitchFamily="2" charset="0"/>
              </a:rPr>
              <a:t>TIẾNG VIỆT</a:t>
            </a:r>
          </a:p>
        </p:txBody>
      </p:sp>
    </p:spTree>
    <p:extLst>
      <p:ext uri="{BB962C8B-B14F-4D97-AF65-F5344CB8AC3E}">
        <p14:creationId xmlns:p14="http://schemas.microsoft.com/office/powerpoint/2010/main" val="17124561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563B-2F98-43F7-9229-EE3F10E581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1D765-D6DA-4AFA-9418-D91B65FA4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CBC68-EA50-44B4-8492-EEA1D41C55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1F60D-111B-4E73-9CF7-D2D6B5556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BFAD07-27C1-40C8-A83C-01A898B387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40ABE-B976-4B08-BAE8-0E1A8475FBAD}"/>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8" name="Footer Placeholder 7">
            <a:extLst>
              <a:ext uri="{FF2B5EF4-FFF2-40B4-BE49-F238E27FC236}">
                <a16:creationId xmlns:a16="http://schemas.microsoft.com/office/drawing/2014/main" id="{DB2463AA-AE88-4B23-A04B-D6DE8106F9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B1309F-BC20-4980-9F78-9115BD5681B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714857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A655-D8CA-479C-BB82-D03C1118B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4D73DD-B4F0-4F3D-A367-E8C06838BC99}"/>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4" name="Footer Placeholder 3">
            <a:extLst>
              <a:ext uri="{FF2B5EF4-FFF2-40B4-BE49-F238E27FC236}">
                <a16:creationId xmlns:a16="http://schemas.microsoft.com/office/drawing/2014/main" id="{034B2E6E-0E5D-4CD2-B9A0-199D64875E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DA9AD-DDB4-4235-942D-FA0073D5620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8275915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182598-20FC-4D1C-8A42-972C4CCE2DA3}"/>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3" name="Footer Placeholder 2">
            <a:extLst>
              <a:ext uri="{FF2B5EF4-FFF2-40B4-BE49-F238E27FC236}">
                <a16:creationId xmlns:a16="http://schemas.microsoft.com/office/drawing/2014/main" id="{20E12140-8564-4440-9343-4A352EF47D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FDE20C-3DF3-45E5-8DCA-735A9DFEDBFB}"/>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614917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7666-A93F-49C3-9BBA-209E3F322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F5BF54-DD24-4468-B148-3790C0BD6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92D8D-3BAE-4D3C-B893-39E90F03C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542C5-9291-437A-9A52-DC2783287819}"/>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6" name="Footer Placeholder 5">
            <a:extLst>
              <a:ext uri="{FF2B5EF4-FFF2-40B4-BE49-F238E27FC236}">
                <a16:creationId xmlns:a16="http://schemas.microsoft.com/office/drawing/2014/main" id="{A810E854-FC8E-41F9-AF9C-CA9139AD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6FC64-D111-4F04-8D1D-0832BEC0CE29}"/>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12563237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E8CE-6115-4D60-8AD3-CB19FCAFD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5424E-49BA-4907-8577-BD7F29FB5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9E27D2-0791-43DF-8ACA-ADD59BB21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289CF-D053-4D34-853E-5813884C1D14}"/>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6" name="Footer Placeholder 5">
            <a:extLst>
              <a:ext uri="{FF2B5EF4-FFF2-40B4-BE49-F238E27FC236}">
                <a16:creationId xmlns:a16="http://schemas.microsoft.com/office/drawing/2014/main" id="{8B46D065-1FB0-4D15-BC89-7F8BA53A5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747D0-B04B-43EF-A71B-2D0214C7467F}"/>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4243728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6CB9-52D9-4BCC-87D8-319A402C95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FC510A-6EFC-4964-A321-23CAB90C1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CF08C-1D98-44D5-86F5-7A90889939FE}"/>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3ECA0F0B-A94F-4974-A044-F621AD874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4C71F-E4DD-4D4F-979E-B29656AA801A}"/>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040783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A0ADD-B698-435D-930C-72A8324E1D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A91AA0-9748-467E-9969-21CD141B14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3B5E6-B302-44FF-8E48-2B15A0143040}"/>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09B16110-8452-4628-B4EC-52620043D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9CC27-5422-4E0A-9F70-21467016AF9E}"/>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332010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999B6-4CBD-45F1-BEFD-2C23D745D153}"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9BD33F-5BC9-431F-90D7-936BDD8423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9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7EB8F1-B9A9-4BC8-AB4A-111E00C2DDFB}"/>
              </a:ext>
            </a:extLst>
          </p:cNvPr>
          <p:cNvPicPr>
            <a:picLocks noChangeAspect="1"/>
          </p:cNvPicPr>
          <p:nvPr userDrawn="1"/>
        </p:nvPicPr>
        <p:blipFill>
          <a:blip r:embed="rId2">
            <a:alphaModFix amt="57000"/>
          </a:blip>
          <a:stretch>
            <a:fillRect/>
          </a:stretch>
        </p:blipFill>
        <p:spPr>
          <a:xfrm>
            <a:off x="-25651" y="0"/>
            <a:ext cx="12217651" cy="6858000"/>
          </a:xfrm>
          <a:prstGeom prst="rect">
            <a:avLst/>
          </a:prstGeom>
        </p:spPr>
      </p:pic>
    </p:spTree>
    <p:extLst>
      <p:ext uri="{BB962C8B-B14F-4D97-AF65-F5344CB8AC3E}">
        <p14:creationId xmlns:p14="http://schemas.microsoft.com/office/powerpoint/2010/main" val="4807737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113213" y="689537"/>
              <a:ext cx="3962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9. NGHE - VIẾT</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4447151" y="867682"/>
            <a:ext cx="3297698" cy="707886"/>
          </a:xfrm>
          <a:prstGeom prst="rect">
            <a:avLst/>
          </a:prstGeom>
          <a:noFill/>
        </p:spPr>
        <p:txBody>
          <a:bodyPr wrap="none" rtlCol="0">
            <a:spAutoFit/>
          </a:bodyPr>
          <a:lstStyle/>
          <a:p>
            <a:r>
              <a:rPr lang="en-US" sz="4000" b="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b="1" baseline="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vui là gì?</a:t>
            </a:r>
            <a:endParaRPr lang="en-US" sz="4000" b="1">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5940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10.</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533400" y="838200"/>
            <a:ext cx="11125200" cy="707886"/>
          </a:xfrm>
          <a:prstGeom prst="rect">
            <a:avLst/>
          </a:prstGeom>
          <a:noFill/>
        </p:spPr>
        <p:txBody>
          <a:bodyPr wrap="square" rtlCol="0">
            <a:spAutoFit/>
          </a:bodyPr>
          <a:lstStyle/>
          <a:p>
            <a:pPr algn="ctr"/>
            <a:r>
              <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Tìm tiếng chứa </a:t>
            </a:r>
            <a:r>
              <a:rPr lang="en-US" sz="4000" i="1">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iên</a:t>
            </a:r>
            <a:r>
              <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hoặc </a:t>
            </a:r>
            <a:r>
              <a:rPr lang="en-US" sz="4000" i="1">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yên</a:t>
            </a:r>
            <a:r>
              <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thay vào ô vuông.</a:t>
            </a: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1528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7">
            <a:extLst>
              <a:ext uri="{FF2B5EF4-FFF2-40B4-BE49-F238E27FC236}">
                <a16:creationId xmlns:a16="http://schemas.microsoft.com/office/drawing/2014/main" id="{BA3C156F-46A7-4747-96B9-169DA385C670}"/>
              </a:ext>
            </a:extLst>
          </p:cNvPr>
          <p:cNvGrpSpPr/>
          <p:nvPr userDrawn="1"/>
        </p:nvGrpSpPr>
        <p:grpSpPr>
          <a:xfrm>
            <a:off x="0" y="208291"/>
            <a:ext cx="12190413" cy="686776"/>
            <a:chOff x="0" y="689537"/>
            <a:chExt cx="12190413" cy="686776"/>
          </a:xfrm>
        </p:grpSpPr>
        <p:sp>
          <p:nvSpPr>
            <p:cNvPr id="6" name="10">
              <a:extLst>
                <a:ext uri="{FF2B5EF4-FFF2-40B4-BE49-F238E27FC236}">
                  <a16:creationId xmlns:a16="http://schemas.microsoft.com/office/drawing/2014/main" id="{0CAD3DD0-A7FF-4AAC-BD24-950140A67F03}"/>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8">
              <a:extLst>
                <a:ext uri="{FF2B5EF4-FFF2-40B4-BE49-F238E27FC236}">
                  <a16:creationId xmlns:a16="http://schemas.microsoft.com/office/drawing/2014/main" id="{20061DBF-D4B4-4B6B-AB1C-6E228348D911}"/>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11.</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9" name="TextBox 8">
            <a:extLst>
              <a:ext uri="{FF2B5EF4-FFF2-40B4-BE49-F238E27FC236}">
                <a16:creationId xmlns:a16="http://schemas.microsoft.com/office/drawing/2014/main" id="{5D3C8531-73A9-47E7-A1D5-94141793DCFB}"/>
              </a:ext>
            </a:extLst>
          </p:cNvPr>
          <p:cNvSpPr txBox="1"/>
          <p:nvPr userDrawn="1"/>
        </p:nvSpPr>
        <p:spPr>
          <a:xfrm>
            <a:off x="533400" y="990600"/>
            <a:ext cx="11125200" cy="707886"/>
          </a:xfrm>
          <a:prstGeom prst="rect">
            <a:avLst/>
          </a:prstGeom>
          <a:noFill/>
        </p:spPr>
        <p:txBody>
          <a:bodyPr wrap="square" rtlCol="0">
            <a:spAutoFit/>
          </a:bodyPr>
          <a:lstStyle/>
          <a:p>
            <a:pPr algn="ctr"/>
            <a:r>
              <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aseline="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tiếp câu kể lại sự việc trong tranh</a:t>
            </a:r>
            <a:endPar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73171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63337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C72B4-5EBC-4691-AC5B-F0B39C6A7483}"/>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3" name="10">
            <a:extLst>
              <a:ext uri="{FF2B5EF4-FFF2-40B4-BE49-F238E27FC236}">
                <a16:creationId xmlns:a16="http://schemas.microsoft.com/office/drawing/2014/main" id="{63B85CFA-DB24-4AE0-9B78-C3EA108A0FD9}"/>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7">
            <a:extLst>
              <a:ext uri="{FF2B5EF4-FFF2-40B4-BE49-F238E27FC236}">
                <a16:creationId xmlns:a16="http://schemas.microsoft.com/office/drawing/2014/main" id="{CBD05A39-F093-418F-A706-975AE0696CCF}"/>
              </a:ext>
            </a:extLst>
          </p:cNvPr>
          <p:cNvGrpSpPr/>
          <p:nvPr userDrawn="1"/>
        </p:nvGrpSpPr>
        <p:grpSpPr>
          <a:xfrm>
            <a:off x="0" y="208291"/>
            <a:ext cx="12190413" cy="686776"/>
            <a:chOff x="0" y="689537"/>
            <a:chExt cx="12190413" cy="686776"/>
          </a:xfrm>
        </p:grpSpPr>
        <p:sp>
          <p:nvSpPr>
            <p:cNvPr id="5" name="10">
              <a:extLst>
                <a:ext uri="{FF2B5EF4-FFF2-40B4-BE49-F238E27FC236}">
                  <a16:creationId xmlns:a16="http://schemas.microsoft.com/office/drawing/2014/main" id="{AE3E339A-908E-4B77-ACE9-FB9059228E12}"/>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15435673-1724-4421-8671-B97C9AA8C5D8}"/>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11.</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7" name="TextBox 6">
            <a:extLst>
              <a:ext uri="{FF2B5EF4-FFF2-40B4-BE49-F238E27FC236}">
                <a16:creationId xmlns:a16="http://schemas.microsoft.com/office/drawing/2014/main" id="{79DAD753-1064-4959-A5D1-CC19206A35FC}"/>
              </a:ext>
            </a:extLst>
          </p:cNvPr>
          <p:cNvSpPr txBox="1"/>
          <p:nvPr userDrawn="1"/>
        </p:nvSpPr>
        <p:spPr>
          <a:xfrm>
            <a:off x="533400" y="990600"/>
            <a:ext cx="11125200" cy="707886"/>
          </a:xfrm>
          <a:prstGeom prst="rect">
            <a:avLst/>
          </a:prstGeom>
          <a:noFill/>
        </p:spPr>
        <p:txBody>
          <a:bodyPr wrap="square" rtlCol="0">
            <a:spAutoFit/>
          </a:bodyPr>
          <a:lstStyle/>
          <a:p>
            <a:pPr algn="ctr"/>
            <a:r>
              <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aseline="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tiếp câu kể lại sự việc trong tranh</a:t>
            </a:r>
            <a:endParaRPr lang="en-US" sz="400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54126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298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410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A69D788F-C64B-49E0-805A-D9C59D9524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B9A3506-36F7-49F7-AA83-65A457AEA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C34CCB-0D4B-4B83-8E6B-FDD2FE8F8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E12F6-486F-450A-9A78-A1E3E6B6E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4A2097D4-CED2-4938-AEB8-BD65CCE8F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1AA6F8-68DA-4F14-AEDE-03B76A2E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73DCF-6D48-4C4E-8629-69C0B9403903}" type="slidenum">
              <a:rPr lang="en-US" smtClean="0"/>
              <a:t>‹#›</a:t>
            </a:fld>
            <a:endParaRPr lang="en-US"/>
          </a:p>
        </p:txBody>
      </p:sp>
      <p:pic>
        <p:nvPicPr>
          <p:cNvPr id="24" name="Picture 23">
            <a:extLst>
              <a:ext uri="{FF2B5EF4-FFF2-40B4-BE49-F238E27FC236}">
                <a16:creationId xmlns:a16="http://schemas.microsoft.com/office/drawing/2014/main" id="{CED20AAF-46AF-4EDB-AFD1-1C7FF2ED6F0A}"/>
              </a:ext>
            </a:extLst>
          </p:cNvPr>
          <p:cNvPicPr>
            <a:picLocks noChangeAspect="1"/>
          </p:cNvPicPr>
          <p:nvPr userDrawn="1"/>
        </p:nvPicPr>
        <p:blipFill>
          <a:blip r:embed="rId21"/>
          <a:stretch>
            <a:fillRect/>
          </a:stretch>
        </p:blipFill>
        <p:spPr>
          <a:xfrm>
            <a:off x="-10363200" y="2569389"/>
            <a:ext cx="810838" cy="859611"/>
          </a:xfrm>
          <a:prstGeom prst="rect">
            <a:avLst/>
          </a:prstGeom>
        </p:spPr>
      </p:pic>
      <p:pic>
        <p:nvPicPr>
          <p:cNvPr id="25" name="Picture 24">
            <a:extLst>
              <a:ext uri="{FF2B5EF4-FFF2-40B4-BE49-F238E27FC236}">
                <a16:creationId xmlns:a16="http://schemas.microsoft.com/office/drawing/2014/main" id="{38DB260C-AB96-4B64-AA2B-6A68994CB7BE}"/>
              </a:ext>
            </a:extLst>
          </p:cNvPr>
          <p:cNvPicPr>
            <a:picLocks noChangeAspect="1"/>
          </p:cNvPicPr>
          <p:nvPr userDrawn="1"/>
        </p:nvPicPr>
        <p:blipFill>
          <a:blip r:embed="rId21"/>
          <a:stretch>
            <a:fillRect/>
          </a:stretch>
        </p:blipFill>
        <p:spPr>
          <a:xfrm>
            <a:off x="5690581" y="13106400"/>
            <a:ext cx="810838" cy="859611"/>
          </a:xfrm>
          <a:prstGeom prst="rect">
            <a:avLst/>
          </a:prstGeom>
        </p:spPr>
      </p:pic>
      <p:pic>
        <p:nvPicPr>
          <p:cNvPr id="26" name="Picture 25">
            <a:extLst>
              <a:ext uri="{FF2B5EF4-FFF2-40B4-BE49-F238E27FC236}">
                <a16:creationId xmlns:a16="http://schemas.microsoft.com/office/drawing/2014/main" id="{D7C5DE45-E3A9-46AE-96C9-88745289BE5E}"/>
              </a:ext>
            </a:extLst>
          </p:cNvPr>
          <p:cNvPicPr>
            <a:picLocks noChangeAspect="1"/>
          </p:cNvPicPr>
          <p:nvPr userDrawn="1"/>
        </p:nvPicPr>
        <p:blipFill>
          <a:blip r:embed="rId21"/>
          <a:stretch>
            <a:fillRect/>
          </a:stretch>
        </p:blipFill>
        <p:spPr>
          <a:xfrm>
            <a:off x="24384000" y="2569389"/>
            <a:ext cx="810838" cy="859611"/>
          </a:xfrm>
          <a:prstGeom prst="rect">
            <a:avLst/>
          </a:prstGeom>
        </p:spPr>
      </p:pic>
      <p:pic>
        <p:nvPicPr>
          <p:cNvPr id="27" name="Picture 26">
            <a:extLst>
              <a:ext uri="{FF2B5EF4-FFF2-40B4-BE49-F238E27FC236}">
                <a16:creationId xmlns:a16="http://schemas.microsoft.com/office/drawing/2014/main" id="{5DA29705-1DBD-4613-9576-2A6807906FCC}"/>
              </a:ext>
            </a:extLst>
          </p:cNvPr>
          <p:cNvPicPr>
            <a:picLocks noChangeAspect="1"/>
          </p:cNvPicPr>
          <p:nvPr userDrawn="1"/>
        </p:nvPicPr>
        <p:blipFill>
          <a:blip r:embed="rId21"/>
          <a:stretch>
            <a:fillRect/>
          </a:stretch>
        </p:blipFill>
        <p:spPr>
          <a:xfrm>
            <a:off x="5285162" y="-7964654"/>
            <a:ext cx="810838" cy="859611"/>
          </a:xfrm>
          <a:prstGeom prst="rect">
            <a:avLst/>
          </a:prstGeom>
        </p:spPr>
      </p:pic>
    </p:spTree>
    <p:extLst>
      <p:ext uri="{BB962C8B-B14F-4D97-AF65-F5344CB8AC3E}">
        <p14:creationId xmlns:p14="http://schemas.microsoft.com/office/powerpoint/2010/main" val="335959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0" r:id="rId5"/>
    <p:sldLayoutId id="2147483661" r:id="rId6"/>
    <p:sldLayoutId id="2147483665" r:id="rId7"/>
    <p:sldLayoutId id="2147483666" r:id="rId8"/>
    <p:sldLayoutId id="2147483667" r:id="rId9"/>
    <p:sldLayoutId id="2147483663"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8" r:id="rId1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CF841D-21F5-4FD9-8DDB-03F8A25340E3}"/>
              </a:ext>
            </a:extLst>
          </p:cNvPr>
          <p:cNvPicPr>
            <a:picLocks noChangeAspect="1"/>
          </p:cNvPicPr>
          <p:nvPr/>
        </p:nvPicPr>
        <p:blipFill>
          <a:blip r:embed="rId2"/>
          <a:stretch>
            <a:fillRect/>
          </a:stretch>
        </p:blipFill>
        <p:spPr>
          <a:xfrm>
            <a:off x="0" y="0"/>
            <a:ext cx="12192000" cy="6864660"/>
          </a:xfrm>
          <a:prstGeom prst="rect">
            <a:avLst/>
          </a:prstGeom>
        </p:spPr>
      </p:pic>
    </p:spTree>
    <p:extLst>
      <p:ext uri="{BB962C8B-B14F-4D97-AF65-F5344CB8AC3E}">
        <p14:creationId xmlns:p14="http://schemas.microsoft.com/office/powerpoint/2010/main" val="3122511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D48714-583B-468F-93FE-A7EA0C85285F}"/>
              </a:ext>
            </a:extLst>
          </p:cNvPr>
          <p:cNvGrpSpPr/>
          <p:nvPr/>
        </p:nvGrpSpPr>
        <p:grpSpPr>
          <a:xfrm>
            <a:off x="211630" y="4724400"/>
            <a:ext cx="11768740" cy="1567785"/>
            <a:chOff x="1690050" y="6097102"/>
            <a:chExt cx="8737600" cy="2389670"/>
          </a:xfrm>
        </p:grpSpPr>
        <p:sp>
          <p:nvSpPr>
            <p:cNvPr id="16" name="Rectangle: Rounded Corners 15">
              <a:extLst>
                <a:ext uri="{FF2B5EF4-FFF2-40B4-BE49-F238E27FC236}">
                  <a16:creationId xmlns:a16="http://schemas.microsoft.com/office/drawing/2014/main" id="{99967306-A528-45EF-984C-276476E4CB0A}"/>
                </a:ext>
              </a:extLst>
            </p:cNvPr>
            <p:cNvSpPr/>
            <p:nvPr/>
          </p:nvSpPr>
          <p:spPr>
            <a:xfrm>
              <a:off x="1690050" y="6097102"/>
              <a:ext cx="8737600" cy="2389670"/>
            </a:xfrm>
            <a:prstGeom prst="roundRect">
              <a:avLst/>
            </a:prstGeom>
            <a:solidFill>
              <a:schemeClr val="accent2">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8">
              <a:extLst>
                <a:ext uri="{FF2B5EF4-FFF2-40B4-BE49-F238E27FC236}">
                  <a16:creationId xmlns:a16="http://schemas.microsoft.com/office/drawing/2014/main" id="{8E973A87-CEFD-4B6E-86E7-7DB27659F09D}"/>
                </a:ext>
              </a:extLst>
            </p:cNvPr>
            <p:cNvSpPr/>
            <p:nvPr/>
          </p:nvSpPr>
          <p:spPr>
            <a:xfrm>
              <a:off x="1882300" y="6611615"/>
              <a:ext cx="8401924" cy="1078983"/>
            </a:xfrm>
            <a:prstGeom prst="rect">
              <a:avLst/>
            </a:prstGeom>
          </p:spPr>
          <p:txBody>
            <a:bodyPr wrap="square">
              <a:spAutoFit/>
            </a:bodyPr>
            <a:lstStyle/>
            <a:p>
              <a:pPr indent="376757" algn="just"/>
              <a:r>
                <a:rPr lang="en-US" sz="4000">
                  <a:latin typeface="Arial-Rounded" panose="020B0500000000000000" pitchFamily="34" charset="0"/>
                  <a:ea typeface="Arial-Rounded" panose="020B0500000000000000" pitchFamily="34" charset="0"/>
                  <a:cs typeface="Arial-Rounded" panose="020B0500000000000000" pitchFamily="34" charset="0"/>
                </a:rPr>
                <a:t>Gà mẹ cho đàn con </a:t>
              </a:r>
              <a:r>
                <a:rPr lang="en-US" sz="40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chạy nhảy, tắm nắng</a:t>
              </a:r>
              <a:r>
                <a:rPr lang="en-US" sz="4000">
                  <a:latin typeface="Arial-Rounded" panose="020B0500000000000000" pitchFamily="34" charset="0"/>
                  <a:ea typeface="Arial-Rounded" panose="020B0500000000000000" pitchFamily="34" charset="0"/>
                  <a:cs typeface="Arial-Rounded" panose="020B0500000000000000" pitchFamily="34" charset="0"/>
                </a:rPr>
                <a:t>.</a:t>
              </a:r>
              <a:endParaRPr lang="vi-VN" sz="40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37427466-270C-4648-B8A5-A6FF5AA39466}"/>
              </a:ext>
            </a:extLst>
          </p:cNvPr>
          <p:cNvSpPr/>
          <p:nvPr/>
        </p:nvSpPr>
        <p:spPr>
          <a:xfrm>
            <a:off x="5168227" y="4960789"/>
            <a:ext cx="1427135" cy="784830"/>
          </a:xfrm>
          <a:prstGeom prst="round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9" name="Rectangle: Rounded Corners 18">
            <a:extLst>
              <a:ext uri="{FF2B5EF4-FFF2-40B4-BE49-F238E27FC236}">
                <a16:creationId xmlns:a16="http://schemas.microsoft.com/office/drawing/2014/main" id="{18DCCEC7-3F74-4C82-B222-ECF2877720B4}"/>
              </a:ext>
            </a:extLst>
          </p:cNvPr>
          <p:cNvSpPr/>
          <p:nvPr/>
        </p:nvSpPr>
        <p:spPr>
          <a:xfrm>
            <a:off x="6591295" y="4953000"/>
            <a:ext cx="5130132" cy="784830"/>
          </a:xfrm>
          <a:prstGeom prst="round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pic>
        <p:nvPicPr>
          <p:cNvPr id="8" name="Picture 7">
            <a:extLst>
              <a:ext uri="{FF2B5EF4-FFF2-40B4-BE49-F238E27FC236}">
                <a16:creationId xmlns:a16="http://schemas.microsoft.com/office/drawing/2014/main" id="{57275A57-98C3-463D-B0EA-C30A582FA80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55776" t="2768" r="4453" b="58588"/>
          <a:stretch>
            <a:fillRect/>
          </a:stretch>
        </p:blipFill>
        <p:spPr>
          <a:xfrm>
            <a:off x="3932770" y="1676400"/>
            <a:ext cx="4326460" cy="2819400"/>
          </a:xfrm>
          <a:custGeom>
            <a:avLst/>
            <a:gdLst>
              <a:gd name="connsiteX0" fmla="*/ 201502 w 3151361"/>
              <a:gd name="connsiteY0" fmla="*/ 0 h 2053630"/>
              <a:gd name="connsiteX1" fmla="*/ 2949859 w 3151361"/>
              <a:gd name="connsiteY1" fmla="*/ 0 h 2053630"/>
              <a:gd name="connsiteX2" fmla="*/ 3151361 w 3151361"/>
              <a:gd name="connsiteY2" fmla="*/ 201502 h 2053630"/>
              <a:gd name="connsiteX3" fmla="*/ 3151361 w 3151361"/>
              <a:gd name="connsiteY3" fmla="*/ 1852128 h 2053630"/>
              <a:gd name="connsiteX4" fmla="*/ 2949859 w 3151361"/>
              <a:gd name="connsiteY4" fmla="*/ 2053630 h 2053630"/>
              <a:gd name="connsiteX5" fmla="*/ 201502 w 3151361"/>
              <a:gd name="connsiteY5" fmla="*/ 2053630 h 2053630"/>
              <a:gd name="connsiteX6" fmla="*/ 0 w 3151361"/>
              <a:gd name="connsiteY6" fmla="*/ 1852128 h 2053630"/>
              <a:gd name="connsiteX7" fmla="*/ 0 w 3151361"/>
              <a:gd name="connsiteY7" fmla="*/ 201502 h 2053630"/>
              <a:gd name="connsiteX8" fmla="*/ 201502 w 3151361"/>
              <a:gd name="connsiteY8" fmla="*/ 0 h 20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053630">
                <a:moveTo>
                  <a:pt x="201502" y="0"/>
                </a:moveTo>
                <a:lnTo>
                  <a:pt x="2949859" y="0"/>
                </a:lnTo>
                <a:cubicBezTo>
                  <a:pt x="3061145" y="0"/>
                  <a:pt x="3151361" y="90216"/>
                  <a:pt x="3151361" y="201502"/>
                </a:cubicBezTo>
                <a:lnTo>
                  <a:pt x="3151361" y="1852128"/>
                </a:lnTo>
                <a:cubicBezTo>
                  <a:pt x="3151361" y="1963414"/>
                  <a:pt x="3061145" y="2053630"/>
                  <a:pt x="2949859" y="2053630"/>
                </a:cubicBezTo>
                <a:lnTo>
                  <a:pt x="201502" y="2053630"/>
                </a:lnTo>
                <a:cubicBezTo>
                  <a:pt x="90216" y="2053630"/>
                  <a:pt x="0" y="1963414"/>
                  <a:pt x="0" y="1852128"/>
                </a:cubicBezTo>
                <a:lnTo>
                  <a:pt x="0" y="201502"/>
                </a:lnTo>
                <a:cubicBezTo>
                  <a:pt x="0" y="90216"/>
                  <a:pt x="90216" y="0"/>
                  <a:pt x="201502" y="0"/>
                </a:cubicBezTo>
                <a:close/>
              </a:path>
            </a:pathLst>
          </a:custGeom>
          <a:effectLst>
            <a:softEdge rad="12700"/>
          </a:effectLst>
        </p:spPr>
      </p:pic>
    </p:spTree>
    <p:extLst>
      <p:ext uri="{BB962C8B-B14F-4D97-AF65-F5344CB8AC3E}">
        <p14:creationId xmlns:p14="http://schemas.microsoft.com/office/powerpoint/2010/main" val="35077750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D48714-583B-468F-93FE-A7EA0C85285F}"/>
              </a:ext>
            </a:extLst>
          </p:cNvPr>
          <p:cNvGrpSpPr/>
          <p:nvPr/>
        </p:nvGrpSpPr>
        <p:grpSpPr>
          <a:xfrm>
            <a:off x="211630" y="4724400"/>
            <a:ext cx="11768740" cy="1567785"/>
            <a:chOff x="1690050" y="6097102"/>
            <a:chExt cx="8737600" cy="2389670"/>
          </a:xfrm>
        </p:grpSpPr>
        <p:sp>
          <p:nvSpPr>
            <p:cNvPr id="16" name="Rectangle: Rounded Corners 15">
              <a:extLst>
                <a:ext uri="{FF2B5EF4-FFF2-40B4-BE49-F238E27FC236}">
                  <a16:creationId xmlns:a16="http://schemas.microsoft.com/office/drawing/2014/main" id="{99967306-A528-45EF-984C-276476E4CB0A}"/>
                </a:ext>
              </a:extLst>
            </p:cNvPr>
            <p:cNvSpPr/>
            <p:nvPr/>
          </p:nvSpPr>
          <p:spPr>
            <a:xfrm>
              <a:off x="1690050" y="6097102"/>
              <a:ext cx="8737600" cy="2389670"/>
            </a:xfrm>
            <a:prstGeom prst="roundRect">
              <a:avLst/>
            </a:prstGeom>
            <a:solidFill>
              <a:schemeClr val="accent2">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8">
              <a:extLst>
                <a:ext uri="{FF2B5EF4-FFF2-40B4-BE49-F238E27FC236}">
                  <a16:creationId xmlns:a16="http://schemas.microsoft.com/office/drawing/2014/main" id="{8E973A87-CEFD-4B6E-86E7-7DB27659F09D}"/>
                </a:ext>
              </a:extLst>
            </p:cNvPr>
            <p:cNvSpPr/>
            <p:nvPr/>
          </p:nvSpPr>
          <p:spPr>
            <a:xfrm>
              <a:off x="1882300" y="6611615"/>
              <a:ext cx="8401924" cy="1078983"/>
            </a:xfrm>
            <a:prstGeom prst="rect">
              <a:avLst/>
            </a:prstGeom>
          </p:spPr>
          <p:txBody>
            <a:bodyPr wrap="square">
              <a:spAutoFit/>
            </a:bodyPr>
            <a:lstStyle/>
            <a:p>
              <a:pPr indent="376757" algn="ctr"/>
              <a:r>
                <a:rPr lang="en-US" sz="4000">
                  <a:latin typeface="Arial-Rounded" panose="020B0500000000000000" pitchFamily="34" charset="0"/>
                  <a:ea typeface="Arial-Rounded" panose="020B0500000000000000" pitchFamily="34" charset="0"/>
                  <a:cs typeface="Arial-Rounded" panose="020B0500000000000000" pitchFamily="34" charset="0"/>
                </a:rPr>
                <a:t>Gà mẹ dẫn con đi </a:t>
              </a:r>
              <a:r>
                <a:rPr lang="en-US" sz="40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kiếm ăn.</a:t>
              </a:r>
              <a:endParaRPr lang="vi-VN" sz="40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37427466-270C-4648-B8A5-A6FF5AA39466}"/>
              </a:ext>
            </a:extLst>
          </p:cNvPr>
          <p:cNvSpPr/>
          <p:nvPr/>
        </p:nvSpPr>
        <p:spPr>
          <a:xfrm>
            <a:off x="7315200" y="4960789"/>
            <a:ext cx="1905000" cy="784830"/>
          </a:xfrm>
          <a:prstGeom prst="round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9" name="Picture 8">
            <a:extLst>
              <a:ext uri="{FF2B5EF4-FFF2-40B4-BE49-F238E27FC236}">
                <a16:creationId xmlns:a16="http://schemas.microsoft.com/office/drawing/2014/main" id="{EF9B2345-0E6D-4A73-87FB-AFCC65E69B5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3999" t="55211" r="56230" b="4754"/>
          <a:stretch>
            <a:fillRect/>
          </a:stretch>
        </p:blipFill>
        <p:spPr>
          <a:xfrm>
            <a:off x="3962400" y="1691104"/>
            <a:ext cx="4267200" cy="2880896"/>
          </a:xfrm>
          <a:custGeom>
            <a:avLst/>
            <a:gdLst>
              <a:gd name="connsiteX0" fmla="*/ 208757 w 3151361"/>
              <a:gd name="connsiteY0" fmla="*/ 0 h 2127564"/>
              <a:gd name="connsiteX1" fmla="*/ 2942604 w 3151361"/>
              <a:gd name="connsiteY1" fmla="*/ 0 h 2127564"/>
              <a:gd name="connsiteX2" fmla="*/ 3151361 w 3151361"/>
              <a:gd name="connsiteY2" fmla="*/ 208757 h 2127564"/>
              <a:gd name="connsiteX3" fmla="*/ 3151361 w 3151361"/>
              <a:gd name="connsiteY3" fmla="*/ 1918807 h 2127564"/>
              <a:gd name="connsiteX4" fmla="*/ 2942604 w 3151361"/>
              <a:gd name="connsiteY4" fmla="*/ 2127564 h 2127564"/>
              <a:gd name="connsiteX5" fmla="*/ 208757 w 3151361"/>
              <a:gd name="connsiteY5" fmla="*/ 2127564 h 2127564"/>
              <a:gd name="connsiteX6" fmla="*/ 0 w 3151361"/>
              <a:gd name="connsiteY6" fmla="*/ 1918807 h 2127564"/>
              <a:gd name="connsiteX7" fmla="*/ 0 w 3151361"/>
              <a:gd name="connsiteY7" fmla="*/ 208757 h 2127564"/>
              <a:gd name="connsiteX8" fmla="*/ 208757 w 3151361"/>
              <a:gd name="connsiteY8" fmla="*/ 0 h 212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27564">
                <a:moveTo>
                  <a:pt x="208757" y="0"/>
                </a:moveTo>
                <a:lnTo>
                  <a:pt x="2942604" y="0"/>
                </a:lnTo>
                <a:cubicBezTo>
                  <a:pt x="3057897" y="0"/>
                  <a:pt x="3151361" y="93464"/>
                  <a:pt x="3151361" y="208757"/>
                </a:cubicBezTo>
                <a:lnTo>
                  <a:pt x="3151361" y="1918807"/>
                </a:lnTo>
                <a:cubicBezTo>
                  <a:pt x="3151361" y="2034100"/>
                  <a:pt x="3057897" y="2127564"/>
                  <a:pt x="2942604" y="2127564"/>
                </a:cubicBezTo>
                <a:lnTo>
                  <a:pt x="208757" y="2127564"/>
                </a:lnTo>
                <a:cubicBezTo>
                  <a:pt x="93464" y="2127564"/>
                  <a:pt x="0" y="2034100"/>
                  <a:pt x="0" y="1918807"/>
                </a:cubicBezTo>
                <a:lnTo>
                  <a:pt x="0" y="208757"/>
                </a:lnTo>
                <a:cubicBezTo>
                  <a:pt x="0" y="93464"/>
                  <a:pt x="93464" y="0"/>
                  <a:pt x="208757" y="0"/>
                </a:cubicBezTo>
                <a:close/>
              </a:path>
            </a:pathLst>
          </a:custGeom>
          <a:effectLst>
            <a:softEdge rad="12700"/>
          </a:effectLst>
        </p:spPr>
      </p:pic>
    </p:spTree>
    <p:extLst>
      <p:ext uri="{BB962C8B-B14F-4D97-AF65-F5344CB8AC3E}">
        <p14:creationId xmlns:p14="http://schemas.microsoft.com/office/powerpoint/2010/main" val="3351327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0376E0-F022-4894-9A28-58EA89D16EF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57141" t="55453" r="3089" b="4809"/>
          <a:stretch>
            <a:fillRect/>
          </a:stretch>
        </p:blipFill>
        <p:spPr>
          <a:xfrm>
            <a:off x="3874347" y="1670596"/>
            <a:ext cx="4443306" cy="2977604"/>
          </a:xfrm>
          <a:custGeom>
            <a:avLst/>
            <a:gdLst>
              <a:gd name="connsiteX0" fmla="*/ 207213 w 3151361"/>
              <a:gd name="connsiteY0" fmla="*/ 0 h 2111829"/>
              <a:gd name="connsiteX1" fmla="*/ 2944148 w 3151361"/>
              <a:gd name="connsiteY1" fmla="*/ 0 h 2111829"/>
              <a:gd name="connsiteX2" fmla="*/ 3151361 w 3151361"/>
              <a:gd name="connsiteY2" fmla="*/ 207213 h 2111829"/>
              <a:gd name="connsiteX3" fmla="*/ 3151361 w 3151361"/>
              <a:gd name="connsiteY3" fmla="*/ 1904616 h 2111829"/>
              <a:gd name="connsiteX4" fmla="*/ 2944148 w 3151361"/>
              <a:gd name="connsiteY4" fmla="*/ 2111829 h 2111829"/>
              <a:gd name="connsiteX5" fmla="*/ 207213 w 3151361"/>
              <a:gd name="connsiteY5" fmla="*/ 2111829 h 2111829"/>
              <a:gd name="connsiteX6" fmla="*/ 0 w 3151361"/>
              <a:gd name="connsiteY6" fmla="*/ 1904616 h 2111829"/>
              <a:gd name="connsiteX7" fmla="*/ 0 w 3151361"/>
              <a:gd name="connsiteY7" fmla="*/ 207213 h 2111829"/>
              <a:gd name="connsiteX8" fmla="*/ 207213 w 3151361"/>
              <a:gd name="connsiteY8" fmla="*/ 0 h 21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11829">
                <a:moveTo>
                  <a:pt x="207213" y="0"/>
                </a:moveTo>
                <a:lnTo>
                  <a:pt x="2944148" y="0"/>
                </a:lnTo>
                <a:cubicBezTo>
                  <a:pt x="3058589" y="0"/>
                  <a:pt x="3151361" y="92772"/>
                  <a:pt x="3151361" y="207213"/>
                </a:cubicBezTo>
                <a:lnTo>
                  <a:pt x="3151361" y="1904616"/>
                </a:lnTo>
                <a:cubicBezTo>
                  <a:pt x="3151361" y="2019057"/>
                  <a:pt x="3058589" y="2111829"/>
                  <a:pt x="2944148" y="2111829"/>
                </a:cubicBezTo>
                <a:lnTo>
                  <a:pt x="207213" y="2111829"/>
                </a:lnTo>
                <a:cubicBezTo>
                  <a:pt x="92772" y="2111829"/>
                  <a:pt x="0" y="2019057"/>
                  <a:pt x="0" y="1904616"/>
                </a:cubicBezTo>
                <a:lnTo>
                  <a:pt x="0" y="207213"/>
                </a:lnTo>
                <a:cubicBezTo>
                  <a:pt x="0" y="92772"/>
                  <a:pt x="92772" y="0"/>
                  <a:pt x="207213" y="0"/>
                </a:cubicBezTo>
                <a:close/>
              </a:path>
            </a:pathLst>
          </a:custGeom>
          <a:effectLst>
            <a:softEdge rad="12700"/>
          </a:effectLst>
        </p:spPr>
      </p:pic>
      <p:grpSp>
        <p:nvGrpSpPr>
          <p:cNvPr id="15" name="Group 14">
            <a:extLst>
              <a:ext uri="{FF2B5EF4-FFF2-40B4-BE49-F238E27FC236}">
                <a16:creationId xmlns:a16="http://schemas.microsoft.com/office/drawing/2014/main" id="{91D48714-583B-468F-93FE-A7EA0C85285F}"/>
              </a:ext>
            </a:extLst>
          </p:cNvPr>
          <p:cNvGrpSpPr/>
          <p:nvPr/>
        </p:nvGrpSpPr>
        <p:grpSpPr>
          <a:xfrm>
            <a:off x="211630" y="4724400"/>
            <a:ext cx="11768740" cy="1567785"/>
            <a:chOff x="1690050" y="6097102"/>
            <a:chExt cx="8737600" cy="2389670"/>
          </a:xfrm>
        </p:grpSpPr>
        <p:sp>
          <p:nvSpPr>
            <p:cNvPr id="16" name="Rectangle: Rounded Corners 15">
              <a:extLst>
                <a:ext uri="{FF2B5EF4-FFF2-40B4-BE49-F238E27FC236}">
                  <a16:creationId xmlns:a16="http://schemas.microsoft.com/office/drawing/2014/main" id="{99967306-A528-45EF-984C-276476E4CB0A}"/>
                </a:ext>
              </a:extLst>
            </p:cNvPr>
            <p:cNvSpPr/>
            <p:nvPr/>
          </p:nvSpPr>
          <p:spPr>
            <a:xfrm>
              <a:off x="1690050" y="6097102"/>
              <a:ext cx="8737600" cy="2389670"/>
            </a:xfrm>
            <a:prstGeom prst="roundRect">
              <a:avLst/>
            </a:prstGeom>
            <a:solidFill>
              <a:schemeClr val="accent2">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8">
              <a:extLst>
                <a:ext uri="{FF2B5EF4-FFF2-40B4-BE49-F238E27FC236}">
                  <a16:creationId xmlns:a16="http://schemas.microsoft.com/office/drawing/2014/main" id="{8E973A87-CEFD-4B6E-86E7-7DB27659F09D}"/>
                </a:ext>
              </a:extLst>
            </p:cNvPr>
            <p:cNvSpPr/>
            <p:nvPr/>
          </p:nvSpPr>
          <p:spPr>
            <a:xfrm>
              <a:off x="1796349" y="6283321"/>
              <a:ext cx="8525000" cy="2017230"/>
            </a:xfrm>
            <a:prstGeom prst="rect">
              <a:avLst/>
            </a:prstGeom>
          </p:spPr>
          <p:txBody>
            <a:bodyPr wrap="square">
              <a:spAutoFit/>
            </a:bodyPr>
            <a:lstStyle/>
            <a:p>
              <a:pPr indent="376757" algn="ctr"/>
              <a:r>
                <a:rPr lang="en-US" sz="4000">
                  <a:latin typeface="Arial-Rounded" panose="020B0500000000000000" pitchFamily="34" charset="0"/>
                  <a:ea typeface="Arial-Rounded" panose="020B0500000000000000" pitchFamily="34" charset="0"/>
                  <a:cs typeface="Arial-Rounded" panose="020B0500000000000000" pitchFamily="34" charset="0"/>
                </a:rPr>
                <a:t>Buổi trưa, gà mẹ và đàn con </a:t>
              </a:r>
              <a:r>
                <a:rPr lang="en-US" sz="40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nghỉ ngơi </a:t>
              </a:r>
              <a:br>
                <a:rPr lang="en-US" sz="40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br>
              <a:r>
                <a:rPr lang="en-US" sz="40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trong bóng mát.</a:t>
              </a:r>
              <a:endParaRPr lang="vi-VN" sz="40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37427466-270C-4648-B8A5-A6FF5AA39466}"/>
              </a:ext>
            </a:extLst>
          </p:cNvPr>
          <p:cNvSpPr/>
          <p:nvPr/>
        </p:nvSpPr>
        <p:spPr>
          <a:xfrm>
            <a:off x="8229600" y="4877505"/>
            <a:ext cx="2209800" cy="685095"/>
          </a:xfrm>
          <a:prstGeom prst="round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0" name="Rectangle: Rounded Corners 9">
            <a:extLst>
              <a:ext uri="{FF2B5EF4-FFF2-40B4-BE49-F238E27FC236}">
                <a16:creationId xmlns:a16="http://schemas.microsoft.com/office/drawing/2014/main" id="{54D9C63A-F1AD-4777-91CA-0161E7136889}"/>
              </a:ext>
            </a:extLst>
          </p:cNvPr>
          <p:cNvSpPr/>
          <p:nvPr/>
        </p:nvSpPr>
        <p:spPr>
          <a:xfrm>
            <a:off x="4224145" y="5562599"/>
            <a:ext cx="3624455" cy="696121"/>
          </a:xfrm>
          <a:prstGeom prst="round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162567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1A8C6-2685-45E2-8F39-2FCE1EABFD5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4123" t="2768" r="56106" b="57566"/>
          <a:stretch>
            <a:fillRect/>
          </a:stretch>
        </p:blipFill>
        <p:spPr>
          <a:xfrm>
            <a:off x="2716039" y="1905000"/>
            <a:ext cx="3151361" cy="2107949"/>
          </a:xfrm>
          <a:custGeom>
            <a:avLst/>
            <a:gdLst>
              <a:gd name="connsiteX0" fmla="*/ 206832 w 3151361"/>
              <a:gd name="connsiteY0" fmla="*/ 0 h 2107949"/>
              <a:gd name="connsiteX1" fmla="*/ 2944529 w 3151361"/>
              <a:gd name="connsiteY1" fmla="*/ 0 h 2107949"/>
              <a:gd name="connsiteX2" fmla="*/ 3151361 w 3151361"/>
              <a:gd name="connsiteY2" fmla="*/ 206832 h 2107949"/>
              <a:gd name="connsiteX3" fmla="*/ 3151361 w 3151361"/>
              <a:gd name="connsiteY3" fmla="*/ 1901117 h 2107949"/>
              <a:gd name="connsiteX4" fmla="*/ 2944529 w 3151361"/>
              <a:gd name="connsiteY4" fmla="*/ 2107949 h 2107949"/>
              <a:gd name="connsiteX5" fmla="*/ 206832 w 3151361"/>
              <a:gd name="connsiteY5" fmla="*/ 2107949 h 2107949"/>
              <a:gd name="connsiteX6" fmla="*/ 0 w 3151361"/>
              <a:gd name="connsiteY6" fmla="*/ 1901117 h 2107949"/>
              <a:gd name="connsiteX7" fmla="*/ 0 w 3151361"/>
              <a:gd name="connsiteY7" fmla="*/ 206832 h 2107949"/>
              <a:gd name="connsiteX8" fmla="*/ 206832 w 3151361"/>
              <a:gd name="connsiteY8" fmla="*/ 0 h 21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07949">
                <a:moveTo>
                  <a:pt x="206832" y="0"/>
                </a:moveTo>
                <a:lnTo>
                  <a:pt x="2944529" y="0"/>
                </a:lnTo>
                <a:cubicBezTo>
                  <a:pt x="3058759" y="0"/>
                  <a:pt x="3151361" y="92602"/>
                  <a:pt x="3151361" y="206832"/>
                </a:cubicBezTo>
                <a:lnTo>
                  <a:pt x="3151361" y="1901117"/>
                </a:lnTo>
                <a:cubicBezTo>
                  <a:pt x="3151361" y="2015347"/>
                  <a:pt x="3058759" y="2107949"/>
                  <a:pt x="2944529" y="2107949"/>
                </a:cubicBezTo>
                <a:lnTo>
                  <a:pt x="206832" y="2107949"/>
                </a:lnTo>
                <a:cubicBezTo>
                  <a:pt x="92602" y="2107949"/>
                  <a:pt x="0" y="2015347"/>
                  <a:pt x="0" y="1901117"/>
                </a:cubicBezTo>
                <a:lnTo>
                  <a:pt x="0" y="206832"/>
                </a:lnTo>
                <a:cubicBezTo>
                  <a:pt x="0" y="92602"/>
                  <a:pt x="92602" y="0"/>
                  <a:pt x="206832" y="0"/>
                </a:cubicBezTo>
                <a:close/>
              </a:path>
            </a:pathLst>
          </a:custGeom>
          <a:effectLst>
            <a:softEdge rad="12700"/>
          </a:effectLst>
        </p:spPr>
      </p:pic>
      <p:pic>
        <p:nvPicPr>
          <p:cNvPr id="3" name="Picture 2">
            <a:extLst>
              <a:ext uri="{FF2B5EF4-FFF2-40B4-BE49-F238E27FC236}">
                <a16:creationId xmlns:a16="http://schemas.microsoft.com/office/drawing/2014/main" id="{31AB9D83-2950-4B00-8C5C-92D2F0A1E88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55776" t="2768" r="4453" b="58588"/>
          <a:stretch>
            <a:fillRect/>
          </a:stretch>
        </p:blipFill>
        <p:spPr>
          <a:xfrm>
            <a:off x="6248400" y="1905000"/>
            <a:ext cx="3151361" cy="2053630"/>
          </a:xfrm>
          <a:custGeom>
            <a:avLst/>
            <a:gdLst>
              <a:gd name="connsiteX0" fmla="*/ 201502 w 3151361"/>
              <a:gd name="connsiteY0" fmla="*/ 0 h 2053630"/>
              <a:gd name="connsiteX1" fmla="*/ 2949859 w 3151361"/>
              <a:gd name="connsiteY1" fmla="*/ 0 h 2053630"/>
              <a:gd name="connsiteX2" fmla="*/ 3151361 w 3151361"/>
              <a:gd name="connsiteY2" fmla="*/ 201502 h 2053630"/>
              <a:gd name="connsiteX3" fmla="*/ 3151361 w 3151361"/>
              <a:gd name="connsiteY3" fmla="*/ 1852128 h 2053630"/>
              <a:gd name="connsiteX4" fmla="*/ 2949859 w 3151361"/>
              <a:gd name="connsiteY4" fmla="*/ 2053630 h 2053630"/>
              <a:gd name="connsiteX5" fmla="*/ 201502 w 3151361"/>
              <a:gd name="connsiteY5" fmla="*/ 2053630 h 2053630"/>
              <a:gd name="connsiteX6" fmla="*/ 0 w 3151361"/>
              <a:gd name="connsiteY6" fmla="*/ 1852128 h 2053630"/>
              <a:gd name="connsiteX7" fmla="*/ 0 w 3151361"/>
              <a:gd name="connsiteY7" fmla="*/ 201502 h 2053630"/>
              <a:gd name="connsiteX8" fmla="*/ 201502 w 3151361"/>
              <a:gd name="connsiteY8" fmla="*/ 0 h 20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053630">
                <a:moveTo>
                  <a:pt x="201502" y="0"/>
                </a:moveTo>
                <a:lnTo>
                  <a:pt x="2949859" y="0"/>
                </a:lnTo>
                <a:cubicBezTo>
                  <a:pt x="3061145" y="0"/>
                  <a:pt x="3151361" y="90216"/>
                  <a:pt x="3151361" y="201502"/>
                </a:cubicBezTo>
                <a:lnTo>
                  <a:pt x="3151361" y="1852128"/>
                </a:lnTo>
                <a:cubicBezTo>
                  <a:pt x="3151361" y="1963414"/>
                  <a:pt x="3061145" y="2053630"/>
                  <a:pt x="2949859" y="2053630"/>
                </a:cubicBezTo>
                <a:lnTo>
                  <a:pt x="201502" y="2053630"/>
                </a:lnTo>
                <a:cubicBezTo>
                  <a:pt x="90216" y="2053630"/>
                  <a:pt x="0" y="1963414"/>
                  <a:pt x="0" y="1852128"/>
                </a:cubicBezTo>
                <a:lnTo>
                  <a:pt x="0" y="201502"/>
                </a:lnTo>
                <a:cubicBezTo>
                  <a:pt x="0" y="90216"/>
                  <a:pt x="90216" y="0"/>
                  <a:pt x="201502" y="0"/>
                </a:cubicBezTo>
                <a:close/>
              </a:path>
            </a:pathLst>
          </a:custGeom>
          <a:effectLst>
            <a:softEdge rad="12700"/>
          </a:effectLst>
        </p:spPr>
      </p:pic>
      <p:pic>
        <p:nvPicPr>
          <p:cNvPr id="4" name="Picture 3">
            <a:extLst>
              <a:ext uri="{FF2B5EF4-FFF2-40B4-BE49-F238E27FC236}">
                <a16:creationId xmlns:a16="http://schemas.microsoft.com/office/drawing/2014/main" id="{CB33366C-4574-4BFD-8E1D-6DBDAA1AD36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3999" t="55211" r="56230" b="4754"/>
          <a:stretch>
            <a:fillRect/>
          </a:stretch>
        </p:blipFill>
        <p:spPr>
          <a:xfrm>
            <a:off x="2706232" y="4349436"/>
            <a:ext cx="3151361" cy="2127564"/>
          </a:xfrm>
          <a:custGeom>
            <a:avLst/>
            <a:gdLst>
              <a:gd name="connsiteX0" fmla="*/ 208757 w 3151361"/>
              <a:gd name="connsiteY0" fmla="*/ 0 h 2127564"/>
              <a:gd name="connsiteX1" fmla="*/ 2942604 w 3151361"/>
              <a:gd name="connsiteY1" fmla="*/ 0 h 2127564"/>
              <a:gd name="connsiteX2" fmla="*/ 3151361 w 3151361"/>
              <a:gd name="connsiteY2" fmla="*/ 208757 h 2127564"/>
              <a:gd name="connsiteX3" fmla="*/ 3151361 w 3151361"/>
              <a:gd name="connsiteY3" fmla="*/ 1918807 h 2127564"/>
              <a:gd name="connsiteX4" fmla="*/ 2942604 w 3151361"/>
              <a:gd name="connsiteY4" fmla="*/ 2127564 h 2127564"/>
              <a:gd name="connsiteX5" fmla="*/ 208757 w 3151361"/>
              <a:gd name="connsiteY5" fmla="*/ 2127564 h 2127564"/>
              <a:gd name="connsiteX6" fmla="*/ 0 w 3151361"/>
              <a:gd name="connsiteY6" fmla="*/ 1918807 h 2127564"/>
              <a:gd name="connsiteX7" fmla="*/ 0 w 3151361"/>
              <a:gd name="connsiteY7" fmla="*/ 208757 h 2127564"/>
              <a:gd name="connsiteX8" fmla="*/ 208757 w 3151361"/>
              <a:gd name="connsiteY8" fmla="*/ 0 h 212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27564">
                <a:moveTo>
                  <a:pt x="208757" y="0"/>
                </a:moveTo>
                <a:lnTo>
                  <a:pt x="2942604" y="0"/>
                </a:lnTo>
                <a:cubicBezTo>
                  <a:pt x="3057897" y="0"/>
                  <a:pt x="3151361" y="93464"/>
                  <a:pt x="3151361" y="208757"/>
                </a:cubicBezTo>
                <a:lnTo>
                  <a:pt x="3151361" y="1918807"/>
                </a:lnTo>
                <a:cubicBezTo>
                  <a:pt x="3151361" y="2034100"/>
                  <a:pt x="3057897" y="2127564"/>
                  <a:pt x="2942604" y="2127564"/>
                </a:cubicBezTo>
                <a:lnTo>
                  <a:pt x="208757" y="2127564"/>
                </a:lnTo>
                <a:cubicBezTo>
                  <a:pt x="93464" y="2127564"/>
                  <a:pt x="0" y="2034100"/>
                  <a:pt x="0" y="1918807"/>
                </a:cubicBezTo>
                <a:lnTo>
                  <a:pt x="0" y="208757"/>
                </a:lnTo>
                <a:cubicBezTo>
                  <a:pt x="0" y="93464"/>
                  <a:pt x="93464" y="0"/>
                  <a:pt x="208757" y="0"/>
                </a:cubicBezTo>
                <a:close/>
              </a:path>
            </a:pathLst>
          </a:custGeom>
          <a:effectLst>
            <a:softEdge rad="12700"/>
          </a:effectLst>
        </p:spPr>
      </p:pic>
      <p:pic>
        <p:nvPicPr>
          <p:cNvPr id="5" name="Picture 4">
            <a:extLst>
              <a:ext uri="{FF2B5EF4-FFF2-40B4-BE49-F238E27FC236}">
                <a16:creationId xmlns:a16="http://schemas.microsoft.com/office/drawing/2014/main" id="{5742C9F5-3A6A-4CC7-892A-95E642BD327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57141" t="55453" r="3089" b="4809"/>
          <a:stretch>
            <a:fillRect/>
          </a:stretch>
        </p:blipFill>
        <p:spPr>
          <a:xfrm>
            <a:off x="6356518" y="4362277"/>
            <a:ext cx="3151361" cy="2111829"/>
          </a:xfrm>
          <a:custGeom>
            <a:avLst/>
            <a:gdLst>
              <a:gd name="connsiteX0" fmla="*/ 207213 w 3151361"/>
              <a:gd name="connsiteY0" fmla="*/ 0 h 2111829"/>
              <a:gd name="connsiteX1" fmla="*/ 2944148 w 3151361"/>
              <a:gd name="connsiteY1" fmla="*/ 0 h 2111829"/>
              <a:gd name="connsiteX2" fmla="*/ 3151361 w 3151361"/>
              <a:gd name="connsiteY2" fmla="*/ 207213 h 2111829"/>
              <a:gd name="connsiteX3" fmla="*/ 3151361 w 3151361"/>
              <a:gd name="connsiteY3" fmla="*/ 1904616 h 2111829"/>
              <a:gd name="connsiteX4" fmla="*/ 2944148 w 3151361"/>
              <a:gd name="connsiteY4" fmla="*/ 2111829 h 2111829"/>
              <a:gd name="connsiteX5" fmla="*/ 207213 w 3151361"/>
              <a:gd name="connsiteY5" fmla="*/ 2111829 h 2111829"/>
              <a:gd name="connsiteX6" fmla="*/ 0 w 3151361"/>
              <a:gd name="connsiteY6" fmla="*/ 1904616 h 2111829"/>
              <a:gd name="connsiteX7" fmla="*/ 0 w 3151361"/>
              <a:gd name="connsiteY7" fmla="*/ 207213 h 2111829"/>
              <a:gd name="connsiteX8" fmla="*/ 207213 w 3151361"/>
              <a:gd name="connsiteY8" fmla="*/ 0 h 21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11829">
                <a:moveTo>
                  <a:pt x="207213" y="0"/>
                </a:moveTo>
                <a:lnTo>
                  <a:pt x="2944148" y="0"/>
                </a:lnTo>
                <a:cubicBezTo>
                  <a:pt x="3058589" y="0"/>
                  <a:pt x="3151361" y="92772"/>
                  <a:pt x="3151361" y="207213"/>
                </a:cubicBezTo>
                <a:lnTo>
                  <a:pt x="3151361" y="1904616"/>
                </a:lnTo>
                <a:cubicBezTo>
                  <a:pt x="3151361" y="2019057"/>
                  <a:pt x="3058589" y="2111829"/>
                  <a:pt x="2944148" y="2111829"/>
                </a:cubicBezTo>
                <a:lnTo>
                  <a:pt x="207213" y="2111829"/>
                </a:lnTo>
                <a:cubicBezTo>
                  <a:pt x="92772" y="2111829"/>
                  <a:pt x="0" y="2019057"/>
                  <a:pt x="0" y="1904616"/>
                </a:cubicBezTo>
                <a:lnTo>
                  <a:pt x="0" y="207213"/>
                </a:lnTo>
                <a:cubicBezTo>
                  <a:pt x="0" y="92772"/>
                  <a:pt x="92772" y="0"/>
                  <a:pt x="207213" y="0"/>
                </a:cubicBezTo>
                <a:close/>
              </a:path>
            </a:pathLst>
          </a:custGeom>
          <a:effectLst>
            <a:softEdge rad="12700"/>
          </a:effectLst>
        </p:spPr>
      </p:pic>
      <p:sp>
        <p:nvSpPr>
          <p:cNvPr id="6" name="8">
            <a:extLst>
              <a:ext uri="{FF2B5EF4-FFF2-40B4-BE49-F238E27FC236}">
                <a16:creationId xmlns:a16="http://schemas.microsoft.com/office/drawing/2014/main" id="{75E33810-71AD-4A4B-993D-68EC80F6D6A6}"/>
              </a:ext>
            </a:extLst>
          </p:cNvPr>
          <p:cNvSpPr/>
          <p:nvPr/>
        </p:nvSpPr>
        <p:spPr>
          <a:xfrm>
            <a:off x="152400" y="2458852"/>
            <a:ext cx="2416352" cy="1000244"/>
          </a:xfrm>
          <a:prstGeom prst="roundRect">
            <a:avLst>
              <a:gd name="adj" fmla="val 8986"/>
            </a:avLst>
          </a:prstGeom>
          <a:solidFill>
            <a:srgbClr val="DAF5EF"/>
          </a:solidFill>
        </p:spPr>
        <p:txBody>
          <a:bodyPr wrap="square">
            <a:spAutoFit/>
          </a:bodyPr>
          <a:lstStyle/>
          <a:p>
            <a:pPr algn="ctr"/>
            <a:r>
              <a:rPr lang="en-US" sz="2800">
                <a:latin typeface="Arial-Rounded" panose="020B0500000000000000" pitchFamily="34" charset="0"/>
                <a:ea typeface="Arial-Rounded" panose="020B0500000000000000" pitchFamily="34" charset="0"/>
                <a:cs typeface="Arial-Rounded" panose="020B0500000000000000" pitchFamily="34" charset="0"/>
              </a:rPr>
              <a:t>Sáng tinh mơ, gà mẹ </a:t>
            </a:r>
            <a:r>
              <a:rPr lang="en-US" sz="28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a:t>
            </a:r>
            <a:r>
              <a:rPr lang="en-US" sz="280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8">
            <a:extLst>
              <a:ext uri="{FF2B5EF4-FFF2-40B4-BE49-F238E27FC236}">
                <a16:creationId xmlns:a16="http://schemas.microsoft.com/office/drawing/2014/main" id="{CD0BB7C4-EF7E-47C5-953D-EE104AD2EC88}"/>
              </a:ext>
            </a:extLst>
          </p:cNvPr>
          <p:cNvSpPr/>
          <p:nvPr/>
        </p:nvSpPr>
        <p:spPr>
          <a:xfrm>
            <a:off x="152400" y="4913096"/>
            <a:ext cx="2416352" cy="1000244"/>
          </a:xfrm>
          <a:prstGeom prst="roundRect">
            <a:avLst>
              <a:gd name="adj" fmla="val 8986"/>
            </a:avLst>
          </a:prstGeom>
          <a:solidFill>
            <a:srgbClr val="DAF5EF"/>
          </a:solidFill>
        </p:spPr>
        <p:txBody>
          <a:bodyPr wrap="square">
            <a:spAutoFit/>
          </a:bodyPr>
          <a:lstStyle/>
          <a:p>
            <a:pPr algn="ctr"/>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Gà mẹ dẫn con đi</a:t>
            </a:r>
            <a:r>
              <a:rPr lang="en-US" sz="28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 (...)</a:t>
            </a:r>
            <a:r>
              <a:rPr lang="en-US" sz="280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8">
            <a:extLst>
              <a:ext uri="{FF2B5EF4-FFF2-40B4-BE49-F238E27FC236}">
                <a16:creationId xmlns:a16="http://schemas.microsoft.com/office/drawing/2014/main" id="{4DC37F3A-707F-43BA-870D-5F91153CB920}"/>
              </a:ext>
            </a:extLst>
          </p:cNvPr>
          <p:cNvSpPr/>
          <p:nvPr/>
        </p:nvSpPr>
        <p:spPr>
          <a:xfrm>
            <a:off x="9623248" y="2458852"/>
            <a:ext cx="2416352" cy="1000244"/>
          </a:xfrm>
          <a:prstGeom prst="roundRect">
            <a:avLst>
              <a:gd name="adj" fmla="val 8986"/>
            </a:avLst>
          </a:prstGeom>
          <a:solidFill>
            <a:srgbClr val="DAF5EF"/>
          </a:solidFill>
        </p:spPr>
        <p:txBody>
          <a:bodyPr wrap="square">
            <a:spAutoFit/>
          </a:bodyPr>
          <a:lstStyle/>
          <a:p>
            <a:pPr algn="ctr"/>
            <a:r>
              <a:rPr lang="en-US" sz="2800">
                <a:latin typeface="Arial-Rounded" panose="020B0500000000000000" pitchFamily="34" charset="0"/>
                <a:ea typeface="Arial-Rounded" panose="020B0500000000000000" pitchFamily="34" charset="0"/>
                <a:cs typeface="Arial-Rounded" panose="020B0500000000000000" pitchFamily="34" charset="0"/>
              </a:rPr>
              <a:t>Gà mẹ cho đàn con </a:t>
            </a:r>
            <a:r>
              <a:rPr lang="en-US" sz="28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a:t>
            </a:r>
            <a:r>
              <a:rPr lang="en-US" sz="280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8">
            <a:extLst>
              <a:ext uri="{FF2B5EF4-FFF2-40B4-BE49-F238E27FC236}">
                <a16:creationId xmlns:a16="http://schemas.microsoft.com/office/drawing/2014/main" id="{E7CD1BAA-D723-45C6-82F1-1B8B9E4C2EFD}"/>
              </a:ext>
            </a:extLst>
          </p:cNvPr>
          <p:cNvSpPr/>
          <p:nvPr/>
        </p:nvSpPr>
        <p:spPr>
          <a:xfrm>
            <a:off x="9651163" y="4800600"/>
            <a:ext cx="2445021" cy="1451967"/>
          </a:xfrm>
          <a:prstGeom prst="roundRect">
            <a:avLst>
              <a:gd name="adj" fmla="val 8986"/>
            </a:avLst>
          </a:prstGeom>
          <a:solidFill>
            <a:srgbClr val="DAF5EF"/>
          </a:solidFill>
        </p:spPr>
        <p:txBody>
          <a:bodyPr wrap="square">
            <a:spAutoFit/>
          </a:bodyPr>
          <a:lstStyle/>
          <a:p>
            <a:pPr algn="ctr"/>
            <a:r>
              <a:rPr lang="en-US" sz="2800">
                <a:latin typeface="Arial-Rounded" panose="020B0500000000000000" pitchFamily="34" charset="0"/>
                <a:ea typeface="Arial-Rounded" panose="020B0500000000000000" pitchFamily="34" charset="0"/>
                <a:cs typeface="Arial-Rounded" panose="020B0500000000000000" pitchFamily="34" charset="0"/>
              </a:rPr>
              <a:t>Buổi trưa, gà mẹ và đàn con </a:t>
            </a:r>
            <a:r>
              <a:rPr lang="en-US" sz="28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a:t>
            </a:r>
            <a:r>
              <a:rPr lang="en-US" sz="280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151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1+#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3D46D-B6B7-4590-BE3F-8A47D1BA86D5}"/>
              </a:ext>
            </a:extLst>
          </p:cNvPr>
          <p:cNvPicPr>
            <a:picLocks noChangeAspect="1"/>
          </p:cNvPicPr>
          <p:nvPr/>
        </p:nvPicPr>
        <p:blipFill>
          <a:blip r:embed="rId2"/>
          <a:stretch>
            <a:fillRect/>
          </a:stretch>
        </p:blipFill>
        <p:spPr>
          <a:xfrm>
            <a:off x="2573926" y="1689028"/>
            <a:ext cx="7044149" cy="3479944"/>
          </a:xfrm>
          <a:prstGeom prst="rect">
            <a:avLst/>
          </a:prstGeom>
        </p:spPr>
      </p:pic>
    </p:spTree>
    <p:extLst>
      <p:ext uri="{BB962C8B-B14F-4D97-AF65-F5344CB8AC3E}">
        <p14:creationId xmlns:p14="http://schemas.microsoft.com/office/powerpoint/2010/main" val="7381396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198D7A8-D78D-40DF-A179-686075A104BD}"/>
              </a:ext>
            </a:extLst>
          </p:cNvPr>
          <p:cNvPicPr>
            <a:picLocks noChangeAspect="1"/>
          </p:cNvPicPr>
          <p:nvPr/>
        </p:nvPicPr>
        <p:blipFill>
          <a:blip r:embed="rId2"/>
          <a:stretch>
            <a:fillRect/>
          </a:stretch>
        </p:blipFill>
        <p:spPr>
          <a:xfrm>
            <a:off x="3980998" y="1143000"/>
            <a:ext cx="4230005" cy="1295400"/>
          </a:xfrm>
          <a:prstGeom prst="rect">
            <a:avLst/>
          </a:prstGeom>
        </p:spPr>
      </p:pic>
      <p:pic>
        <p:nvPicPr>
          <p:cNvPr id="31" name="Picture 30">
            <a:extLst>
              <a:ext uri="{FF2B5EF4-FFF2-40B4-BE49-F238E27FC236}">
                <a16:creationId xmlns:a16="http://schemas.microsoft.com/office/drawing/2014/main" id="{04810677-FA2A-4BC0-A4CF-9D633F7CADCB}"/>
              </a:ext>
            </a:extLst>
          </p:cNvPr>
          <p:cNvPicPr>
            <a:picLocks noChangeAspect="1"/>
          </p:cNvPicPr>
          <p:nvPr/>
        </p:nvPicPr>
        <p:blipFill>
          <a:blip r:embed="rId3"/>
          <a:stretch>
            <a:fillRect/>
          </a:stretch>
        </p:blipFill>
        <p:spPr>
          <a:xfrm>
            <a:off x="3200400" y="2627293"/>
            <a:ext cx="6110422" cy="2097107"/>
          </a:xfrm>
          <a:prstGeom prst="rect">
            <a:avLst/>
          </a:prstGeom>
        </p:spPr>
      </p:pic>
      <p:sp>
        <p:nvSpPr>
          <p:cNvPr id="32" name="1">
            <a:extLst>
              <a:ext uri="{FF2B5EF4-FFF2-40B4-BE49-F238E27FC236}">
                <a16:creationId xmlns:a16="http://schemas.microsoft.com/office/drawing/2014/main" id="{FDFF80DB-2BCC-4C26-B049-D7B2F0A69BA7}"/>
              </a:ext>
            </a:extLst>
          </p:cNvPr>
          <p:cNvSpPr>
            <a:spLocks noGrp="1"/>
          </p:cNvSpPr>
          <p:nvPr/>
        </p:nvSpPr>
        <p:spPr>
          <a:xfrm>
            <a:off x="4953000" y="4953000"/>
            <a:ext cx="2286001"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7,8</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sp>
        <p:nvSpPr>
          <p:cNvPr id="33" name="34">
            <a:extLst>
              <a:ext uri="{FF2B5EF4-FFF2-40B4-BE49-F238E27FC236}">
                <a16:creationId xmlns:a16="http://schemas.microsoft.com/office/drawing/2014/main" id="{FA576414-2DC9-468A-9E82-9CDDDB0C842A}"/>
              </a:ext>
            </a:extLst>
          </p:cNvPr>
          <p:cNvSpPr txBox="1">
            <a:spLocks/>
          </p:cNvSpPr>
          <p:nvPr/>
        </p:nvSpPr>
        <p:spPr>
          <a:xfrm>
            <a:off x="5055818" y="37409"/>
            <a:ext cx="208036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accent2">
                    <a:lumMod val="75000"/>
                  </a:schemeClr>
                </a:solidFill>
                <a:latin typeface="HP-168" panose="020B0803050302020204" pitchFamily="34" charset="0"/>
                <a:ea typeface="华文彩云" panose="02010800040101010101" charset="-122"/>
                <a:cs typeface="Algerian" panose="04020705040A02060702" charset="0"/>
              </a:rPr>
              <a:t>TUẦN 18</a:t>
            </a:r>
          </a:p>
        </p:txBody>
      </p:sp>
    </p:spTree>
    <p:extLst>
      <p:ext uri="{BB962C8B-B14F-4D97-AF65-F5344CB8AC3E}">
        <p14:creationId xmlns:p14="http://schemas.microsoft.com/office/powerpoint/2010/main" val="5899406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750" fill="hold"/>
                                        <p:tgtEl>
                                          <p:spTgt spid="32"/>
                                        </p:tgtEl>
                                        <p:attrNameLst>
                                          <p:attrName>ppt_w</p:attrName>
                                        </p:attrNameLst>
                                      </p:cBhvr>
                                      <p:tavLst>
                                        <p:tav tm="0">
                                          <p:val>
                                            <p:fltVal val="0"/>
                                          </p:val>
                                        </p:tav>
                                        <p:tav tm="100000">
                                          <p:val>
                                            <p:strVal val="#ppt_w"/>
                                          </p:val>
                                        </p:tav>
                                      </p:tavLst>
                                    </p:anim>
                                    <p:anim calcmode="lin" valueType="num">
                                      <p:cBhvr>
                                        <p:cTn id="22" dur="750" fill="hold"/>
                                        <p:tgtEl>
                                          <p:spTgt spid="32"/>
                                        </p:tgtEl>
                                        <p:attrNameLst>
                                          <p:attrName>ppt_h</p:attrName>
                                        </p:attrNameLst>
                                      </p:cBhvr>
                                      <p:tavLst>
                                        <p:tav tm="0">
                                          <p:val>
                                            <p:fltVal val="0"/>
                                          </p:val>
                                        </p:tav>
                                        <p:tav tm="100000">
                                          <p:val>
                                            <p:strVal val="#ppt_h"/>
                                          </p:val>
                                        </p:tav>
                                      </p:tavLst>
                                    </p:anim>
                                    <p:animEffect transition="in" filter="fade">
                                      <p:cBhvr>
                                        <p:cTn id="23" dur="750"/>
                                        <p:tgtEl>
                                          <p:spTgt spid="3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C0C1B-EBFB-4C0F-8D28-99846BE07645}"/>
              </a:ext>
            </a:extLst>
          </p:cNvPr>
          <p:cNvPicPr>
            <a:picLocks noChangeAspect="1"/>
          </p:cNvPicPr>
          <p:nvPr/>
        </p:nvPicPr>
        <p:blipFill>
          <a:blip r:embed="rId2"/>
          <a:stretch>
            <a:fillRect/>
          </a:stretch>
        </p:blipFill>
        <p:spPr>
          <a:xfrm>
            <a:off x="5029200" y="762000"/>
            <a:ext cx="2133600" cy="1983825"/>
          </a:xfrm>
          <a:prstGeom prst="rect">
            <a:avLst/>
          </a:prstGeom>
        </p:spPr>
      </p:pic>
      <p:pic>
        <p:nvPicPr>
          <p:cNvPr id="3" name="Picture 2">
            <a:extLst>
              <a:ext uri="{FF2B5EF4-FFF2-40B4-BE49-F238E27FC236}">
                <a16:creationId xmlns:a16="http://schemas.microsoft.com/office/drawing/2014/main" id="{A7A89BED-4672-473D-B844-715F9D39BED5}"/>
              </a:ext>
            </a:extLst>
          </p:cNvPr>
          <p:cNvPicPr>
            <a:picLocks noChangeAspect="1"/>
          </p:cNvPicPr>
          <p:nvPr/>
        </p:nvPicPr>
        <p:blipFill>
          <a:blip r:embed="rId3"/>
          <a:stretch>
            <a:fillRect/>
          </a:stretch>
        </p:blipFill>
        <p:spPr>
          <a:xfrm>
            <a:off x="3334273" y="3048000"/>
            <a:ext cx="5523455" cy="1603387"/>
          </a:xfrm>
          <a:prstGeom prst="rect">
            <a:avLst/>
          </a:prstGeom>
        </p:spPr>
      </p:pic>
    </p:spTree>
    <p:extLst>
      <p:ext uri="{BB962C8B-B14F-4D97-AF65-F5344CB8AC3E}">
        <p14:creationId xmlns:p14="http://schemas.microsoft.com/office/powerpoint/2010/main" val="4384984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7EF309-5BE4-4124-AF2E-6985F0AC3606}"/>
              </a:ext>
            </a:extLst>
          </p:cNvPr>
          <p:cNvPicPr>
            <a:picLocks noChangeAspect="1"/>
          </p:cNvPicPr>
          <p:nvPr/>
        </p:nvPicPr>
        <p:blipFill>
          <a:blip r:embed="rId3"/>
          <a:stretch>
            <a:fillRect/>
          </a:stretch>
        </p:blipFill>
        <p:spPr>
          <a:xfrm>
            <a:off x="300232" y="1740529"/>
            <a:ext cx="1147568" cy="646331"/>
          </a:xfrm>
          <a:prstGeom prst="rect">
            <a:avLst/>
          </a:prstGeom>
        </p:spPr>
      </p:pic>
      <p:sp>
        <p:nvSpPr>
          <p:cNvPr id="7" name="TextBox 6">
            <a:extLst>
              <a:ext uri="{FF2B5EF4-FFF2-40B4-BE49-F238E27FC236}">
                <a16:creationId xmlns:a16="http://schemas.microsoft.com/office/drawing/2014/main" id="{5F1DE3C2-83A4-4D49-980D-65224937F4E6}"/>
              </a:ext>
            </a:extLst>
          </p:cNvPr>
          <p:cNvSpPr txBox="1"/>
          <p:nvPr/>
        </p:nvSpPr>
        <p:spPr>
          <a:xfrm>
            <a:off x="1295400" y="1752600"/>
            <a:ext cx="10668000" cy="4801314"/>
          </a:xfrm>
          <a:prstGeom prst="rect">
            <a:avLst/>
          </a:prstGeom>
          <a:noFill/>
        </p:spPr>
        <p:txBody>
          <a:bodyPr wrap="square" rtlCol="0">
            <a:spAutoFit/>
          </a:bodyPr>
          <a:lstStyle/>
          <a:p>
            <a:pPr marL="355591"/>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Sóc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Niềm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vòng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1"/>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Niềm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tạnh</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ráo</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1"/>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hay </a:t>
            </a:r>
            <a:r>
              <a:rPr lang="en-US" sz="2400" i="1"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i="1">
                <a:solidFill>
                  <a:prstClr val="black"/>
                </a:solidFill>
                <a:latin typeface="Arial-Rounded" panose="020B0500000000000000" pitchFamily="34" charset="0"/>
                <a:ea typeface="Arial-Rounded" panose="020B0500000000000000" pitchFamily="34" charset="0"/>
                <a:cs typeface="Arial-Rounded" panose="020B0500000000000000" pitchFamily="34" charset="0"/>
              </a:rPr>
              <a:t> bé </a:t>
            </a:r>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96102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86F4C-BA65-4AF8-971F-FDE3371EC65A}"/>
              </a:ext>
            </a:extLst>
          </p:cNvPr>
          <p:cNvPicPr>
            <a:picLocks noChangeAspect="1"/>
          </p:cNvPicPr>
          <p:nvPr/>
        </p:nvPicPr>
        <p:blipFill>
          <a:blip r:embed="rId2"/>
          <a:stretch>
            <a:fillRect/>
          </a:stretch>
        </p:blipFill>
        <p:spPr>
          <a:xfrm>
            <a:off x="5486400" y="299619"/>
            <a:ext cx="5076755" cy="1066800"/>
          </a:xfrm>
          <a:prstGeom prst="rect">
            <a:avLst/>
          </a:prstGeom>
        </p:spPr>
      </p:pic>
      <p:grpSp>
        <p:nvGrpSpPr>
          <p:cNvPr id="7" name="Group 6">
            <a:extLst>
              <a:ext uri="{FF2B5EF4-FFF2-40B4-BE49-F238E27FC236}">
                <a16:creationId xmlns:a16="http://schemas.microsoft.com/office/drawing/2014/main" id="{63AE871D-E8C1-41FC-98AA-D188A08B30D3}"/>
              </a:ext>
            </a:extLst>
          </p:cNvPr>
          <p:cNvGrpSpPr/>
          <p:nvPr/>
        </p:nvGrpSpPr>
        <p:grpSpPr>
          <a:xfrm>
            <a:off x="3772" y="0"/>
            <a:ext cx="4470400" cy="6672404"/>
            <a:chOff x="3772" y="0"/>
            <a:chExt cx="4470400" cy="6672404"/>
          </a:xfrm>
        </p:grpSpPr>
        <p:pic>
          <p:nvPicPr>
            <p:cNvPr id="2" name="Picture 1">
              <a:extLst>
                <a:ext uri="{FF2B5EF4-FFF2-40B4-BE49-F238E27FC236}">
                  <a16:creationId xmlns:a16="http://schemas.microsoft.com/office/drawing/2014/main" id="{1F27CF97-5630-44B9-A85B-CC6D8CAE9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 y="0"/>
              <a:ext cx="4470400" cy="6672404"/>
            </a:xfrm>
            <a:prstGeom prst="rect">
              <a:avLst/>
            </a:prstGeom>
            <a:effectLst>
              <a:softEdge rad="127000"/>
            </a:effectLst>
          </p:spPr>
        </p:pic>
        <p:pic>
          <p:nvPicPr>
            <p:cNvPr id="6" name="Picture 5">
              <a:extLst>
                <a:ext uri="{FF2B5EF4-FFF2-40B4-BE49-F238E27FC236}">
                  <a16:creationId xmlns:a16="http://schemas.microsoft.com/office/drawing/2014/main" id="{3BBFD5AE-E85D-4131-A6CB-C25DCF9AF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867" y="5334000"/>
              <a:ext cx="609600" cy="609600"/>
            </a:xfrm>
            <a:prstGeom prst="rect">
              <a:avLst/>
            </a:prstGeom>
          </p:spPr>
        </p:pic>
      </p:grpSp>
      <p:sp>
        <p:nvSpPr>
          <p:cNvPr id="8" name="TextBox 7">
            <a:extLst>
              <a:ext uri="{FF2B5EF4-FFF2-40B4-BE49-F238E27FC236}">
                <a16:creationId xmlns:a16="http://schemas.microsoft.com/office/drawing/2014/main" id="{D5F2A9F8-E542-4B9E-A942-312ABA56E44B}"/>
              </a:ext>
            </a:extLst>
          </p:cNvPr>
          <p:cNvSpPr txBox="1"/>
          <p:nvPr/>
        </p:nvSpPr>
        <p:spPr>
          <a:xfrm>
            <a:off x="4876800" y="1537632"/>
            <a:ext cx="6324600" cy="1077218"/>
          </a:xfrm>
          <a:prstGeom prst="rect">
            <a:avLst/>
          </a:prstGeom>
          <a:noFill/>
        </p:spPr>
        <p:txBody>
          <a:bodyPr wrap="square" rtlCol="0">
            <a:spAutoFit/>
          </a:bodyPr>
          <a:lstStyle/>
          <a:p>
            <a:pPr algn="just"/>
            <a:r>
              <a:rPr lang="vi-VN" sz="32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1.</a:t>
            </a:r>
            <a:r>
              <a:rPr lang="en-US" sz="32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5B925798-07C9-408C-8286-E6BDC447BB7A}"/>
              </a:ext>
            </a:extLst>
          </p:cNvPr>
          <p:cNvSpPr txBox="1"/>
          <p:nvPr/>
        </p:nvSpPr>
        <p:spPr>
          <a:xfrm>
            <a:off x="5584389" y="2786062"/>
            <a:ext cx="5434115" cy="584775"/>
          </a:xfrm>
          <a:prstGeom prst="rect">
            <a:avLst/>
          </a:prstGeom>
          <a:noFill/>
        </p:spPr>
        <p:txBody>
          <a:bodyPr wrap="square" rtlCol="0">
            <a:spAutoFit/>
          </a:bodyPr>
          <a:lstStyle/>
          <a:p>
            <a:pPr algn="just"/>
            <a:r>
              <a:rPr lang="en-US" sz="3200">
                <a:solidFill>
                  <a:schemeClr val="accent6"/>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a:solidFill>
                  <a:schemeClr val="accent6"/>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Gấu</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sóc</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E9836CAD-30BB-45F8-BF2B-DA309C42B507}"/>
              </a:ext>
            </a:extLst>
          </p:cNvPr>
          <p:cNvSpPr txBox="1"/>
          <p:nvPr/>
        </p:nvSpPr>
        <p:spPr>
          <a:xfrm>
            <a:off x="4876800" y="3542049"/>
            <a:ext cx="5114942" cy="584775"/>
          </a:xfrm>
          <a:prstGeom prst="rect">
            <a:avLst/>
          </a:prstGeom>
          <a:noFill/>
        </p:spPr>
        <p:txBody>
          <a:bodyPr wrap="square" rtlCol="0">
            <a:spAutoFit/>
          </a:bodyPr>
          <a:lstStyle/>
          <a:p>
            <a:pPr algn="just"/>
            <a:r>
              <a:rPr lang="en-US" sz="32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2</a:t>
            </a:r>
            <a:r>
              <a:rPr lang="vi-VN" sz="32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A9E0DEF5-A912-440F-ADE8-43DAB18CBA22}"/>
              </a:ext>
            </a:extLst>
          </p:cNvPr>
          <p:cNvSpPr txBox="1"/>
          <p:nvPr/>
        </p:nvSpPr>
        <p:spPr>
          <a:xfrm>
            <a:off x="5584389" y="4298037"/>
            <a:ext cx="5434115" cy="584775"/>
          </a:xfrm>
          <a:prstGeom prst="rect">
            <a:avLst/>
          </a:prstGeom>
          <a:noFill/>
        </p:spPr>
        <p:txBody>
          <a:bodyPr wrap="square" rtlCol="0">
            <a:spAutoFit/>
          </a:bodyPr>
          <a:lstStyle/>
          <a:p>
            <a:pPr algn="just"/>
            <a:r>
              <a:rPr lang="en-US" sz="3200">
                <a:solidFill>
                  <a:schemeClr val="accent6"/>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32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Gấu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016CE24B-B4C5-4350-877D-B77ECD0DE553}"/>
              </a:ext>
            </a:extLst>
          </p:cNvPr>
          <p:cNvSpPr txBox="1"/>
          <p:nvPr/>
        </p:nvSpPr>
        <p:spPr>
          <a:xfrm>
            <a:off x="4876800" y="5054025"/>
            <a:ext cx="5565589" cy="584775"/>
          </a:xfrm>
          <a:prstGeom prst="rect">
            <a:avLst/>
          </a:prstGeom>
          <a:noFill/>
        </p:spPr>
        <p:txBody>
          <a:bodyPr wrap="square" rtlCol="0">
            <a:spAutoFit/>
          </a:bodyPr>
          <a:lstStyle/>
          <a:p>
            <a:pPr algn="just"/>
            <a:r>
              <a:rPr lang="en-US" sz="32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3</a:t>
            </a:r>
            <a:r>
              <a:rPr lang="vi-VN" sz="32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Các bạn trả lời gấu thế nào?</a:t>
            </a:r>
          </a:p>
        </p:txBody>
      </p:sp>
    </p:spTree>
    <p:extLst>
      <p:ext uri="{BB962C8B-B14F-4D97-AF65-F5344CB8AC3E}">
        <p14:creationId xmlns:p14="http://schemas.microsoft.com/office/powerpoint/2010/main" val="931950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7EF309-5BE4-4124-AF2E-6985F0AC3606}"/>
              </a:ext>
            </a:extLst>
          </p:cNvPr>
          <p:cNvPicPr>
            <a:picLocks noChangeAspect="1"/>
          </p:cNvPicPr>
          <p:nvPr/>
        </p:nvPicPr>
        <p:blipFill>
          <a:blip r:embed="rId3"/>
          <a:stretch>
            <a:fillRect/>
          </a:stretch>
        </p:blipFill>
        <p:spPr>
          <a:xfrm>
            <a:off x="300232" y="1892215"/>
            <a:ext cx="1147568" cy="646331"/>
          </a:xfrm>
          <a:prstGeom prst="rect">
            <a:avLst/>
          </a:prstGeom>
        </p:spPr>
      </p:pic>
      <p:sp>
        <p:nvSpPr>
          <p:cNvPr id="7" name="TextBox 6">
            <a:extLst>
              <a:ext uri="{FF2B5EF4-FFF2-40B4-BE49-F238E27FC236}">
                <a16:creationId xmlns:a16="http://schemas.microsoft.com/office/drawing/2014/main" id="{5F1DE3C2-83A4-4D49-980D-65224937F4E6}"/>
              </a:ext>
            </a:extLst>
          </p:cNvPr>
          <p:cNvSpPr txBox="1"/>
          <p:nvPr/>
        </p:nvSpPr>
        <p:spPr>
          <a:xfrm>
            <a:off x="1295400" y="1904286"/>
            <a:ext cx="10668000" cy="4801314"/>
          </a:xfrm>
          <a:prstGeom prst="rect">
            <a:avLst/>
          </a:prstGeom>
          <a:noFill/>
        </p:spPr>
        <p:txBody>
          <a:bodyPr wrap="square" rtlCol="0">
            <a:spAutoFit/>
          </a:bodyPr>
          <a:lstStyle/>
          <a:p>
            <a:pPr marL="355591"/>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Sóc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Niềm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vòng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1"/>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2"/>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Niềm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tạnh</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ráo</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355591"/>
            <a:r>
              <a:rPr lang="en-US" sz="3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hay </a:t>
            </a:r>
            <a:r>
              <a:rPr lang="en-US" sz="2400" i="1"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i="1">
                <a:solidFill>
                  <a:prstClr val="black"/>
                </a:solidFill>
                <a:latin typeface="Arial-Rounded" panose="020B0500000000000000" pitchFamily="34" charset="0"/>
                <a:ea typeface="Arial-Rounded" panose="020B0500000000000000" pitchFamily="34" charset="0"/>
                <a:cs typeface="Arial-Rounded" panose="020B0500000000000000" pitchFamily="34" charset="0"/>
              </a:rPr>
              <a:t> bé </a:t>
            </a:r>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0D2826C1-B183-4546-8DB0-506EBFFC88F6}"/>
              </a:ext>
            </a:extLst>
          </p:cNvPr>
          <p:cNvCxnSpPr>
            <a:cxnSpLocks/>
          </p:cNvCxnSpPr>
          <p:nvPr/>
        </p:nvCxnSpPr>
        <p:spPr>
          <a:xfrm>
            <a:off x="3276600" y="2971800"/>
            <a:ext cx="1524000" cy="0"/>
          </a:xfrm>
          <a:prstGeom prst="line">
            <a:avLst/>
          </a:prstGeom>
          <a:ln w="2857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FB5B83-A97C-4AAB-A15F-5D3CE2B74975}"/>
              </a:ext>
            </a:extLst>
          </p:cNvPr>
          <p:cNvCxnSpPr>
            <a:cxnSpLocks/>
          </p:cNvCxnSpPr>
          <p:nvPr/>
        </p:nvCxnSpPr>
        <p:spPr>
          <a:xfrm>
            <a:off x="7162800" y="3530852"/>
            <a:ext cx="1447800" cy="0"/>
          </a:xfrm>
          <a:prstGeom prst="line">
            <a:avLst/>
          </a:prstGeom>
          <a:ln w="2857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A1E258-7966-41E2-AFA2-29CF2502205F}"/>
              </a:ext>
            </a:extLst>
          </p:cNvPr>
          <p:cNvCxnSpPr>
            <a:cxnSpLocks/>
          </p:cNvCxnSpPr>
          <p:nvPr/>
        </p:nvCxnSpPr>
        <p:spPr>
          <a:xfrm>
            <a:off x="10369990" y="3492375"/>
            <a:ext cx="1336141" cy="3772"/>
          </a:xfrm>
          <a:prstGeom prst="line">
            <a:avLst/>
          </a:prstGeom>
          <a:ln w="2857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8B400C-13B1-43BC-93E9-661DE46B5CFB}"/>
              </a:ext>
            </a:extLst>
          </p:cNvPr>
          <p:cNvCxnSpPr>
            <a:cxnSpLocks/>
          </p:cNvCxnSpPr>
          <p:nvPr/>
        </p:nvCxnSpPr>
        <p:spPr>
          <a:xfrm>
            <a:off x="4780230" y="5584480"/>
            <a:ext cx="1544370" cy="0"/>
          </a:xfrm>
          <a:prstGeom prst="line">
            <a:avLst/>
          </a:prstGeom>
          <a:ln w="2857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1905F8-21B9-44E3-B612-1A04EC781C37}"/>
              </a:ext>
            </a:extLst>
          </p:cNvPr>
          <p:cNvCxnSpPr>
            <a:cxnSpLocks/>
          </p:cNvCxnSpPr>
          <p:nvPr/>
        </p:nvCxnSpPr>
        <p:spPr>
          <a:xfrm>
            <a:off x="10369990" y="5579954"/>
            <a:ext cx="1288610" cy="0"/>
          </a:xfrm>
          <a:prstGeom prst="line">
            <a:avLst/>
          </a:prstGeom>
          <a:ln w="2857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44C99E6-28C9-48A7-A123-444777532E02}"/>
              </a:ext>
            </a:extLst>
          </p:cNvPr>
          <p:cNvSpPr/>
          <p:nvPr/>
        </p:nvSpPr>
        <p:spPr>
          <a:xfrm>
            <a:off x="1600200" y="1964602"/>
            <a:ext cx="454937" cy="479834"/>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51E382D-02F2-4A3B-B8BC-EDABC5286CDE}"/>
              </a:ext>
            </a:extLst>
          </p:cNvPr>
          <p:cNvSpPr/>
          <p:nvPr/>
        </p:nvSpPr>
        <p:spPr>
          <a:xfrm>
            <a:off x="1982709" y="2456507"/>
            <a:ext cx="299896" cy="479834"/>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975E83B-9C79-4BCE-BC9D-C573741C942F}"/>
              </a:ext>
            </a:extLst>
          </p:cNvPr>
          <p:cNvSpPr/>
          <p:nvPr/>
        </p:nvSpPr>
        <p:spPr>
          <a:xfrm>
            <a:off x="1989498" y="3004242"/>
            <a:ext cx="355349" cy="479834"/>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1F15E87-DDDA-4A58-A417-4946571F11D5}"/>
              </a:ext>
            </a:extLst>
          </p:cNvPr>
          <p:cNvSpPr/>
          <p:nvPr/>
        </p:nvSpPr>
        <p:spPr>
          <a:xfrm>
            <a:off x="1996287" y="3551977"/>
            <a:ext cx="276133" cy="479834"/>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CB8A25E-89D8-434D-AD14-713B40AF5CE7}"/>
              </a:ext>
            </a:extLst>
          </p:cNvPr>
          <p:cNvSpPr/>
          <p:nvPr/>
        </p:nvSpPr>
        <p:spPr>
          <a:xfrm>
            <a:off x="1600200" y="4065026"/>
            <a:ext cx="328188" cy="479834"/>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305CE20-4B8F-48A0-AF02-771F92B8FA9C}"/>
              </a:ext>
            </a:extLst>
          </p:cNvPr>
          <p:cNvSpPr/>
          <p:nvPr/>
        </p:nvSpPr>
        <p:spPr>
          <a:xfrm>
            <a:off x="1991008" y="4561437"/>
            <a:ext cx="328188" cy="479834"/>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F2B2941-DE75-48E7-89ED-5EF8BBA81113}"/>
              </a:ext>
            </a:extLst>
          </p:cNvPr>
          <p:cNvSpPr/>
          <p:nvPr/>
        </p:nvSpPr>
        <p:spPr>
          <a:xfrm>
            <a:off x="1982708" y="5091063"/>
            <a:ext cx="362139" cy="479834"/>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97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ppt_x</p:attrName>
                                        </p:attrNameLst>
                                      </p:cBhvr>
                                      <p:tavLst>
                                        <p:tav tm="0">
                                          <p:val>
                                            <p:strVal val="#ppt_x-#ppt_w*1.125000"/>
                                          </p:val>
                                        </p:tav>
                                        <p:tav tm="100000">
                                          <p:val>
                                            <p:strVal val="#ppt_x"/>
                                          </p:val>
                                        </p:tav>
                                      </p:tavLst>
                                    </p:anim>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ppt_x</p:attrName>
                                        </p:attrNameLst>
                                      </p:cBhvr>
                                      <p:tavLst>
                                        <p:tav tm="0">
                                          <p:val>
                                            <p:strVal val="#ppt_x-#ppt_w*1.125000"/>
                                          </p:val>
                                        </p:tav>
                                        <p:tav tm="100000">
                                          <p:val>
                                            <p:strVal val="#ppt_x"/>
                                          </p:val>
                                        </p:tav>
                                      </p:tavLst>
                                    </p:anim>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righ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ppt_x</p:attrName>
                                        </p:attrNameLst>
                                      </p:cBhvr>
                                      <p:tavLst>
                                        <p:tav tm="0">
                                          <p:val>
                                            <p:strVal val="#ppt_x-#ppt_w*1.125000"/>
                                          </p:val>
                                        </p:tav>
                                        <p:tav tm="100000">
                                          <p:val>
                                            <p:strVal val="#ppt_x"/>
                                          </p:val>
                                        </p:tav>
                                      </p:tavLst>
                                    </p:anim>
                                    <p:animEffect transition="in" filter="wipe(righ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125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125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ircle(in)">
                                      <p:cBhvr>
                                        <p:cTn id="59" dur="125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circle(in)">
                                      <p:cBhvr>
                                        <p:cTn id="64" dur="125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circle(in)">
                                      <p:cBhvr>
                                        <p:cTn id="69" dur="125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circle(in)">
                                      <p:cBhvr>
                                        <p:cTn id="74" dur="125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circle(in)">
                                      <p:cBhvr>
                                        <p:cTn id="79"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animBg="1"/>
      <p:bldP spid="15"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20C2B83-C6A1-4DF3-91F1-A9A5F3C6038E}"/>
              </a:ext>
            </a:extLst>
          </p:cNvPr>
          <p:cNvPicPr>
            <a:picLocks noChangeAspect="1"/>
          </p:cNvPicPr>
          <p:nvPr/>
        </p:nvPicPr>
        <p:blipFill rotWithShape="1">
          <a:blip r:embed="rId3"/>
          <a:srcRect l="3425" t="4569" r="68202" b="52397"/>
          <a:stretch/>
        </p:blipFill>
        <p:spPr>
          <a:xfrm>
            <a:off x="457200" y="1600200"/>
            <a:ext cx="3205156" cy="2240733"/>
          </a:xfrm>
          <a:custGeom>
            <a:avLst/>
            <a:gdLst>
              <a:gd name="connsiteX0" fmla="*/ 137957 w 2731883"/>
              <a:gd name="connsiteY0" fmla="*/ 0 h 1951022"/>
              <a:gd name="connsiteX1" fmla="*/ 2593926 w 2731883"/>
              <a:gd name="connsiteY1" fmla="*/ 0 h 1951022"/>
              <a:gd name="connsiteX2" fmla="*/ 2731883 w 2731883"/>
              <a:gd name="connsiteY2" fmla="*/ 137957 h 1951022"/>
              <a:gd name="connsiteX3" fmla="*/ 2731883 w 2731883"/>
              <a:gd name="connsiteY3" fmla="*/ 1813065 h 1951022"/>
              <a:gd name="connsiteX4" fmla="*/ 2593926 w 2731883"/>
              <a:gd name="connsiteY4" fmla="*/ 1951022 h 1951022"/>
              <a:gd name="connsiteX5" fmla="*/ 137957 w 2731883"/>
              <a:gd name="connsiteY5" fmla="*/ 1951022 h 1951022"/>
              <a:gd name="connsiteX6" fmla="*/ 0 w 2731883"/>
              <a:gd name="connsiteY6" fmla="*/ 1813065 h 1951022"/>
              <a:gd name="connsiteX7" fmla="*/ 0 w 2731883"/>
              <a:gd name="connsiteY7" fmla="*/ 137957 h 1951022"/>
              <a:gd name="connsiteX8" fmla="*/ 137957 w 2731883"/>
              <a:gd name="connsiteY8" fmla="*/ 0 h 19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1883" h="1951022">
                <a:moveTo>
                  <a:pt x="137957" y="0"/>
                </a:moveTo>
                <a:lnTo>
                  <a:pt x="2593926" y="0"/>
                </a:lnTo>
                <a:cubicBezTo>
                  <a:pt x="2670118" y="0"/>
                  <a:pt x="2731883" y="61765"/>
                  <a:pt x="2731883" y="137957"/>
                </a:cubicBezTo>
                <a:lnTo>
                  <a:pt x="2731883" y="1813065"/>
                </a:lnTo>
                <a:cubicBezTo>
                  <a:pt x="2731883" y="1889257"/>
                  <a:pt x="2670118" y="1951022"/>
                  <a:pt x="2593926" y="1951022"/>
                </a:cubicBezTo>
                <a:lnTo>
                  <a:pt x="137957" y="1951022"/>
                </a:lnTo>
                <a:cubicBezTo>
                  <a:pt x="61765" y="1951022"/>
                  <a:pt x="0" y="1889257"/>
                  <a:pt x="0" y="1813065"/>
                </a:cubicBezTo>
                <a:lnTo>
                  <a:pt x="0" y="137957"/>
                </a:lnTo>
                <a:cubicBezTo>
                  <a:pt x="0" y="61765"/>
                  <a:pt x="61765" y="0"/>
                  <a:pt x="137957" y="0"/>
                </a:cubicBezTo>
                <a:close/>
              </a:path>
            </a:pathLst>
          </a:custGeom>
          <a:ln w="28575">
            <a:solidFill>
              <a:srgbClr val="58C9B0"/>
            </a:solidFill>
          </a:ln>
          <a:effectLst/>
        </p:spPr>
      </p:pic>
      <p:pic>
        <p:nvPicPr>
          <p:cNvPr id="20" name="Picture 19">
            <a:extLst>
              <a:ext uri="{FF2B5EF4-FFF2-40B4-BE49-F238E27FC236}">
                <a16:creationId xmlns:a16="http://schemas.microsoft.com/office/drawing/2014/main" id="{7B865A4C-7430-47ED-A7D4-4FE90B673A1E}"/>
              </a:ext>
            </a:extLst>
          </p:cNvPr>
          <p:cNvPicPr>
            <a:picLocks noChangeAspect="1"/>
          </p:cNvPicPr>
          <p:nvPr/>
        </p:nvPicPr>
        <p:blipFill rotWithShape="1">
          <a:blip r:embed="rId3"/>
          <a:srcRect l="33742" t="26550" r="36585" b="30417"/>
          <a:stretch/>
        </p:blipFill>
        <p:spPr>
          <a:xfrm>
            <a:off x="4319567" y="2286000"/>
            <a:ext cx="3352070" cy="2240733"/>
          </a:xfrm>
          <a:custGeom>
            <a:avLst/>
            <a:gdLst>
              <a:gd name="connsiteX0" fmla="*/ 137957 w 2891829"/>
              <a:gd name="connsiteY0" fmla="*/ 0 h 1951022"/>
              <a:gd name="connsiteX1" fmla="*/ 2753872 w 2891829"/>
              <a:gd name="connsiteY1" fmla="*/ 0 h 1951022"/>
              <a:gd name="connsiteX2" fmla="*/ 2891829 w 2891829"/>
              <a:gd name="connsiteY2" fmla="*/ 137957 h 1951022"/>
              <a:gd name="connsiteX3" fmla="*/ 2891829 w 2891829"/>
              <a:gd name="connsiteY3" fmla="*/ 1813065 h 1951022"/>
              <a:gd name="connsiteX4" fmla="*/ 2753872 w 2891829"/>
              <a:gd name="connsiteY4" fmla="*/ 1951022 h 1951022"/>
              <a:gd name="connsiteX5" fmla="*/ 137957 w 2891829"/>
              <a:gd name="connsiteY5" fmla="*/ 1951022 h 1951022"/>
              <a:gd name="connsiteX6" fmla="*/ 0 w 2891829"/>
              <a:gd name="connsiteY6" fmla="*/ 1813065 h 1951022"/>
              <a:gd name="connsiteX7" fmla="*/ 0 w 2891829"/>
              <a:gd name="connsiteY7" fmla="*/ 137957 h 1951022"/>
              <a:gd name="connsiteX8" fmla="*/ 137957 w 2891829"/>
              <a:gd name="connsiteY8" fmla="*/ 0 h 19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1829" h="1951022">
                <a:moveTo>
                  <a:pt x="137957" y="0"/>
                </a:moveTo>
                <a:lnTo>
                  <a:pt x="2753872" y="0"/>
                </a:lnTo>
                <a:cubicBezTo>
                  <a:pt x="2830064" y="0"/>
                  <a:pt x="2891829" y="61765"/>
                  <a:pt x="2891829" y="137957"/>
                </a:cubicBezTo>
                <a:lnTo>
                  <a:pt x="2891829" y="1813065"/>
                </a:lnTo>
                <a:cubicBezTo>
                  <a:pt x="2891829" y="1889257"/>
                  <a:pt x="2830064" y="1951022"/>
                  <a:pt x="2753872" y="1951022"/>
                </a:cubicBezTo>
                <a:lnTo>
                  <a:pt x="137957" y="1951022"/>
                </a:lnTo>
                <a:cubicBezTo>
                  <a:pt x="61765" y="1951022"/>
                  <a:pt x="0" y="1889257"/>
                  <a:pt x="0" y="1813065"/>
                </a:cubicBezTo>
                <a:lnTo>
                  <a:pt x="0" y="137957"/>
                </a:lnTo>
                <a:cubicBezTo>
                  <a:pt x="0" y="61765"/>
                  <a:pt x="61765" y="0"/>
                  <a:pt x="137957" y="0"/>
                </a:cubicBezTo>
                <a:close/>
              </a:path>
            </a:pathLst>
          </a:custGeom>
          <a:ln w="28575">
            <a:solidFill>
              <a:srgbClr val="58C9B0"/>
            </a:solidFill>
          </a:ln>
          <a:effectLst/>
        </p:spPr>
      </p:pic>
      <p:pic>
        <p:nvPicPr>
          <p:cNvPr id="19" name="Picture 18">
            <a:extLst>
              <a:ext uri="{FF2B5EF4-FFF2-40B4-BE49-F238E27FC236}">
                <a16:creationId xmlns:a16="http://schemas.microsoft.com/office/drawing/2014/main" id="{59928B8A-0BA9-4BED-BE65-15D39C2EA412}"/>
              </a:ext>
            </a:extLst>
          </p:cNvPr>
          <p:cNvPicPr>
            <a:picLocks noChangeAspect="1"/>
          </p:cNvPicPr>
          <p:nvPr/>
        </p:nvPicPr>
        <p:blipFill>
          <a:blip r:embed="rId3"/>
          <a:srcRect l="66627" t="49031" r="2642" b="7008"/>
          <a:stretch>
            <a:fillRect/>
          </a:stretch>
        </p:blipFill>
        <p:spPr>
          <a:xfrm>
            <a:off x="8363006" y="3200400"/>
            <a:ext cx="3471590" cy="2289018"/>
          </a:xfrm>
          <a:custGeom>
            <a:avLst/>
            <a:gdLst>
              <a:gd name="connsiteX0" fmla="*/ 137957 w 2958976"/>
              <a:gd name="connsiteY0" fmla="*/ 0 h 1951022"/>
              <a:gd name="connsiteX1" fmla="*/ 2821019 w 2958976"/>
              <a:gd name="connsiteY1" fmla="*/ 0 h 1951022"/>
              <a:gd name="connsiteX2" fmla="*/ 2958976 w 2958976"/>
              <a:gd name="connsiteY2" fmla="*/ 137957 h 1951022"/>
              <a:gd name="connsiteX3" fmla="*/ 2958976 w 2958976"/>
              <a:gd name="connsiteY3" fmla="*/ 1813065 h 1951022"/>
              <a:gd name="connsiteX4" fmla="*/ 2821019 w 2958976"/>
              <a:gd name="connsiteY4" fmla="*/ 1951022 h 1951022"/>
              <a:gd name="connsiteX5" fmla="*/ 137957 w 2958976"/>
              <a:gd name="connsiteY5" fmla="*/ 1951022 h 1951022"/>
              <a:gd name="connsiteX6" fmla="*/ 0 w 2958976"/>
              <a:gd name="connsiteY6" fmla="*/ 1813065 h 1951022"/>
              <a:gd name="connsiteX7" fmla="*/ 0 w 2958976"/>
              <a:gd name="connsiteY7" fmla="*/ 137957 h 1951022"/>
              <a:gd name="connsiteX8" fmla="*/ 137957 w 2958976"/>
              <a:gd name="connsiteY8" fmla="*/ 0 h 19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8976" h="1951022">
                <a:moveTo>
                  <a:pt x="137957" y="0"/>
                </a:moveTo>
                <a:lnTo>
                  <a:pt x="2821019" y="0"/>
                </a:lnTo>
                <a:cubicBezTo>
                  <a:pt x="2897211" y="0"/>
                  <a:pt x="2958976" y="61765"/>
                  <a:pt x="2958976" y="137957"/>
                </a:cubicBezTo>
                <a:lnTo>
                  <a:pt x="2958976" y="1813065"/>
                </a:lnTo>
                <a:cubicBezTo>
                  <a:pt x="2958976" y="1889257"/>
                  <a:pt x="2897211" y="1951022"/>
                  <a:pt x="2821019" y="1951022"/>
                </a:cubicBezTo>
                <a:lnTo>
                  <a:pt x="137957" y="1951022"/>
                </a:lnTo>
                <a:cubicBezTo>
                  <a:pt x="61765" y="1951022"/>
                  <a:pt x="0" y="1889257"/>
                  <a:pt x="0" y="1813065"/>
                </a:cubicBezTo>
                <a:lnTo>
                  <a:pt x="0" y="137957"/>
                </a:lnTo>
                <a:cubicBezTo>
                  <a:pt x="0" y="61765"/>
                  <a:pt x="61765" y="0"/>
                  <a:pt x="137957" y="0"/>
                </a:cubicBezTo>
                <a:close/>
              </a:path>
            </a:pathLst>
          </a:custGeom>
          <a:ln w="28575">
            <a:solidFill>
              <a:srgbClr val="58C9B0"/>
            </a:solidFill>
          </a:ln>
          <a:effectLst/>
        </p:spPr>
      </p:pic>
      <p:grpSp>
        <p:nvGrpSpPr>
          <p:cNvPr id="24" name="Group 23">
            <a:extLst>
              <a:ext uri="{FF2B5EF4-FFF2-40B4-BE49-F238E27FC236}">
                <a16:creationId xmlns:a16="http://schemas.microsoft.com/office/drawing/2014/main" id="{5ED42D06-BD37-4E35-801B-64EFBFF531D8}"/>
              </a:ext>
            </a:extLst>
          </p:cNvPr>
          <p:cNvGrpSpPr/>
          <p:nvPr/>
        </p:nvGrpSpPr>
        <p:grpSpPr>
          <a:xfrm>
            <a:off x="421934" y="4038600"/>
            <a:ext cx="3252814" cy="533400"/>
            <a:chOff x="421934" y="4038600"/>
            <a:chExt cx="3252814" cy="533400"/>
          </a:xfrm>
        </p:grpSpPr>
        <p:sp>
          <p:nvSpPr>
            <p:cNvPr id="22" name="Rectangle: Rounded Corners 21">
              <a:extLst>
                <a:ext uri="{FF2B5EF4-FFF2-40B4-BE49-F238E27FC236}">
                  <a16:creationId xmlns:a16="http://schemas.microsoft.com/office/drawing/2014/main" id="{E7A246D4-CBF0-4BE1-B5CF-27C0A6570121}"/>
                </a:ext>
              </a:extLst>
            </p:cNvPr>
            <p:cNvSpPr/>
            <p:nvPr/>
          </p:nvSpPr>
          <p:spPr>
            <a:xfrm>
              <a:off x="457200" y="4038600"/>
              <a:ext cx="3205156" cy="533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F6D4B4A-970D-4AFD-A4E9-C52D9256D6B0}"/>
                </a:ext>
              </a:extLst>
            </p:cNvPr>
            <p:cNvSpPr txBox="1"/>
            <p:nvPr/>
          </p:nvSpPr>
          <p:spPr>
            <a:xfrm>
              <a:off x="421934" y="4072550"/>
              <a:ext cx="3252814" cy="477054"/>
            </a:xfrm>
            <a:prstGeom prst="rect">
              <a:avLst/>
            </a:prstGeom>
            <a:noFill/>
          </p:spPr>
          <p:txBody>
            <a:bodyPr wrap="none" rtlCol="0">
              <a:spAutoFit/>
            </a:bodyPr>
            <a:lstStyle/>
            <a:p>
              <a:pPr algn="ctr"/>
              <a:r>
                <a:rPr lang="en-US" sz="2500">
                  <a:latin typeface="Arial-Rounded" panose="020B0500000000000000" pitchFamily="34" charset="0"/>
                  <a:ea typeface="Arial-Rounded" panose="020B0500000000000000" pitchFamily="34" charset="0"/>
                  <a:cs typeface="Arial-Rounded" panose="020B0500000000000000" pitchFamily="34" charset="0"/>
                </a:rPr>
                <a:t>Biển rộng mênh mông.</a:t>
              </a:r>
            </a:p>
          </p:txBody>
        </p:sp>
        <p:sp>
          <p:nvSpPr>
            <p:cNvPr id="25" name="TextBox 24">
              <a:extLst>
                <a:ext uri="{FF2B5EF4-FFF2-40B4-BE49-F238E27FC236}">
                  <a16:creationId xmlns:a16="http://schemas.microsoft.com/office/drawing/2014/main" id="{630AD3A9-0019-43AB-8FB8-C3C5F913FC6E}"/>
                </a:ext>
              </a:extLst>
            </p:cNvPr>
            <p:cNvSpPr txBox="1"/>
            <p:nvPr/>
          </p:nvSpPr>
          <p:spPr>
            <a:xfrm>
              <a:off x="606266" y="4072550"/>
              <a:ext cx="588623" cy="477054"/>
            </a:xfrm>
            <a:prstGeom prst="rect">
              <a:avLst/>
            </a:prstGeom>
            <a:noFill/>
          </p:spPr>
          <p:txBody>
            <a:bodyPr wrap="none" rtlCol="0">
              <a:spAutoFit/>
            </a:bodyPr>
            <a:lstStyle/>
            <a:p>
              <a:pPr algn="ctr"/>
              <a:r>
                <a:rPr lang="en-US" sz="25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iên</a:t>
              </a:r>
            </a:p>
          </p:txBody>
        </p:sp>
      </p:grpSp>
      <p:pic>
        <p:nvPicPr>
          <p:cNvPr id="30" name="Picture 29">
            <a:extLst>
              <a:ext uri="{FF2B5EF4-FFF2-40B4-BE49-F238E27FC236}">
                <a16:creationId xmlns:a16="http://schemas.microsoft.com/office/drawing/2014/main" id="{51AF0407-882A-447C-B569-6D3670216D71}"/>
              </a:ext>
            </a:extLst>
          </p:cNvPr>
          <p:cNvPicPr>
            <a:picLocks noChangeAspect="1"/>
          </p:cNvPicPr>
          <p:nvPr/>
        </p:nvPicPr>
        <p:blipFill>
          <a:blip r:embed="rId4"/>
          <a:stretch>
            <a:fillRect/>
          </a:stretch>
        </p:blipFill>
        <p:spPr>
          <a:xfrm>
            <a:off x="691992" y="4209254"/>
            <a:ext cx="457200" cy="323066"/>
          </a:xfrm>
          <a:prstGeom prst="rect">
            <a:avLst/>
          </a:prstGeom>
        </p:spPr>
      </p:pic>
      <p:grpSp>
        <p:nvGrpSpPr>
          <p:cNvPr id="31" name="Group 30">
            <a:extLst>
              <a:ext uri="{FF2B5EF4-FFF2-40B4-BE49-F238E27FC236}">
                <a16:creationId xmlns:a16="http://schemas.microsoft.com/office/drawing/2014/main" id="{156530F8-B5C6-4E1A-8904-3D282F8C788B}"/>
              </a:ext>
            </a:extLst>
          </p:cNvPr>
          <p:cNvGrpSpPr/>
          <p:nvPr/>
        </p:nvGrpSpPr>
        <p:grpSpPr>
          <a:xfrm>
            <a:off x="4319566" y="4724400"/>
            <a:ext cx="3352071" cy="533400"/>
            <a:chOff x="457199" y="4038600"/>
            <a:chExt cx="3352071" cy="533400"/>
          </a:xfrm>
        </p:grpSpPr>
        <p:sp>
          <p:nvSpPr>
            <p:cNvPr id="32" name="Rectangle: Rounded Corners 31">
              <a:extLst>
                <a:ext uri="{FF2B5EF4-FFF2-40B4-BE49-F238E27FC236}">
                  <a16:creationId xmlns:a16="http://schemas.microsoft.com/office/drawing/2014/main" id="{8C5B5EFF-2130-4DAE-9757-6D5A9702441E}"/>
                </a:ext>
              </a:extLst>
            </p:cNvPr>
            <p:cNvSpPr/>
            <p:nvPr/>
          </p:nvSpPr>
          <p:spPr>
            <a:xfrm>
              <a:off x="457199" y="4038600"/>
              <a:ext cx="3352069" cy="533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3923DCC-165C-4F25-BED2-893C1A9D579D}"/>
                </a:ext>
              </a:extLst>
            </p:cNvPr>
            <p:cNvSpPr txBox="1"/>
            <p:nvPr/>
          </p:nvSpPr>
          <p:spPr>
            <a:xfrm>
              <a:off x="457200" y="4072550"/>
              <a:ext cx="3352070" cy="477054"/>
            </a:xfrm>
            <a:prstGeom prst="rect">
              <a:avLst/>
            </a:prstGeom>
            <a:noFill/>
          </p:spPr>
          <p:txBody>
            <a:bodyPr wrap="square" rtlCol="0">
              <a:spAutoFit/>
            </a:bodyPr>
            <a:lstStyle/>
            <a:p>
              <a:pPr algn="ctr"/>
              <a:r>
                <a:rPr lang="en-US" sz="2500">
                  <a:latin typeface="Arial-Rounded" panose="020B0500000000000000" pitchFamily="34" charset="0"/>
                  <a:ea typeface="Arial-Rounded" panose="020B0500000000000000" pitchFamily="34" charset="0"/>
                  <a:cs typeface="Arial-Rounded" panose="020B0500000000000000" pitchFamily="34" charset="0"/>
                </a:rPr>
                <a:t>Xóm làng bình yên.</a:t>
              </a:r>
            </a:p>
          </p:txBody>
        </p:sp>
        <p:sp>
          <p:nvSpPr>
            <p:cNvPr id="34" name="TextBox 33">
              <a:extLst>
                <a:ext uri="{FF2B5EF4-FFF2-40B4-BE49-F238E27FC236}">
                  <a16:creationId xmlns:a16="http://schemas.microsoft.com/office/drawing/2014/main" id="{9071C499-860C-4B64-A52A-2A12B708E4AF}"/>
                </a:ext>
              </a:extLst>
            </p:cNvPr>
            <p:cNvSpPr txBox="1"/>
            <p:nvPr/>
          </p:nvSpPr>
          <p:spPr>
            <a:xfrm>
              <a:off x="2776740" y="4070159"/>
              <a:ext cx="659155" cy="477054"/>
            </a:xfrm>
            <a:prstGeom prst="rect">
              <a:avLst/>
            </a:prstGeom>
            <a:noFill/>
          </p:spPr>
          <p:txBody>
            <a:bodyPr wrap="none" rtlCol="0">
              <a:spAutoFit/>
            </a:bodyPr>
            <a:lstStyle/>
            <a:p>
              <a:pPr algn="ctr"/>
              <a:r>
                <a:rPr lang="en-US" sz="25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yên</a:t>
              </a:r>
            </a:p>
          </p:txBody>
        </p:sp>
      </p:grpSp>
      <p:pic>
        <p:nvPicPr>
          <p:cNvPr id="35" name="Picture 34">
            <a:extLst>
              <a:ext uri="{FF2B5EF4-FFF2-40B4-BE49-F238E27FC236}">
                <a16:creationId xmlns:a16="http://schemas.microsoft.com/office/drawing/2014/main" id="{42B0216A-FA8F-41C8-BE7E-5D815C524866}"/>
              </a:ext>
            </a:extLst>
          </p:cNvPr>
          <p:cNvPicPr>
            <a:picLocks noChangeAspect="1"/>
          </p:cNvPicPr>
          <p:nvPr/>
        </p:nvPicPr>
        <p:blipFill>
          <a:blip r:embed="rId4"/>
          <a:stretch>
            <a:fillRect/>
          </a:stretch>
        </p:blipFill>
        <p:spPr>
          <a:xfrm>
            <a:off x="6717506" y="4876800"/>
            <a:ext cx="485775" cy="323066"/>
          </a:xfrm>
          <a:prstGeom prst="rect">
            <a:avLst/>
          </a:prstGeom>
        </p:spPr>
      </p:pic>
      <p:grpSp>
        <p:nvGrpSpPr>
          <p:cNvPr id="36" name="Group 35">
            <a:extLst>
              <a:ext uri="{FF2B5EF4-FFF2-40B4-BE49-F238E27FC236}">
                <a16:creationId xmlns:a16="http://schemas.microsoft.com/office/drawing/2014/main" id="{A728BA1E-223B-451D-A5D3-81EFA3B36394}"/>
              </a:ext>
            </a:extLst>
          </p:cNvPr>
          <p:cNvGrpSpPr/>
          <p:nvPr/>
        </p:nvGrpSpPr>
        <p:grpSpPr>
          <a:xfrm>
            <a:off x="8328846" y="5730088"/>
            <a:ext cx="3505749" cy="899312"/>
            <a:chOff x="457199" y="4038600"/>
            <a:chExt cx="3505749" cy="899312"/>
          </a:xfrm>
        </p:grpSpPr>
        <p:sp>
          <p:nvSpPr>
            <p:cNvPr id="37" name="Rectangle: Rounded Corners 36">
              <a:extLst>
                <a:ext uri="{FF2B5EF4-FFF2-40B4-BE49-F238E27FC236}">
                  <a16:creationId xmlns:a16="http://schemas.microsoft.com/office/drawing/2014/main" id="{837EE80C-9C0F-4547-9C0B-9B5D13708EFD}"/>
                </a:ext>
              </a:extLst>
            </p:cNvPr>
            <p:cNvSpPr/>
            <p:nvPr/>
          </p:nvSpPr>
          <p:spPr>
            <a:xfrm>
              <a:off x="457199" y="4038600"/>
              <a:ext cx="3505749" cy="89931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7BDB3B2-E3D9-42A7-9E88-F466912BA774}"/>
                </a:ext>
              </a:extLst>
            </p:cNvPr>
            <p:cNvSpPr txBox="1"/>
            <p:nvPr/>
          </p:nvSpPr>
          <p:spPr>
            <a:xfrm>
              <a:off x="685800" y="4072550"/>
              <a:ext cx="3101153" cy="861774"/>
            </a:xfrm>
            <a:prstGeom prst="rect">
              <a:avLst/>
            </a:prstGeom>
            <a:noFill/>
          </p:spPr>
          <p:txBody>
            <a:bodyPr wrap="square" rtlCol="0">
              <a:spAutoFit/>
            </a:bodyPr>
            <a:lstStyle/>
            <a:p>
              <a:pPr algn="ctr"/>
              <a:r>
                <a:rPr lang="en-US" sz="2500">
                  <a:latin typeface="Arial-Rounded" panose="020B0500000000000000" pitchFamily="34" charset="0"/>
                  <a:ea typeface="Arial-Rounded" panose="020B0500000000000000" pitchFamily="34" charset="0"/>
                  <a:cs typeface="Arial-Rounded" panose="020B0500000000000000" pitchFamily="34" charset="0"/>
                </a:rPr>
                <a:t>Miền núi có ruộng </a:t>
              </a:r>
              <a:br>
                <a:rPr lang="en-US" sz="2500">
                  <a:latin typeface="Arial-Rounded" panose="020B0500000000000000" pitchFamily="34" charset="0"/>
                  <a:ea typeface="Arial-Rounded" panose="020B0500000000000000" pitchFamily="34" charset="0"/>
                  <a:cs typeface="Arial-Rounded" panose="020B0500000000000000" pitchFamily="34" charset="0"/>
                </a:rPr>
              </a:br>
              <a:r>
                <a:rPr lang="en-US" sz="2500">
                  <a:latin typeface="Arial-Rounded" panose="020B0500000000000000" pitchFamily="34" charset="0"/>
                  <a:ea typeface="Arial-Rounded" panose="020B0500000000000000" pitchFamily="34" charset="0"/>
                  <a:cs typeface="Arial-Rounded" panose="020B0500000000000000" pitchFamily="34" charset="0"/>
                </a:rPr>
                <a:t>bậc thang.</a:t>
              </a:r>
            </a:p>
          </p:txBody>
        </p:sp>
        <p:sp>
          <p:nvSpPr>
            <p:cNvPr id="39" name="TextBox 38">
              <a:extLst>
                <a:ext uri="{FF2B5EF4-FFF2-40B4-BE49-F238E27FC236}">
                  <a16:creationId xmlns:a16="http://schemas.microsoft.com/office/drawing/2014/main" id="{FE0EC4DC-A27C-4977-A503-02D0138E8E9E}"/>
                </a:ext>
              </a:extLst>
            </p:cNvPr>
            <p:cNvSpPr txBox="1"/>
            <p:nvPr/>
          </p:nvSpPr>
          <p:spPr>
            <a:xfrm>
              <a:off x="1208632" y="4073334"/>
              <a:ext cx="588623" cy="477054"/>
            </a:xfrm>
            <a:prstGeom prst="rect">
              <a:avLst/>
            </a:prstGeom>
            <a:noFill/>
          </p:spPr>
          <p:txBody>
            <a:bodyPr wrap="none" rtlCol="0">
              <a:spAutoFit/>
            </a:bodyPr>
            <a:lstStyle/>
            <a:p>
              <a:pPr algn="ctr"/>
              <a:r>
                <a:rPr lang="en-US" sz="25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iên</a:t>
              </a:r>
            </a:p>
          </p:txBody>
        </p:sp>
      </p:grpSp>
      <p:pic>
        <p:nvPicPr>
          <p:cNvPr id="40" name="Picture 39">
            <a:extLst>
              <a:ext uri="{FF2B5EF4-FFF2-40B4-BE49-F238E27FC236}">
                <a16:creationId xmlns:a16="http://schemas.microsoft.com/office/drawing/2014/main" id="{32BC639C-379E-4B7E-92BA-84E389843BF7}"/>
              </a:ext>
            </a:extLst>
          </p:cNvPr>
          <p:cNvPicPr>
            <a:picLocks noChangeAspect="1"/>
          </p:cNvPicPr>
          <p:nvPr/>
        </p:nvPicPr>
        <p:blipFill>
          <a:blip r:embed="rId4"/>
          <a:stretch>
            <a:fillRect/>
          </a:stretch>
        </p:blipFill>
        <p:spPr>
          <a:xfrm>
            <a:off x="9165528" y="5899637"/>
            <a:ext cx="459008" cy="298128"/>
          </a:xfrm>
          <a:prstGeom prst="rect">
            <a:avLst/>
          </a:prstGeom>
        </p:spPr>
      </p:pic>
    </p:spTree>
    <p:extLst>
      <p:ext uri="{BB962C8B-B14F-4D97-AF65-F5344CB8AC3E}">
        <p14:creationId xmlns:p14="http://schemas.microsoft.com/office/powerpoint/2010/main" val="888838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500" fill="hold"/>
                                        <p:tgtEl>
                                          <p:spTgt spid="40"/>
                                        </p:tgtEl>
                                        <p:attrNameLst>
                                          <p:attrName>ppt_x</p:attrName>
                                        </p:attrNameLst>
                                      </p:cBhvr>
                                      <p:tavLst>
                                        <p:tav tm="0">
                                          <p:val>
                                            <p:strVal val="#ppt_x"/>
                                          </p:val>
                                        </p:tav>
                                        <p:tav tm="100000">
                                          <p:val>
                                            <p:strVal val="#ppt_x"/>
                                          </p:val>
                                        </p:tav>
                                      </p:tavLst>
                                    </p:anim>
                                    <p:anim calcmode="lin" valueType="num">
                                      <p:cBhvr additive="base">
                                        <p:cTn id="57" dur="500" fill="hold"/>
                                        <p:tgtEl>
                                          <p:spTgt spid="40"/>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8DC3BB-7AF0-41F3-BDC9-766182334E6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4123" t="2768" r="56106" b="57566"/>
          <a:stretch>
            <a:fillRect/>
          </a:stretch>
        </p:blipFill>
        <p:spPr>
          <a:xfrm>
            <a:off x="2438400" y="1828800"/>
            <a:ext cx="3151361" cy="2107949"/>
          </a:xfrm>
          <a:custGeom>
            <a:avLst/>
            <a:gdLst>
              <a:gd name="connsiteX0" fmla="*/ 206832 w 3151361"/>
              <a:gd name="connsiteY0" fmla="*/ 0 h 2107949"/>
              <a:gd name="connsiteX1" fmla="*/ 2944529 w 3151361"/>
              <a:gd name="connsiteY1" fmla="*/ 0 h 2107949"/>
              <a:gd name="connsiteX2" fmla="*/ 3151361 w 3151361"/>
              <a:gd name="connsiteY2" fmla="*/ 206832 h 2107949"/>
              <a:gd name="connsiteX3" fmla="*/ 3151361 w 3151361"/>
              <a:gd name="connsiteY3" fmla="*/ 1901117 h 2107949"/>
              <a:gd name="connsiteX4" fmla="*/ 2944529 w 3151361"/>
              <a:gd name="connsiteY4" fmla="*/ 2107949 h 2107949"/>
              <a:gd name="connsiteX5" fmla="*/ 206832 w 3151361"/>
              <a:gd name="connsiteY5" fmla="*/ 2107949 h 2107949"/>
              <a:gd name="connsiteX6" fmla="*/ 0 w 3151361"/>
              <a:gd name="connsiteY6" fmla="*/ 1901117 h 2107949"/>
              <a:gd name="connsiteX7" fmla="*/ 0 w 3151361"/>
              <a:gd name="connsiteY7" fmla="*/ 206832 h 2107949"/>
              <a:gd name="connsiteX8" fmla="*/ 206832 w 3151361"/>
              <a:gd name="connsiteY8" fmla="*/ 0 h 21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07949">
                <a:moveTo>
                  <a:pt x="206832" y="0"/>
                </a:moveTo>
                <a:lnTo>
                  <a:pt x="2944529" y="0"/>
                </a:lnTo>
                <a:cubicBezTo>
                  <a:pt x="3058759" y="0"/>
                  <a:pt x="3151361" y="92602"/>
                  <a:pt x="3151361" y="206832"/>
                </a:cubicBezTo>
                <a:lnTo>
                  <a:pt x="3151361" y="1901117"/>
                </a:lnTo>
                <a:cubicBezTo>
                  <a:pt x="3151361" y="2015347"/>
                  <a:pt x="3058759" y="2107949"/>
                  <a:pt x="2944529" y="2107949"/>
                </a:cubicBezTo>
                <a:lnTo>
                  <a:pt x="206832" y="2107949"/>
                </a:lnTo>
                <a:cubicBezTo>
                  <a:pt x="92602" y="2107949"/>
                  <a:pt x="0" y="2015347"/>
                  <a:pt x="0" y="1901117"/>
                </a:cubicBezTo>
                <a:lnTo>
                  <a:pt x="0" y="206832"/>
                </a:lnTo>
                <a:cubicBezTo>
                  <a:pt x="0" y="92602"/>
                  <a:pt x="92602" y="0"/>
                  <a:pt x="206832" y="0"/>
                </a:cubicBezTo>
                <a:close/>
              </a:path>
            </a:pathLst>
          </a:custGeom>
          <a:effectLst>
            <a:softEdge rad="12700"/>
          </a:effectLst>
        </p:spPr>
      </p:pic>
      <p:pic>
        <p:nvPicPr>
          <p:cNvPr id="11" name="Picture 10">
            <a:extLst>
              <a:ext uri="{FF2B5EF4-FFF2-40B4-BE49-F238E27FC236}">
                <a16:creationId xmlns:a16="http://schemas.microsoft.com/office/drawing/2014/main" id="{BE1E730A-5CC8-45C0-8A68-1239A832317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55776" t="2768" r="4453" b="58588"/>
          <a:stretch>
            <a:fillRect/>
          </a:stretch>
        </p:blipFill>
        <p:spPr>
          <a:xfrm>
            <a:off x="6531322" y="1828800"/>
            <a:ext cx="3151361" cy="2053630"/>
          </a:xfrm>
          <a:custGeom>
            <a:avLst/>
            <a:gdLst>
              <a:gd name="connsiteX0" fmla="*/ 201502 w 3151361"/>
              <a:gd name="connsiteY0" fmla="*/ 0 h 2053630"/>
              <a:gd name="connsiteX1" fmla="*/ 2949859 w 3151361"/>
              <a:gd name="connsiteY1" fmla="*/ 0 h 2053630"/>
              <a:gd name="connsiteX2" fmla="*/ 3151361 w 3151361"/>
              <a:gd name="connsiteY2" fmla="*/ 201502 h 2053630"/>
              <a:gd name="connsiteX3" fmla="*/ 3151361 w 3151361"/>
              <a:gd name="connsiteY3" fmla="*/ 1852128 h 2053630"/>
              <a:gd name="connsiteX4" fmla="*/ 2949859 w 3151361"/>
              <a:gd name="connsiteY4" fmla="*/ 2053630 h 2053630"/>
              <a:gd name="connsiteX5" fmla="*/ 201502 w 3151361"/>
              <a:gd name="connsiteY5" fmla="*/ 2053630 h 2053630"/>
              <a:gd name="connsiteX6" fmla="*/ 0 w 3151361"/>
              <a:gd name="connsiteY6" fmla="*/ 1852128 h 2053630"/>
              <a:gd name="connsiteX7" fmla="*/ 0 w 3151361"/>
              <a:gd name="connsiteY7" fmla="*/ 201502 h 2053630"/>
              <a:gd name="connsiteX8" fmla="*/ 201502 w 3151361"/>
              <a:gd name="connsiteY8" fmla="*/ 0 h 20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053630">
                <a:moveTo>
                  <a:pt x="201502" y="0"/>
                </a:moveTo>
                <a:lnTo>
                  <a:pt x="2949859" y="0"/>
                </a:lnTo>
                <a:cubicBezTo>
                  <a:pt x="3061145" y="0"/>
                  <a:pt x="3151361" y="90216"/>
                  <a:pt x="3151361" y="201502"/>
                </a:cubicBezTo>
                <a:lnTo>
                  <a:pt x="3151361" y="1852128"/>
                </a:lnTo>
                <a:cubicBezTo>
                  <a:pt x="3151361" y="1963414"/>
                  <a:pt x="3061145" y="2053630"/>
                  <a:pt x="2949859" y="2053630"/>
                </a:cubicBezTo>
                <a:lnTo>
                  <a:pt x="201502" y="2053630"/>
                </a:lnTo>
                <a:cubicBezTo>
                  <a:pt x="90216" y="2053630"/>
                  <a:pt x="0" y="1963414"/>
                  <a:pt x="0" y="1852128"/>
                </a:cubicBezTo>
                <a:lnTo>
                  <a:pt x="0" y="201502"/>
                </a:lnTo>
                <a:cubicBezTo>
                  <a:pt x="0" y="90216"/>
                  <a:pt x="90216" y="0"/>
                  <a:pt x="201502" y="0"/>
                </a:cubicBezTo>
                <a:close/>
              </a:path>
            </a:pathLst>
          </a:custGeom>
          <a:effectLst>
            <a:softEdge rad="12700"/>
          </a:effectLst>
        </p:spPr>
      </p:pic>
      <p:pic>
        <p:nvPicPr>
          <p:cNvPr id="10" name="Picture 9">
            <a:extLst>
              <a:ext uri="{FF2B5EF4-FFF2-40B4-BE49-F238E27FC236}">
                <a16:creationId xmlns:a16="http://schemas.microsoft.com/office/drawing/2014/main" id="{499D09BB-11AE-4E31-8B8A-36DEB99A8B5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3999" t="55211" r="56230" b="4754"/>
          <a:stretch>
            <a:fillRect/>
          </a:stretch>
        </p:blipFill>
        <p:spPr>
          <a:xfrm>
            <a:off x="2428593" y="4400000"/>
            <a:ext cx="3151361" cy="2127564"/>
          </a:xfrm>
          <a:custGeom>
            <a:avLst/>
            <a:gdLst>
              <a:gd name="connsiteX0" fmla="*/ 208757 w 3151361"/>
              <a:gd name="connsiteY0" fmla="*/ 0 h 2127564"/>
              <a:gd name="connsiteX1" fmla="*/ 2942604 w 3151361"/>
              <a:gd name="connsiteY1" fmla="*/ 0 h 2127564"/>
              <a:gd name="connsiteX2" fmla="*/ 3151361 w 3151361"/>
              <a:gd name="connsiteY2" fmla="*/ 208757 h 2127564"/>
              <a:gd name="connsiteX3" fmla="*/ 3151361 w 3151361"/>
              <a:gd name="connsiteY3" fmla="*/ 1918807 h 2127564"/>
              <a:gd name="connsiteX4" fmla="*/ 2942604 w 3151361"/>
              <a:gd name="connsiteY4" fmla="*/ 2127564 h 2127564"/>
              <a:gd name="connsiteX5" fmla="*/ 208757 w 3151361"/>
              <a:gd name="connsiteY5" fmla="*/ 2127564 h 2127564"/>
              <a:gd name="connsiteX6" fmla="*/ 0 w 3151361"/>
              <a:gd name="connsiteY6" fmla="*/ 1918807 h 2127564"/>
              <a:gd name="connsiteX7" fmla="*/ 0 w 3151361"/>
              <a:gd name="connsiteY7" fmla="*/ 208757 h 2127564"/>
              <a:gd name="connsiteX8" fmla="*/ 208757 w 3151361"/>
              <a:gd name="connsiteY8" fmla="*/ 0 h 212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27564">
                <a:moveTo>
                  <a:pt x="208757" y="0"/>
                </a:moveTo>
                <a:lnTo>
                  <a:pt x="2942604" y="0"/>
                </a:lnTo>
                <a:cubicBezTo>
                  <a:pt x="3057897" y="0"/>
                  <a:pt x="3151361" y="93464"/>
                  <a:pt x="3151361" y="208757"/>
                </a:cubicBezTo>
                <a:lnTo>
                  <a:pt x="3151361" y="1918807"/>
                </a:lnTo>
                <a:cubicBezTo>
                  <a:pt x="3151361" y="2034100"/>
                  <a:pt x="3057897" y="2127564"/>
                  <a:pt x="2942604" y="2127564"/>
                </a:cubicBezTo>
                <a:lnTo>
                  <a:pt x="208757" y="2127564"/>
                </a:lnTo>
                <a:cubicBezTo>
                  <a:pt x="93464" y="2127564"/>
                  <a:pt x="0" y="2034100"/>
                  <a:pt x="0" y="1918807"/>
                </a:cubicBezTo>
                <a:lnTo>
                  <a:pt x="0" y="208757"/>
                </a:lnTo>
                <a:cubicBezTo>
                  <a:pt x="0" y="93464"/>
                  <a:pt x="93464" y="0"/>
                  <a:pt x="208757" y="0"/>
                </a:cubicBezTo>
                <a:close/>
              </a:path>
            </a:pathLst>
          </a:custGeom>
          <a:effectLst>
            <a:softEdge rad="12700"/>
          </a:effectLst>
        </p:spPr>
      </p:pic>
      <p:pic>
        <p:nvPicPr>
          <p:cNvPr id="9" name="Picture 8">
            <a:extLst>
              <a:ext uri="{FF2B5EF4-FFF2-40B4-BE49-F238E27FC236}">
                <a16:creationId xmlns:a16="http://schemas.microsoft.com/office/drawing/2014/main" id="{AB4FD10B-6830-419A-97B4-37C66719AB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57141" t="55453" r="3089" b="4809"/>
          <a:stretch>
            <a:fillRect/>
          </a:stretch>
        </p:blipFill>
        <p:spPr>
          <a:xfrm>
            <a:off x="6639440" y="4412841"/>
            <a:ext cx="3151361" cy="2111829"/>
          </a:xfrm>
          <a:custGeom>
            <a:avLst/>
            <a:gdLst>
              <a:gd name="connsiteX0" fmla="*/ 207213 w 3151361"/>
              <a:gd name="connsiteY0" fmla="*/ 0 h 2111829"/>
              <a:gd name="connsiteX1" fmla="*/ 2944148 w 3151361"/>
              <a:gd name="connsiteY1" fmla="*/ 0 h 2111829"/>
              <a:gd name="connsiteX2" fmla="*/ 3151361 w 3151361"/>
              <a:gd name="connsiteY2" fmla="*/ 207213 h 2111829"/>
              <a:gd name="connsiteX3" fmla="*/ 3151361 w 3151361"/>
              <a:gd name="connsiteY3" fmla="*/ 1904616 h 2111829"/>
              <a:gd name="connsiteX4" fmla="*/ 2944148 w 3151361"/>
              <a:gd name="connsiteY4" fmla="*/ 2111829 h 2111829"/>
              <a:gd name="connsiteX5" fmla="*/ 207213 w 3151361"/>
              <a:gd name="connsiteY5" fmla="*/ 2111829 h 2111829"/>
              <a:gd name="connsiteX6" fmla="*/ 0 w 3151361"/>
              <a:gd name="connsiteY6" fmla="*/ 1904616 h 2111829"/>
              <a:gd name="connsiteX7" fmla="*/ 0 w 3151361"/>
              <a:gd name="connsiteY7" fmla="*/ 207213 h 2111829"/>
              <a:gd name="connsiteX8" fmla="*/ 207213 w 3151361"/>
              <a:gd name="connsiteY8" fmla="*/ 0 h 21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11829">
                <a:moveTo>
                  <a:pt x="207213" y="0"/>
                </a:moveTo>
                <a:lnTo>
                  <a:pt x="2944148" y="0"/>
                </a:lnTo>
                <a:cubicBezTo>
                  <a:pt x="3058589" y="0"/>
                  <a:pt x="3151361" y="92772"/>
                  <a:pt x="3151361" y="207213"/>
                </a:cubicBezTo>
                <a:lnTo>
                  <a:pt x="3151361" y="1904616"/>
                </a:lnTo>
                <a:cubicBezTo>
                  <a:pt x="3151361" y="2019057"/>
                  <a:pt x="3058589" y="2111829"/>
                  <a:pt x="2944148" y="2111829"/>
                </a:cubicBezTo>
                <a:lnTo>
                  <a:pt x="207213" y="2111829"/>
                </a:lnTo>
                <a:cubicBezTo>
                  <a:pt x="92772" y="2111829"/>
                  <a:pt x="0" y="2019057"/>
                  <a:pt x="0" y="1904616"/>
                </a:cubicBezTo>
                <a:lnTo>
                  <a:pt x="0" y="207213"/>
                </a:lnTo>
                <a:cubicBezTo>
                  <a:pt x="0" y="92772"/>
                  <a:pt x="92772" y="0"/>
                  <a:pt x="207213" y="0"/>
                </a:cubicBezTo>
                <a:close/>
              </a:path>
            </a:pathLst>
          </a:custGeom>
          <a:effectLst>
            <a:softEdge rad="12700"/>
          </a:effectLst>
        </p:spPr>
      </p:pic>
    </p:spTree>
    <p:extLst>
      <p:ext uri="{BB962C8B-B14F-4D97-AF65-F5344CB8AC3E}">
        <p14:creationId xmlns:p14="http://schemas.microsoft.com/office/powerpoint/2010/main" val="33687387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8DC3BB-7AF0-41F3-BDC9-766182334E6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4123" t="2768" r="56106" b="57566"/>
          <a:stretch>
            <a:fillRect/>
          </a:stretch>
        </p:blipFill>
        <p:spPr>
          <a:xfrm>
            <a:off x="4076700" y="1752600"/>
            <a:ext cx="4038600" cy="2701424"/>
          </a:xfrm>
          <a:custGeom>
            <a:avLst/>
            <a:gdLst>
              <a:gd name="connsiteX0" fmla="*/ 206832 w 3151361"/>
              <a:gd name="connsiteY0" fmla="*/ 0 h 2107949"/>
              <a:gd name="connsiteX1" fmla="*/ 2944529 w 3151361"/>
              <a:gd name="connsiteY1" fmla="*/ 0 h 2107949"/>
              <a:gd name="connsiteX2" fmla="*/ 3151361 w 3151361"/>
              <a:gd name="connsiteY2" fmla="*/ 206832 h 2107949"/>
              <a:gd name="connsiteX3" fmla="*/ 3151361 w 3151361"/>
              <a:gd name="connsiteY3" fmla="*/ 1901117 h 2107949"/>
              <a:gd name="connsiteX4" fmla="*/ 2944529 w 3151361"/>
              <a:gd name="connsiteY4" fmla="*/ 2107949 h 2107949"/>
              <a:gd name="connsiteX5" fmla="*/ 206832 w 3151361"/>
              <a:gd name="connsiteY5" fmla="*/ 2107949 h 2107949"/>
              <a:gd name="connsiteX6" fmla="*/ 0 w 3151361"/>
              <a:gd name="connsiteY6" fmla="*/ 1901117 h 2107949"/>
              <a:gd name="connsiteX7" fmla="*/ 0 w 3151361"/>
              <a:gd name="connsiteY7" fmla="*/ 206832 h 2107949"/>
              <a:gd name="connsiteX8" fmla="*/ 206832 w 3151361"/>
              <a:gd name="connsiteY8" fmla="*/ 0 h 21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361" h="2107949">
                <a:moveTo>
                  <a:pt x="206832" y="0"/>
                </a:moveTo>
                <a:lnTo>
                  <a:pt x="2944529" y="0"/>
                </a:lnTo>
                <a:cubicBezTo>
                  <a:pt x="3058759" y="0"/>
                  <a:pt x="3151361" y="92602"/>
                  <a:pt x="3151361" y="206832"/>
                </a:cubicBezTo>
                <a:lnTo>
                  <a:pt x="3151361" y="1901117"/>
                </a:lnTo>
                <a:cubicBezTo>
                  <a:pt x="3151361" y="2015347"/>
                  <a:pt x="3058759" y="2107949"/>
                  <a:pt x="2944529" y="2107949"/>
                </a:cubicBezTo>
                <a:lnTo>
                  <a:pt x="206832" y="2107949"/>
                </a:lnTo>
                <a:cubicBezTo>
                  <a:pt x="92602" y="2107949"/>
                  <a:pt x="0" y="2015347"/>
                  <a:pt x="0" y="1901117"/>
                </a:cubicBezTo>
                <a:lnTo>
                  <a:pt x="0" y="206832"/>
                </a:lnTo>
                <a:cubicBezTo>
                  <a:pt x="0" y="92602"/>
                  <a:pt x="92602" y="0"/>
                  <a:pt x="206832" y="0"/>
                </a:cubicBezTo>
                <a:close/>
              </a:path>
            </a:pathLst>
          </a:custGeom>
          <a:effectLst>
            <a:softEdge rad="12700"/>
          </a:effectLst>
        </p:spPr>
      </p:pic>
      <p:grpSp>
        <p:nvGrpSpPr>
          <p:cNvPr id="15" name="Group 14">
            <a:extLst>
              <a:ext uri="{FF2B5EF4-FFF2-40B4-BE49-F238E27FC236}">
                <a16:creationId xmlns:a16="http://schemas.microsoft.com/office/drawing/2014/main" id="{91D48714-583B-468F-93FE-A7EA0C85285F}"/>
              </a:ext>
            </a:extLst>
          </p:cNvPr>
          <p:cNvGrpSpPr/>
          <p:nvPr/>
        </p:nvGrpSpPr>
        <p:grpSpPr>
          <a:xfrm>
            <a:off x="211630" y="4724400"/>
            <a:ext cx="11768740" cy="1567785"/>
            <a:chOff x="1690050" y="6097102"/>
            <a:chExt cx="8737600" cy="2389670"/>
          </a:xfrm>
        </p:grpSpPr>
        <p:sp>
          <p:nvSpPr>
            <p:cNvPr id="16" name="Rectangle: Rounded Corners 15">
              <a:extLst>
                <a:ext uri="{FF2B5EF4-FFF2-40B4-BE49-F238E27FC236}">
                  <a16:creationId xmlns:a16="http://schemas.microsoft.com/office/drawing/2014/main" id="{99967306-A528-45EF-984C-276476E4CB0A}"/>
                </a:ext>
              </a:extLst>
            </p:cNvPr>
            <p:cNvSpPr/>
            <p:nvPr/>
          </p:nvSpPr>
          <p:spPr>
            <a:xfrm>
              <a:off x="1690050" y="6097102"/>
              <a:ext cx="8737600" cy="2389670"/>
            </a:xfrm>
            <a:prstGeom prst="roundRect">
              <a:avLst/>
            </a:prstGeom>
            <a:solidFill>
              <a:schemeClr val="accent2">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8">
              <a:extLst>
                <a:ext uri="{FF2B5EF4-FFF2-40B4-BE49-F238E27FC236}">
                  <a16:creationId xmlns:a16="http://schemas.microsoft.com/office/drawing/2014/main" id="{8E973A87-CEFD-4B6E-86E7-7DB27659F09D}"/>
                </a:ext>
              </a:extLst>
            </p:cNvPr>
            <p:cNvSpPr/>
            <p:nvPr/>
          </p:nvSpPr>
          <p:spPr>
            <a:xfrm>
              <a:off x="1882300" y="6611615"/>
              <a:ext cx="8401924" cy="1078983"/>
            </a:xfrm>
            <a:prstGeom prst="rect">
              <a:avLst/>
            </a:prstGeom>
          </p:spPr>
          <p:txBody>
            <a:bodyPr wrap="square">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Sáng tinh mơ, gà mẹ </a:t>
              </a:r>
              <a:r>
                <a:rPr lang="en-US" sz="4000">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gọi con dậy và ra khỏi chuồng.</a:t>
              </a:r>
              <a:endParaRPr lang="vi-VN" sz="40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37427466-270C-4648-B8A5-A6FF5AA39466}"/>
              </a:ext>
            </a:extLst>
          </p:cNvPr>
          <p:cNvSpPr/>
          <p:nvPr/>
        </p:nvSpPr>
        <p:spPr>
          <a:xfrm>
            <a:off x="5105400" y="4960789"/>
            <a:ext cx="1427135" cy="784830"/>
          </a:xfrm>
          <a:prstGeom prst="round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9" name="Rectangle: Rounded Corners 18">
            <a:extLst>
              <a:ext uri="{FF2B5EF4-FFF2-40B4-BE49-F238E27FC236}">
                <a16:creationId xmlns:a16="http://schemas.microsoft.com/office/drawing/2014/main" id="{18DCCEC7-3F74-4C82-B222-ECF2877720B4}"/>
              </a:ext>
            </a:extLst>
          </p:cNvPr>
          <p:cNvSpPr/>
          <p:nvPr/>
        </p:nvSpPr>
        <p:spPr>
          <a:xfrm>
            <a:off x="6528468" y="4953000"/>
            <a:ext cx="5130132" cy="784830"/>
          </a:xfrm>
          <a:prstGeom prst="round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23115755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414</TotalTime>
  <Words>607</Words>
  <Application>Microsoft Office PowerPoint</Application>
  <PresentationFormat>Widescreen</PresentationFormat>
  <Paragraphs>53</Paragraphs>
  <Slides>14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#9Slide07 SVNBrandon Printed Sh</vt:lpstr>
      <vt:lpstr>Arial</vt:lpstr>
      <vt:lpstr>Arial-Rounded</vt:lpstr>
      <vt:lpstr>Calibri</vt:lpstr>
      <vt:lpstr>Calibri Light</vt:lpstr>
      <vt:lpstr>HP-167</vt:lpstr>
      <vt:lpstr>HP-168</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323</cp:revision>
  <dcterms:created xsi:type="dcterms:W3CDTF">2021-10-26T08:25:41Z</dcterms:created>
  <dcterms:modified xsi:type="dcterms:W3CDTF">2022-01-04T00:47:52Z</dcterms:modified>
  <cp:category>9Slide.vn</cp:category>
</cp:coreProperties>
</file>