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1" r:id="rId2"/>
    <p:sldId id="256" r:id="rId3"/>
    <p:sldId id="261" r:id="rId4"/>
    <p:sldId id="258" r:id="rId5"/>
    <p:sldId id="275" r:id="rId6"/>
    <p:sldId id="278" r:id="rId7"/>
    <p:sldId id="279" r:id="rId8"/>
    <p:sldId id="276" r:id="rId9"/>
    <p:sldId id="272" r:id="rId10"/>
    <p:sldId id="273" r:id="rId11"/>
    <p:sldId id="280"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C9B0"/>
    <a:srgbClr val="387C39"/>
    <a:srgbClr val="28987B"/>
    <a:srgbClr val="FFFFFF"/>
    <a:srgbClr val="2BA687"/>
    <a:srgbClr val="EEF7E5"/>
    <a:srgbClr val="93FFEA"/>
    <a:srgbClr val="F0FFFC"/>
    <a:srgbClr val="337F40"/>
    <a:srgbClr val="5AB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152" autoAdjust="0"/>
  </p:normalViewPr>
  <p:slideViewPr>
    <p:cSldViewPr showGuides="1">
      <p:cViewPr varScale="1">
        <p:scale>
          <a:sx n="63" d="100"/>
          <a:sy n="63" d="100"/>
        </p:scale>
        <p:origin x="912" y="60"/>
      </p:cViewPr>
      <p:guideLst>
        <p:guide orient="horz" pos="201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11546-5592-4B4C-B047-982A6D5816FA}"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C46DA-2F57-4B7C-9221-09AAFE45D5FA}" type="slidenum">
              <a:rPr lang="en-US" smtClean="0"/>
              <a:t>‹#›</a:t>
            </a:fld>
            <a:endParaRPr lang="en-US"/>
          </a:p>
        </p:txBody>
      </p:sp>
    </p:spTree>
    <p:extLst>
      <p:ext uri="{BB962C8B-B14F-4D97-AF65-F5344CB8AC3E}">
        <p14:creationId xmlns:p14="http://schemas.microsoft.com/office/powerpoint/2010/main" val="1091921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a. Chỉ người, vật</a:t>
            </a:r>
          </a:p>
          <a:p>
            <a:pPr algn="just" latinLnBrk="0"/>
            <a:r>
              <a:rPr lang="vi-VN" b="0" i="0">
                <a:solidFill>
                  <a:srgbClr val="333333"/>
                </a:solidFill>
                <a:effectLst/>
                <a:latin typeface="OpenSans"/>
              </a:rPr>
              <a:t>- Từ ngữ chỉ người: người bán hàng, người bán chậu quất, người bán cây cảnh, người bán cành đào, người đàn ông, người mua cây cảnh, người mua chậu quất, người mua cành đào, người đi chợ, người phụ nữ, người nặn đồ chơi, bạn nhỏ, bạn nam, bạn nữ, trẻ em,...</a:t>
            </a:r>
          </a:p>
          <a:p>
            <a:pPr algn="just" latinLnBrk="0"/>
            <a:r>
              <a:rPr lang="vi-VN" b="0" i="0">
                <a:solidFill>
                  <a:srgbClr val="333333"/>
                </a:solidFill>
                <a:effectLst/>
                <a:latin typeface="OpenSans"/>
              </a:rPr>
              <a:t>- Từ ngữ chỉ vật: cành đào, chậu quất, cây quất, chậu cây cảnh, cây cảnh, cái túi, đồ chơi, cái bàn, cái ghế,...</a:t>
            </a:r>
          </a:p>
          <a:p>
            <a:pPr algn="just" latinLnBrk="0"/>
            <a:r>
              <a:rPr lang="vi-VN" b="0" i="0">
                <a:solidFill>
                  <a:srgbClr val="333333"/>
                </a:solidFill>
                <a:effectLst/>
                <a:latin typeface="OpenSans"/>
              </a:rPr>
              <a:t>b. Chỉ hoạt động: bán hàng, mua hàng, nặn đồ chơi, xem, nhìn, đi chợ, đi chơi, mời mua cây cảnh,...)</a:t>
            </a:r>
          </a:p>
          <a:p>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4</a:t>
            </a:fld>
            <a:endParaRPr lang="en-US"/>
          </a:p>
        </p:txBody>
      </p:sp>
    </p:spTree>
    <p:extLst>
      <p:ext uri="{BB962C8B-B14F-4D97-AF65-F5344CB8AC3E}">
        <p14:creationId xmlns:p14="http://schemas.microsoft.com/office/powerpoint/2010/main" val="363993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Times New Roman" panose="02020603050405020304" pitchFamily="18" charset="0"/>
                <a:ea typeface="Calibri" panose="020F0502020204030204" pitchFamily="34" charset="0"/>
              </a:rPr>
              <a:t>Tranh vẽ cảnh ngày Tết (cảnh mọi người đi chợ tết)</a:t>
            </a:r>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5</a:t>
            </a:fld>
            <a:endParaRPr lang="en-US"/>
          </a:p>
        </p:txBody>
      </p:sp>
    </p:spTree>
    <p:extLst>
      <p:ext uri="{BB962C8B-B14F-4D97-AF65-F5344CB8AC3E}">
        <p14:creationId xmlns:p14="http://schemas.microsoft.com/office/powerpoint/2010/main" val="231085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a:effectLst/>
                <a:latin typeface="Times New Roman" panose="02020603050405020304" pitchFamily="18" charset="0"/>
                <a:ea typeface="Calibri" panose="020F0502020204030204" pitchFamily="34" charset="0"/>
                <a:cs typeface="Times New Roman" panose="02020603050405020304" pitchFamily="18" charset="0"/>
              </a:rPr>
              <a:t>Các bạn nhỏ đứng xung quanh người bán đồ chơi tò he.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6</a:t>
            </a:fld>
            <a:endParaRPr lang="en-US"/>
          </a:p>
        </p:txBody>
      </p:sp>
    </p:spTree>
    <p:extLst>
      <p:ext uri="{BB962C8B-B14F-4D97-AF65-F5344CB8AC3E}">
        <p14:creationId xmlns:p14="http://schemas.microsoft.com/office/powerpoint/2010/main" val="146562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 Đây là người bán cây cảnh. Bác ấy đang mời mọi người mua cây. Bác ấy tươi cười chào đón mọi người.</a:t>
            </a:r>
          </a:p>
          <a:p>
            <a:pPr algn="just" latinLnBrk="0"/>
            <a:r>
              <a:rPr lang="vi-VN" b="0" i="0">
                <a:solidFill>
                  <a:srgbClr val="333333"/>
                </a:solidFill>
                <a:effectLst/>
                <a:latin typeface="OpenSans"/>
              </a:rPr>
              <a:t>- Đây là một bạn nam. Bạn ấy đang chăm chú xem bác thợ nặn tò he (cùng nhiều bạn nhỏ khác). Bạn ấy thích đồ chơi tò he. Bạn ấy rất thán phục tài nặn tò he của bác thợ.)</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33333"/>
                </a:solidFill>
                <a:latin typeface="Arial-Rounded" panose="020B0500000000000000" pitchFamily="34" charset="0"/>
                <a:ea typeface="Arial-Rounded" panose="020B0500000000000000" pitchFamily="34" charset="0"/>
                <a:cs typeface="Arial-Rounded" panose="020B0500000000000000" pitchFamily="34" charset="0"/>
              </a:rPr>
              <a:t>- </a:t>
            </a:r>
            <a:r>
              <a:rPr lang="vi-VN" sz="1200">
                <a:solidFill>
                  <a:srgbClr val="333333"/>
                </a:solidFill>
                <a:latin typeface="Arial-Rounded" panose="020B0500000000000000" pitchFamily="34" charset="0"/>
                <a:ea typeface="Arial-Rounded" panose="020B0500000000000000" pitchFamily="34" charset="0"/>
                <a:cs typeface="Arial-Rounded" panose="020B0500000000000000" pitchFamily="34" charset="0"/>
              </a:rPr>
              <a:t>Đây là bác bán đồ chơi cho trẻ em. Bác ấy đang nặn đồ chơi. Bác nặn đồ chơi rất đẹp nên các bạn nhỏ xúm quanh để xem.</a:t>
            </a:r>
          </a:p>
          <a:p>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9</a:t>
            </a:fld>
            <a:endParaRPr lang="en-US"/>
          </a:p>
        </p:txBody>
      </p:sp>
    </p:spTree>
    <p:extLst>
      <p:ext uri="{BB962C8B-B14F-4D97-AF65-F5344CB8AC3E}">
        <p14:creationId xmlns:p14="http://schemas.microsoft.com/office/powerpoint/2010/main" val="4118565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48354-46AC-46FE-AF14-FA6D1193EDB7}"/>
              </a:ext>
            </a:extLst>
          </p:cNvPr>
          <p:cNvPicPr>
            <a:picLocks noChangeAspect="1"/>
          </p:cNvPicPr>
          <p:nvPr userDrawn="1"/>
        </p:nvPicPr>
        <p:blipFill>
          <a:blip r:embed="rId2">
            <a:alphaModFix amt="60000"/>
          </a:blip>
          <a:stretch>
            <a:fillRect/>
          </a:stretch>
        </p:blipFill>
        <p:spPr>
          <a:xfrm>
            <a:off x="-6036" y="754"/>
            <a:ext cx="12198036" cy="6857246"/>
          </a:xfrm>
          <a:prstGeom prst="rect">
            <a:avLst/>
          </a:prstGeom>
        </p:spPr>
      </p:pic>
      <p:pic>
        <p:nvPicPr>
          <p:cNvPr id="27" name="Picture 26">
            <a:extLst>
              <a:ext uri="{FF2B5EF4-FFF2-40B4-BE49-F238E27FC236}">
                <a16:creationId xmlns:a16="http://schemas.microsoft.com/office/drawing/2014/main" id="{857708F0-6584-4126-85AF-AFFF86421FAB}"/>
              </a:ext>
            </a:extLst>
          </p:cNvPr>
          <p:cNvPicPr>
            <a:picLocks noChangeAspect="1"/>
          </p:cNvPicPr>
          <p:nvPr userDrawn="1"/>
        </p:nvPicPr>
        <p:blipFill>
          <a:blip r:embed="rId3"/>
          <a:stretch>
            <a:fillRect/>
          </a:stretch>
        </p:blipFill>
        <p:spPr>
          <a:xfrm>
            <a:off x="1148722" y="888364"/>
            <a:ext cx="9894555" cy="5081272"/>
          </a:xfrm>
          <a:prstGeom prst="rect">
            <a:avLst/>
          </a:prstGeom>
        </p:spPr>
      </p:pic>
    </p:spTree>
    <p:extLst>
      <p:ext uri="{BB962C8B-B14F-4D97-AF65-F5344CB8AC3E}">
        <p14:creationId xmlns:p14="http://schemas.microsoft.com/office/powerpoint/2010/main" val="760755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63337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02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F6DDBEA-6FC1-4FF3-93EA-387CCA6B4888}"/>
              </a:ext>
            </a:extLst>
          </p:cNvPr>
          <p:cNvSpPr txBox="1"/>
          <p:nvPr userDrawn="1"/>
        </p:nvSpPr>
        <p:spPr>
          <a:xfrm>
            <a:off x="3657600" y="1676400"/>
            <a:ext cx="4551631" cy="1015663"/>
          </a:xfrm>
          <a:prstGeom prst="rect">
            <a:avLst/>
          </a:prstGeom>
          <a:noFill/>
        </p:spPr>
        <p:txBody>
          <a:bodyPr wrap="none" rtlCol="0">
            <a:spAutoFit/>
          </a:bodyPr>
          <a:lstStyle/>
          <a:p>
            <a:r>
              <a:rPr lang="en-US" sz="6000">
                <a:solidFill>
                  <a:srgbClr val="115710"/>
                </a:solidFill>
                <a:latin typeface="#9Slide07 SVNBrandon Printed Sh" panose="02000000000000000000" pitchFamily="2" charset="0"/>
              </a:rPr>
              <a:t>TIẾNG VIỆT</a:t>
            </a:r>
          </a:p>
        </p:txBody>
      </p:sp>
    </p:spTree>
    <p:extLst>
      <p:ext uri="{BB962C8B-B14F-4D97-AF65-F5344CB8AC3E}">
        <p14:creationId xmlns:p14="http://schemas.microsoft.com/office/powerpoint/2010/main" val="17124561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563B-2F98-43F7-9229-EE3F10E581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1D765-D6DA-4AFA-9418-D91B65FA4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CBC68-EA50-44B4-8492-EEA1D41C55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1F60D-111B-4E73-9CF7-D2D6B5556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BFAD07-27C1-40C8-A83C-01A898B387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40ABE-B976-4B08-BAE8-0E1A8475FBAD}"/>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8" name="Footer Placeholder 7">
            <a:extLst>
              <a:ext uri="{FF2B5EF4-FFF2-40B4-BE49-F238E27FC236}">
                <a16:creationId xmlns:a16="http://schemas.microsoft.com/office/drawing/2014/main" id="{DB2463AA-AE88-4B23-A04B-D6DE8106F9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B1309F-BC20-4980-9F78-9115BD5681B3}"/>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7714857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A655-D8CA-479C-BB82-D03C1118B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4D73DD-B4F0-4F3D-A367-E8C06838BC99}"/>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4" name="Footer Placeholder 3">
            <a:extLst>
              <a:ext uri="{FF2B5EF4-FFF2-40B4-BE49-F238E27FC236}">
                <a16:creationId xmlns:a16="http://schemas.microsoft.com/office/drawing/2014/main" id="{034B2E6E-0E5D-4CD2-B9A0-199D64875E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DDA9AD-DDB4-4235-942D-FA0073D56203}"/>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8275915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182598-20FC-4D1C-8A42-972C4CCE2DA3}"/>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3" name="Footer Placeholder 2">
            <a:extLst>
              <a:ext uri="{FF2B5EF4-FFF2-40B4-BE49-F238E27FC236}">
                <a16:creationId xmlns:a16="http://schemas.microsoft.com/office/drawing/2014/main" id="{20E12140-8564-4440-9343-4A352EF47D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FDE20C-3DF3-45E5-8DCA-735A9DFEDBFB}"/>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7614917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7666-A93F-49C3-9BBA-209E3F322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F5BF54-DD24-4468-B148-3790C0BD6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92D8D-3BAE-4D3C-B893-39E90F03C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542C5-9291-437A-9A52-DC2783287819}"/>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6" name="Footer Placeholder 5">
            <a:extLst>
              <a:ext uri="{FF2B5EF4-FFF2-40B4-BE49-F238E27FC236}">
                <a16:creationId xmlns:a16="http://schemas.microsoft.com/office/drawing/2014/main" id="{A810E854-FC8E-41F9-AF9C-CA9139AD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6FC64-D111-4F04-8D1D-0832BEC0CE29}"/>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12563237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2E8CE-6115-4D60-8AD3-CB19FCAFD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5424E-49BA-4907-8577-BD7F29FB5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9E27D2-0791-43DF-8ACA-ADD59BB21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289CF-D053-4D34-853E-5813884C1D14}"/>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6" name="Footer Placeholder 5">
            <a:extLst>
              <a:ext uri="{FF2B5EF4-FFF2-40B4-BE49-F238E27FC236}">
                <a16:creationId xmlns:a16="http://schemas.microsoft.com/office/drawing/2014/main" id="{8B46D065-1FB0-4D15-BC89-7F8BA53A5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747D0-B04B-43EF-A71B-2D0214C7467F}"/>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4243728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6CB9-52D9-4BCC-87D8-319A402C95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FC510A-6EFC-4964-A321-23CAB90C1F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CF08C-1D98-44D5-86F5-7A90889939FE}"/>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3ECA0F0B-A94F-4974-A044-F621AD874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4C71F-E4DD-4D4F-979E-B29656AA801A}"/>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3040783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A0ADD-B698-435D-930C-72A8324E1D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A91AA0-9748-467E-9969-21CD141B14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3B5E6-B302-44FF-8E48-2B15A0143040}"/>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09B16110-8452-4628-B4EC-52620043D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9CC27-5422-4E0A-9F70-21467016AF9E}"/>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33320102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7EB8F1-B9A9-4BC8-AB4A-111E00C2DDFB}"/>
              </a:ext>
            </a:extLst>
          </p:cNvPr>
          <p:cNvPicPr>
            <a:picLocks noChangeAspect="1"/>
          </p:cNvPicPr>
          <p:nvPr userDrawn="1"/>
        </p:nvPicPr>
        <p:blipFill>
          <a:blip r:embed="rId2">
            <a:alphaModFix amt="57000"/>
          </a:blip>
          <a:stretch>
            <a:fillRect/>
          </a:stretch>
        </p:blipFill>
        <p:spPr>
          <a:xfrm>
            <a:off x="-25651" y="0"/>
            <a:ext cx="12217651" cy="6858000"/>
          </a:xfrm>
          <a:prstGeom prst="rect">
            <a:avLst/>
          </a:prstGeom>
        </p:spPr>
      </p:pic>
    </p:spTree>
    <p:extLst>
      <p:ext uri="{BB962C8B-B14F-4D97-AF65-F5344CB8AC3E}">
        <p14:creationId xmlns:p14="http://schemas.microsoft.com/office/powerpoint/2010/main" val="4807737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999B6-4CBD-45F1-BEFD-2C23D745D153}"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9BD33F-5BC9-431F-90D7-936BDD8423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9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6</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3513402" y="867682"/>
            <a:ext cx="5165197" cy="646331"/>
          </a:xfrm>
          <a:prstGeom prst="rect">
            <a:avLst/>
          </a:prstGeom>
          <a:noFill/>
        </p:spPr>
        <p:txBody>
          <a:bodyPr wrap="none" rtlCol="0">
            <a:spAutoFit/>
          </a:bodyPr>
          <a:lstStyle/>
          <a:p>
            <a:r>
              <a:rPr lang="en-US" sz="3600" b="1">
                <a:latin typeface="Arial-Rounded" panose="020B0500000000000000" pitchFamily="34" charset="0"/>
                <a:ea typeface="Arial-Rounded" panose="020B0500000000000000" pitchFamily="34" charset="0"/>
                <a:cs typeface="Arial-Rounded" panose="020B0500000000000000" pitchFamily="34" charset="0"/>
              </a:rPr>
              <a:t>Dựa</a:t>
            </a:r>
            <a:r>
              <a:rPr lang="en-US" sz="3600" b="1" baseline="0">
                <a:latin typeface="Arial-Rounded" panose="020B0500000000000000" pitchFamily="34" charset="0"/>
                <a:ea typeface="Arial-Rounded" panose="020B0500000000000000" pitchFamily="34" charset="0"/>
                <a:cs typeface="Arial-Rounded" panose="020B0500000000000000" pitchFamily="34" charset="0"/>
              </a:rPr>
              <a:t> vào tranh, tìm từ ngữ:</a:t>
            </a:r>
            <a:endParaRPr lang="en-US" sz="36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5940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5A54B6-8AE8-4CBD-8E53-B9EBCE211845}"/>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9" name="7">
            <a:extLst>
              <a:ext uri="{FF2B5EF4-FFF2-40B4-BE49-F238E27FC236}">
                <a16:creationId xmlns:a16="http://schemas.microsoft.com/office/drawing/2014/main" id="{FC549A7F-174F-4AFD-9615-23C34EDC6475}"/>
              </a:ext>
            </a:extLst>
          </p:cNvPr>
          <p:cNvGrpSpPr/>
          <p:nvPr userDrawn="1"/>
        </p:nvGrpSpPr>
        <p:grpSpPr>
          <a:xfrm>
            <a:off x="1587" y="55891"/>
            <a:ext cx="12190413" cy="686776"/>
            <a:chOff x="0" y="689537"/>
            <a:chExt cx="12190413" cy="686776"/>
          </a:xfrm>
        </p:grpSpPr>
        <p:sp>
          <p:nvSpPr>
            <p:cNvPr id="10" name="10">
              <a:extLst>
                <a:ext uri="{FF2B5EF4-FFF2-40B4-BE49-F238E27FC236}">
                  <a16:creationId xmlns:a16="http://schemas.microsoft.com/office/drawing/2014/main" id="{34BD6FE6-6309-425A-B95A-990CEDD307B1}"/>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8">
              <a:extLst>
                <a:ext uri="{FF2B5EF4-FFF2-40B4-BE49-F238E27FC236}">
                  <a16:creationId xmlns:a16="http://schemas.microsoft.com/office/drawing/2014/main" id="{F3DFCBE5-30F3-4BDD-8D60-C602BD66CCCB}"/>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6</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12" name="TextBox 11">
            <a:extLst>
              <a:ext uri="{FF2B5EF4-FFF2-40B4-BE49-F238E27FC236}">
                <a16:creationId xmlns:a16="http://schemas.microsoft.com/office/drawing/2014/main" id="{B09D1CA7-104C-4009-A534-B7A2DC6CD934}"/>
              </a:ext>
            </a:extLst>
          </p:cNvPr>
          <p:cNvSpPr txBox="1"/>
          <p:nvPr userDrawn="1"/>
        </p:nvSpPr>
        <p:spPr>
          <a:xfrm>
            <a:off x="3513402" y="867682"/>
            <a:ext cx="5165197" cy="646331"/>
          </a:xfrm>
          <a:prstGeom prst="rect">
            <a:avLst/>
          </a:prstGeom>
          <a:noFill/>
        </p:spPr>
        <p:txBody>
          <a:bodyPr wrap="none" rtlCol="0">
            <a:spAutoFit/>
          </a:bodyPr>
          <a:lstStyle/>
          <a:p>
            <a:r>
              <a:rPr lang="en-US" sz="3600" b="1">
                <a:latin typeface="Arial-Rounded" panose="020B0500000000000000" pitchFamily="34" charset="0"/>
                <a:ea typeface="Arial-Rounded" panose="020B0500000000000000" pitchFamily="34" charset="0"/>
                <a:cs typeface="Arial-Rounded" panose="020B0500000000000000" pitchFamily="34" charset="0"/>
              </a:rPr>
              <a:t>Dựa</a:t>
            </a:r>
            <a:r>
              <a:rPr lang="en-US" sz="3600" b="1" baseline="0">
                <a:latin typeface="Arial-Rounded" panose="020B0500000000000000" pitchFamily="34" charset="0"/>
                <a:ea typeface="Arial-Rounded" panose="020B0500000000000000" pitchFamily="34" charset="0"/>
                <a:cs typeface="Arial-Rounded" panose="020B0500000000000000" pitchFamily="34" charset="0"/>
              </a:rPr>
              <a:t> vào tranh, tìm từ ngữ:</a:t>
            </a:r>
            <a:endParaRPr lang="en-US" sz="36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10">
            <a:extLst>
              <a:ext uri="{FF2B5EF4-FFF2-40B4-BE49-F238E27FC236}">
                <a16:creationId xmlns:a16="http://schemas.microsoft.com/office/drawing/2014/main" id="{32B84F13-0881-4FAD-BFB1-AAAAD810084F}"/>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8586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7</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533400" y="838200"/>
            <a:ext cx="11125200" cy="707886"/>
          </a:xfrm>
          <a:prstGeom prst="rect">
            <a:avLst/>
          </a:prstGeom>
          <a:noFill/>
        </p:spPr>
        <p:txBody>
          <a:bodyPr wrap="square" rtlCol="0">
            <a:spAutoFit/>
          </a:bodyPr>
          <a:lstStyle/>
          <a:p>
            <a:pPr algn="ctr"/>
            <a:r>
              <a:rPr lang="en-US" sz="4000" b="1" i="0" kern="120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Nói 2 – 3 câu về một nhân vật trong tranh ở mục 6.</a:t>
            </a: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15286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3EC7D9-721B-426E-BB5A-1EDA520B6C00}"/>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9" name="7">
            <a:extLst>
              <a:ext uri="{FF2B5EF4-FFF2-40B4-BE49-F238E27FC236}">
                <a16:creationId xmlns:a16="http://schemas.microsoft.com/office/drawing/2014/main" id="{923FD290-F97C-4125-BC1A-B7B92409D1C9}"/>
              </a:ext>
            </a:extLst>
          </p:cNvPr>
          <p:cNvGrpSpPr/>
          <p:nvPr userDrawn="1"/>
        </p:nvGrpSpPr>
        <p:grpSpPr>
          <a:xfrm>
            <a:off x="1587" y="55891"/>
            <a:ext cx="12190413" cy="686776"/>
            <a:chOff x="0" y="689537"/>
            <a:chExt cx="12190413" cy="686776"/>
          </a:xfrm>
        </p:grpSpPr>
        <p:sp>
          <p:nvSpPr>
            <p:cNvPr id="10" name="10">
              <a:extLst>
                <a:ext uri="{FF2B5EF4-FFF2-40B4-BE49-F238E27FC236}">
                  <a16:creationId xmlns:a16="http://schemas.microsoft.com/office/drawing/2014/main" id="{C01B7972-AB23-46CE-B88F-6679E73B63F1}"/>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8">
              <a:extLst>
                <a:ext uri="{FF2B5EF4-FFF2-40B4-BE49-F238E27FC236}">
                  <a16:creationId xmlns:a16="http://schemas.microsoft.com/office/drawing/2014/main" id="{A3E016FD-8F9C-4631-AD4A-839DE3EA38D3}"/>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7</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12" name="TextBox 11">
            <a:extLst>
              <a:ext uri="{FF2B5EF4-FFF2-40B4-BE49-F238E27FC236}">
                <a16:creationId xmlns:a16="http://schemas.microsoft.com/office/drawing/2014/main" id="{54FF6B14-AE1C-47E8-858E-E074EA0A9271}"/>
              </a:ext>
            </a:extLst>
          </p:cNvPr>
          <p:cNvSpPr txBox="1"/>
          <p:nvPr userDrawn="1"/>
        </p:nvSpPr>
        <p:spPr>
          <a:xfrm>
            <a:off x="533400" y="838200"/>
            <a:ext cx="11125200" cy="707886"/>
          </a:xfrm>
          <a:prstGeom prst="rect">
            <a:avLst/>
          </a:prstGeom>
          <a:noFill/>
        </p:spPr>
        <p:txBody>
          <a:bodyPr wrap="square" rtlCol="0">
            <a:spAutoFit/>
          </a:bodyPr>
          <a:lstStyle/>
          <a:p>
            <a:pPr algn="ctr"/>
            <a:r>
              <a:rPr lang="en-US" sz="4000" b="1" i="0" kern="120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Nói 2 – 3 câu về một nhân vật trong tranh ở mục 6.</a:t>
            </a: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10">
            <a:extLst>
              <a:ext uri="{FF2B5EF4-FFF2-40B4-BE49-F238E27FC236}">
                <a16:creationId xmlns:a16="http://schemas.microsoft.com/office/drawing/2014/main" id="{DA9442B6-BF9C-476F-B6E5-6AD678234164}"/>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4126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8</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533400" y="838200"/>
            <a:ext cx="11125200" cy="707886"/>
          </a:xfrm>
          <a:prstGeom prst="rect">
            <a:avLst/>
          </a:prstGeom>
          <a:noFill/>
        </p:spPr>
        <p:txBody>
          <a:bodyPr wrap="square" rtlCol="0">
            <a:spAutoFit/>
          </a:bodyPr>
          <a:lstStyle/>
          <a:p>
            <a:pPr algn="ctr"/>
            <a:r>
              <a:rPr lang="en-US" sz="4000" b="1" i="0" kern="120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Chọn</a:t>
            </a:r>
            <a:r>
              <a:rPr lang="en-US" sz="4000" b="1" i="0" kern="1200" baseline="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 dấu câu thay cho ô vuông</a:t>
            </a: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36298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8</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533400" y="838200"/>
            <a:ext cx="11125200" cy="707886"/>
          </a:xfrm>
          <a:prstGeom prst="rect">
            <a:avLst/>
          </a:prstGeom>
          <a:noFill/>
        </p:spPr>
        <p:txBody>
          <a:bodyPr wrap="square" rtlCol="0">
            <a:spAutoFit/>
          </a:bodyPr>
          <a:lstStyle/>
          <a:p>
            <a:pPr algn="ctr"/>
            <a:r>
              <a:rPr lang="en-US" sz="4000" b="1" i="0" kern="120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Chọn</a:t>
            </a:r>
            <a:r>
              <a:rPr lang="en-US" sz="4000" b="1" i="0" kern="1200" baseline="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 dấu câu thay cho ô vuông</a:t>
            </a: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5410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073171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86310CD7-DF70-432A-8BB2-CC1A239551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B9A3506-36F7-49F7-AA83-65A457AEA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C34CCB-0D4B-4B83-8E6B-FDD2FE8F8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E12F6-486F-450A-9A78-A1E3E6B6E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4A2097D4-CED2-4938-AEB8-BD65CCE8F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1AA6F8-68DA-4F14-AEDE-03B76A2ED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73DCF-6D48-4C4E-8629-69C0B9403903}" type="slidenum">
              <a:rPr lang="en-US" smtClean="0"/>
              <a:t>‹#›</a:t>
            </a:fld>
            <a:endParaRPr lang="en-US"/>
          </a:p>
        </p:txBody>
      </p:sp>
      <p:pic>
        <p:nvPicPr>
          <p:cNvPr id="8" name="Picture 7">
            <a:extLst>
              <a:ext uri="{FF2B5EF4-FFF2-40B4-BE49-F238E27FC236}">
                <a16:creationId xmlns:a16="http://schemas.microsoft.com/office/drawing/2014/main" id="{68C3D31A-111C-47F4-980C-D7555D7DB169}"/>
              </a:ext>
            </a:extLst>
          </p:cNvPr>
          <p:cNvPicPr>
            <a:picLocks noChangeAspect="1"/>
          </p:cNvPicPr>
          <p:nvPr userDrawn="1"/>
        </p:nvPicPr>
        <p:blipFill>
          <a:blip r:embed="rId22"/>
          <a:stretch>
            <a:fillRect/>
          </a:stretch>
        </p:blipFill>
        <p:spPr>
          <a:xfrm>
            <a:off x="-10363200" y="2569389"/>
            <a:ext cx="810838" cy="859611"/>
          </a:xfrm>
          <a:prstGeom prst="rect">
            <a:avLst/>
          </a:prstGeom>
        </p:spPr>
      </p:pic>
      <p:pic>
        <p:nvPicPr>
          <p:cNvPr id="9" name="Picture 8">
            <a:extLst>
              <a:ext uri="{FF2B5EF4-FFF2-40B4-BE49-F238E27FC236}">
                <a16:creationId xmlns:a16="http://schemas.microsoft.com/office/drawing/2014/main" id="{6FAECFA5-633B-42D2-8FEA-EF429FB54FEB}"/>
              </a:ext>
            </a:extLst>
          </p:cNvPr>
          <p:cNvPicPr>
            <a:picLocks noChangeAspect="1"/>
          </p:cNvPicPr>
          <p:nvPr userDrawn="1"/>
        </p:nvPicPr>
        <p:blipFill>
          <a:blip r:embed="rId22"/>
          <a:stretch>
            <a:fillRect/>
          </a:stretch>
        </p:blipFill>
        <p:spPr>
          <a:xfrm>
            <a:off x="5690581" y="13106400"/>
            <a:ext cx="810838" cy="859611"/>
          </a:xfrm>
          <a:prstGeom prst="rect">
            <a:avLst/>
          </a:prstGeom>
        </p:spPr>
      </p:pic>
      <p:pic>
        <p:nvPicPr>
          <p:cNvPr id="10" name="Picture 9">
            <a:extLst>
              <a:ext uri="{FF2B5EF4-FFF2-40B4-BE49-F238E27FC236}">
                <a16:creationId xmlns:a16="http://schemas.microsoft.com/office/drawing/2014/main" id="{C612F5E0-7A9A-42EE-B872-9B36F201E234}"/>
              </a:ext>
            </a:extLst>
          </p:cNvPr>
          <p:cNvPicPr>
            <a:picLocks noChangeAspect="1"/>
          </p:cNvPicPr>
          <p:nvPr userDrawn="1"/>
        </p:nvPicPr>
        <p:blipFill>
          <a:blip r:embed="rId22"/>
          <a:stretch>
            <a:fillRect/>
          </a:stretch>
        </p:blipFill>
        <p:spPr>
          <a:xfrm>
            <a:off x="24384000" y="2569389"/>
            <a:ext cx="810838" cy="859611"/>
          </a:xfrm>
          <a:prstGeom prst="rect">
            <a:avLst/>
          </a:prstGeom>
        </p:spPr>
      </p:pic>
      <p:pic>
        <p:nvPicPr>
          <p:cNvPr id="11" name="Picture 10">
            <a:extLst>
              <a:ext uri="{FF2B5EF4-FFF2-40B4-BE49-F238E27FC236}">
                <a16:creationId xmlns:a16="http://schemas.microsoft.com/office/drawing/2014/main" id="{71E6BCB3-E70D-48C0-8A38-103673374AEB}"/>
              </a:ext>
            </a:extLst>
          </p:cNvPr>
          <p:cNvPicPr>
            <a:picLocks noChangeAspect="1"/>
          </p:cNvPicPr>
          <p:nvPr userDrawn="1"/>
        </p:nvPicPr>
        <p:blipFill>
          <a:blip r:embed="rId22"/>
          <a:stretch>
            <a:fillRect/>
          </a:stretch>
        </p:blipFill>
        <p:spPr>
          <a:xfrm>
            <a:off x="5285162" y="-7964654"/>
            <a:ext cx="810838" cy="859611"/>
          </a:xfrm>
          <a:prstGeom prst="rect">
            <a:avLst/>
          </a:prstGeom>
        </p:spPr>
      </p:pic>
    </p:spTree>
    <p:extLst>
      <p:ext uri="{BB962C8B-B14F-4D97-AF65-F5344CB8AC3E}">
        <p14:creationId xmlns:p14="http://schemas.microsoft.com/office/powerpoint/2010/main" val="335959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2" r:id="rId5"/>
    <p:sldLayoutId id="2147483665" r:id="rId6"/>
    <p:sldLayoutId id="2147483666" r:id="rId7"/>
    <p:sldLayoutId id="2147483667" r:id="rId8"/>
    <p:sldLayoutId id="2147483660" r:id="rId9"/>
    <p:sldLayoutId id="2147483661" r:id="rId10"/>
    <p:sldLayoutId id="2147483663"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8" r:id="rId20"/>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FB318-BB17-4DEB-AB73-90F66757D4F0}"/>
              </a:ext>
            </a:extLst>
          </p:cNvPr>
          <p:cNvPicPr>
            <a:picLocks noChangeAspect="1"/>
          </p:cNvPicPr>
          <p:nvPr/>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22797822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99CC270-C865-4CC2-94B1-95AB0319307F}"/>
              </a:ext>
            </a:extLst>
          </p:cNvPr>
          <p:cNvSpPr txBox="1"/>
          <p:nvPr/>
        </p:nvSpPr>
        <p:spPr>
          <a:xfrm>
            <a:off x="1905000" y="1371600"/>
            <a:ext cx="647934" cy="2400657"/>
          </a:xfrm>
          <a:prstGeom prst="rect">
            <a:avLst/>
          </a:prstGeom>
          <a:noFill/>
        </p:spPr>
        <p:txBody>
          <a:bodyPr wrap="none" rtlCol="0">
            <a:spAutoFit/>
          </a:bodyPr>
          <a:lstStyle/>
          <a:p>
            <a:r>
              <a:rPr lang="en-US" sz="15000" b="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7D9BCDD2-DDF9-4FD6-B3BA-ABF87E3C1201}"/>
              </a:ext>
            </a:extLst>
          </p:cNvPr>
          <p:cNvSpPr txBox="1"/>
          <p:nvPr/>
        </p:nvSpPr>
        <p:spPr>
          <a:xfrm>
            <a:off x="5486400" y="1752599"/>
            <a:ext cx="1037463" cy="2400657"/>
          </a:xfrm>
          <a:prstGeom prst="rect">
            <a:avLst/>
          </a:prstGeom>
          <a:noFill/>
        </p:spPr>
        <p:txBody>
          <a:bodyPr wrap="none" rtlCol="0">
            <a:spAutoFit/>
          </a:bodyPr>
          <a:lstStyle/>
          <a:p>
            <a:r>
              <a:rPr lang="en-US" sz="150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A37E1BDD-3F33-4864-8BDE-C0BA174A9FC5}"/>
              </a:ext>
            </a:extLst>
          </p:cNvPr>
          <p:cNvSpPr txBox="1"/>
          <p:nvPr/>
        </p:nvSpPr>
        <p:spPr>
          <a:xfrm>
            <a:off x="9416134" y="1752600"/>
            <a:ext cx="718466" cy="2400657"/>
          </a:xfrm>
          <a:prstGeom prst="rect">
            <a:avLst/>
          </a:prstGeom>
          <a:noFill/>
        </p:spPr>
        <p:txBody>
          <a:bodyPr wrap="none" rtlCol="0">
            <a:spAutoFit/>
          </a:bodyPr>
          <a:lstStyle/>
          <a:p>
            <a:r>
              <a:rPr lang="en-US" sz="15000" b="1">
                <a:solidFill>
                  <a:srgbClr val="C2182F"/>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BA5D651D-62C0-4C83-AEBE-752B7AFF2327}"/>
              </a:ext>
            </a:extLst>
          </p:cNvPr>
          <p:cNvSpPr txBox="1"/>
          <p:nvPr/>
        </p:nvSpPr>
        <p:spPr>
          <a:xfrm>
            <a:off x="752211" y="4000857"/>
            <a:ext cx="2953512" cy="1532334"/>
          </a:xfrm>
          <a:prstGeom prst="roundRect">
            <a:avLst/>
          </a:prstGeom>
          <a:solidFill>
            <a:srgbClr val="5CB87B"/>
          </a:solidFill>
          <a:effectLst>
            <a:outerShdw blurRad="50800" dist="38100" dir="5400000" algn="t" rotWithShape="0">
              <a:prstClr val="black">
                <a:alpha val="40000"/>
              </a:prstClr>
            </a:outerShdw>
          </a:effectLst>
        </p:spPr>
        <p:txBody>
          <a:bodyPr wrap="square" rtlCol="0">
            <a:spAutoFit/>
          </a:bodyPr>
          <a:lstStyle/>
          <a:p>
            <a:pPr algn="ctr"/>
            <a:r>
              <a:rPr lang="en-US" sz="2800">
                <a:solidFill>
                  <a:schemeClr val="bg1"/>
                </a:solidFill>
                <a:latin typeface="Arial-Rounded" panose="020B0500000000000000" pitchFamily="34" charset="0"/>
                <a:ea typeface="Arial-Rounded" panose="020B0500000000000000" pitchFamily="34" charset="0"/>
                <a:cs typeface="Arial-Rounded" panose="020B0500000000000000" pitchFamily="34" charset="0"/>
              </a:rPr>
              <a:t>Dấu chấm đặt ở cuối câu kể, câu giới thiệu </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914682FE-9BD1-4FFC-B9C1-DF9A4B5F6373}"/>
              </a:ext>
            </a:extLst>
          </p:cNvPr>
          <p:cNvSpPr txBox="1"/>
          <p:nvPr/>
        </p:nvSpPr>
        <p:spPr>
          <a:xfrm>
            <a:off x="4507777" y="4000857"/>
            <a:ext cx="2953512" cy="1532334"/>
          </a:xfrm>
          <a:prstGeom prst="roundRect">
            <a:avLst/>
          </a:prstGeom>
          <a:solidFill>
            <a:srgbClr val="5CB87B"/>
          </a:solidFill>
          <a:effectLst>
            <a:outerShdw blurRad="50800" dist="38100" dir="5400000" algn="t" rotWithShape="0">
              <a:prstClr val="black">
                <a:alpha val="40000"/>
              </a:prstClr>
            </a:outerShdw>
          </a:effectLst>
        </p:spPr>
        <p:txBody>
          <a:bodyPr wrap="square" rtlCol="0">
            <a:spAutoFit/>
          </a:bodyPr>
          <a:lstStyle/>
          <a:p>
            <a:pPr algn="ctr"/>
            <a:r>
              <a:rPr lang="en-US" sz="2800">
                <a:solidFill>
                  <a:schemeClr val="bg1"/>
                </a:solidFill>
                <a:latin typeface="Arial-Rounded" panose="020B0500000000000000" pitchFamily="34" charset="0"/>
                <a:ea typeface="Arial-Rounded" panose="020B0500000000000000" pitchFamily="34" charset="0"/>
                <a:cs typeface="Arial-Rounded" panose="020B0500000000000000" pitchFamily="34" charset="0"/>
              </a:rPr>
              <a:t>Dấu chấm hỏi đặt ở cuối</a:t>
            </a:r>
          </a:p>
          <a:p>
            <a:pPr algn="ctr"/>
            <a:r>
              <a:rPr lang="en-US" sz="280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2F671721-99B0-43DE-8066-515C5C9B96C4}"/>
              </a:ext>
            </a:extLst>
          </p:cNvPr>
          <p:cNvSpPr txBox="1"/>
          <p:nvPr/>
        </p:nvSpPr>
        <p:spPr>
          <a:xfrm>
            <a:off x="8263343" y="4000857"/>
            <a:ext cx="2959182" cy="2485787"/>
          </a:xfrm>
          <a:prstGeom prst="roundRect">
            <a:avLst/>
          </a:prstGeom>
          <a:solidFill>
            <a:srgbClr val="5CB87B"/>
          </a:solidFill>
          <a:effectLst>
            <a:outerShdw blurRad="50800" dist="38100" dir="5400000" algn="t" rotWithShape="0">
              <a:prstClr val="black">
                <a:alpha val="40000"/>
              </a:prstClr>
            </a:outerShdw>
          </a:effectLst>
        </p:spPr>
        <p:txBody>
          <a:bodyPr wrap="square" rtlCol="0">
            <a:spAutoFit/>
          </a:bodyPr>
          <a:lstStyle/>
          <a:p>
            <a:pPr algn="ctr"/>
            <a:r>
              <a:rPr lang="en-US" sz="2800">
                <a:solidFill>
                  <a:schemeClr val="bg1"/>
                </a:solidFill>
                <a:latin typeface="Arial-Rounded" panose="020B0500000000000000" pitchFamily="34" charset="0"/>
                <a:ea typeface="Arial-Rounded" panose="020B0500000000000000" pitchFamily="34" charset="0"/>
                <a:cs typeface="Arial-Rounded" panose="020B0500000000000000" pitchFamily="34" charset="0"/>
              </a:rPr>
              <a:t>Dấu chấm than đặt ở câu: bộc lộ cảm xúc, dùng để gọi-đáp, yêu cầu, đề nghị.</a:t>
            </a:r>
          </a:p>
        </p:txBody>
      </p:sp>
    </p:spTree>
    <p:extLst>
      <p:ext uri="{BB962C8B-B14F-4D97-AF65-F5344CB8AC3E}">
        <p14:creationId xmlns:p14="http://schemas.microsoft.com/office/powerpoint/2010/main" val="35763156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3"/>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93C814-8F2E-4612-952E-DECA4D830D2D}"/>
              </a:ext>
            </a:extLst>
          </p:cNvPr>
          <p:cNvSpPr txBox="1"/>
          <p:nvPr/>
        </p:nvSpPr>
        <p:spPr>
          <a:xfrm>
            <a:off x="228600" y="124361"/>
            <a:ext cx="11734800" cy="1323439"/>
          </a:xfrm>
          <a:prstGeom prst="rect">
            <a:avLst/>
          </a:prstGeom>
          <a:noFill/>
        </p:spPr>
        <p:txBody>
          <a:bodyPr wrap="square">
            <a:spAutoFit/>
          </a:bodyPr>
          <a:lstStyle/>
          <a:p>
            <a:pPr algn="just"/>
            <a:r>
              <a:rPr lang="en-US" sz="4000" b="1" dirty="0">
                <a:solidFill>
                  <a:srgbClr val="FF7D11"/>
                </a:solidFill>
                <a:latin typeface="Arial-Rounded" panose="020B0500000000000000" pitchFamily="34" charset="0"/>
                <a:ea typeface="Arial-Rounded" panose="020B0500000000000000" pitchFamily="34" charset="0"/>
                <a:cs typeface="Arial-Rounded" panose="020B0500000000000000" pitchFamily="34" charset="0"/>
              </a:rPr>
              <a:t>8</a:t>
            </a:r>
            <a:r>
              <a:rPr lang="en-US" sz="4000" b="1">
                <a:solidFill>
                  <a:srgbClr val="FF7D11"/>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Chọn </a:t>
            </a:r>
            <a:r>
              <a:rPr lang="en-US" sz="4000" i="1">
                <a:solidFill>
                  <a:srgbClr val="C2182F"/>
                </a:solidFill>
                <a:latin typeface="Arial-Rounded" panose="020B0500000000000000" pitchFamily="34" charset="0"/>
                <a:ea typeface="Arial-Rounded" panose="020B0500000000000000" pitchFamily="34" charset="0"/>
                <a:cs typeface="Arial-Rounded" panose="020B0500000000000000" pitchFamily="34" charset="0"/>
              </a:rPr>
              <a:t>dấu chấm</a:t>
            </a:r>
            <a:r>
              <a:rPr lang="en-US" sz="4000" i="1">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i="1">
                <a:solidFill>
                  <a:srgbClr val="C2182F"/>
                </a:solidFill>
                <a:latin typeface="Arial-Rounded" panose="020B0500000000000000" pitchFamily="34" charset="0"/>
                <a:ea typeface="Arial-Rounded" panose="020B0500000000000000" pitchFamily="34" charset="0"/>
                <a:cs typeface="Arial-Rounded" panose="020B0500000000000000" pitchFamily="34" charset="0"/>
              </a:rPr>
              <a:t>dấu chấm hỏi</a:t>
            </a:r>
            <a:r>
              <a:rPr lang="en-US" sz="4000" i="1">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hoặc </a:t>
            </a:r>
            <a:r>
              <a:rPr lang="en-US" sz="4000" i="1">
                <a:solidFill>
                  <a:srgbClr val="C2182F"/>
                </a:solidFill>
                <a:latin typeface="Arial-Rounded" panose="020B0500000000000000" pitchFamily="34" charset="0"/>
                <a:ea typeface="Arial-Rounded" panose="020B0500000000000000" pitchFamily="34" charset="0"/>
                <a:cs typeface="Arial-Rounded" panose="020B0500000000000000" pitchFamily="34" charset="0"/>
              </a:rPr>
              <a:t>dấu chấm than</a:t>
            </a:r>
            <a:r>
              <a:rPr lang="en-US" sz="4000" i="1">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thay cho ô vuông</a:t>
            </a:r>
            <a:endParaRPr lang="vi-VN" sz="40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E2169F0-094C-4ACA-9454-0E95CD060DEA}"/>
              </a:ext>
            </a:extLst>
          </p:cNvPr>
          <p:cNvSpPr txBox="1"/>
          <p:nvPr/>
        </p:nvSpPr>
        <p:spPr>
          <a:xfrm>
            <a:off x="500808" y="1676400"/>
            <a:ext cx="11081592" cy="3170099"/>
          </a:xfrm>
          <a:prstGeom prst="rect">
            <a:avLst/>
          </a:prstGeom>
          <a:noFill/>
        </p:spPr>
        <p:txBody>
          <a:bodyPr wrap="square">
            <a:spAutoFit/>
          </a:bodyPr>
          <a:lstStyle/>
          <a:p>
            <a:pPr algn="just" latinLnBrk="0"/>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Chị: - Em đang viết gì đấy</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000" b="1"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4000" b="0"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Em: - Em đang viết thư cho em</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000" b="1"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4000" b="0"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Chị: - Hay đấy</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000" b="1"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Trong thư nói gì</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000" b="1"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4000" b="0"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Em: - Ngày mai, nhận được thư em mới biết</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000" b="1"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b="1" i="0">
              <a:solidFill>
                <a:schemeClr val="accent6"/>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4000" b="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(Theo Tiếng cười học trò)</a:t>
            </a:r>
            <a:endParaRPr lang="en-US" sz="4000" b="1" i="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9415B52-E876-4F65-80EE-DD867E7F4949}"/>
              </a:ext>
            </a:extLst>
          </p:cNvPr>
          <p:cNvPicPr>
            <a:picLocks noChangeAspect="1"/>
          </p:cNvPicPr>
          <p:nvPr/>
        </p:nvPicPr>
        <p:blipFill>
          <a:blip r:embed="rId2"/>
          <a:stretch>
            <a:fillRect/>
          </a:stretch>
        </p:blipFill>
        <p:spPr>
          <a:xfrm>
            <a:off x="6009941" y="1812598"/>
            <a:ext cx="424447" cy="434848"/>
          </a:xfrm>
          <a:prstGeom prst="rect">
            <a:avLst/>
          </a:prstGeom>
        </p:spPr>
      </p:pic>
      <p:pic>
        <p:nvPicPr>
          <p:cNvPr id="5" name="Picture 4">
            <a:extLst>
              <a:ext uri="{FF2B5EF4-FFF2-40B4-BE49-F238E27FC236}">
                <a16:creationId xmlns:a16="http://schemas.microsoft.com/office/drawing/2014/main" id="{49EAD074-BDEC-4D86-B766-8786A86BB4B1}"/>
              </a:ext>
            </a:extLst>
          </p:cNvPr>
          <p:cNvPicPr>
            <a:picLocks noChangeAspect="1"/>
          </p:cNvPicPr>
          <p:nvPr/>
        </p:nvPicPr>
        <p:blipFill>
          <a:blip r:embed="rId2"/>
          <a:stretch>
            <a:fillRect/>
          </a:stretch>
        </p:blipFill>
        <p:spPr>
          <a:xfrm>
            <a:off x="6998369" y="2480510"/>
            <a:ext cx="424447" cy="434848"/>
          </a:xfrm>
          <a:prstGeom prst="rect">
            <a:avLst/>
          </a:prstGeom>
        </p:spPr>
      </p:pic>
      <p:pic>
        <p:nvPicPr>
          <p:cNvPr id="6" name="Picture 5">
            <a:extLst>
              <a:ext uri="{FF2B5EF4-FFF2-40B4-BE49-F238E27FC236}">
                <a16:creationId xmlns:a16="http://schemas.microsoft.com/office/drawing/2014/main" id="{6E38CB9D-F5A1-4B1C-B2CD-CC66806F0868}"/>
              </a:ext>
            </a:extLst>
          </p:cNvPr>
          <p:cNvPicPr>
            <a:picLocks noChangeAspect="1"/>
          </p:cNvPicPr>
          <p:nvPr/>
        </p:nvPicPr>
        <p:blipFill>
          <a:blip r:embed="rId2"/>
          <a:stretch>
            <a:fillRect/>
          </a:stretch>
        </p:blipFill>
        <p:spPr>
          <a:xfrm>
            <a:off x="3573378" y="3067599"/>
            <a:ext cx="424447" cy="434848"/>
          </a:xfrm>
          <a:prstGeom prst="rect">
            <a:avLst/>
          </a:prstGeom>
        </p:spPr>
      </p:pic>
      <p:pic>
        <p:nvPicPr>
          <p:cNvPr id="7" name="Picture 6">
            <a:extLst>
              <a:ext uri="{FF2B5EF4-FFF2-40B4-BE49-F238E27FC236}">
                <a16:creationId xmlns:a16="http://schemas.microsoft.com/office/drawing/2014/main" id="{18D41FD4-4AC6-4684-A284-B8FC834F0DB1}"/>
              </a:ext>
            </a:extLst>
          </p:cNvPr>
          <p:cNvPicPr>
            <a:picLocks noChangeAspect="1"/>
          </p:cNvPicPr>
          <p:nvPr/>
        </p:nvPicPr>
        <p:blipFill>
          <a:blip r:embed="rId2"/>
          <a:stretch>
            <a:fillRect/>
          </a:stretch>
        </p:blipFill>
        <p:spPr>
          <a:xfrm>
            <a:off x="9780170" y="3657146"/>
            <a:ext cx="424447" cy="434848"/>
          </a:xfrm>
          <a:prstGeom prst="rect">
            <a:avLst/>
          </a:prstGeom>
        </p:spPr>
      </p:pic>
      <p:pic>
        <p:nvPicPr>
          <p:cNvPr id="8" name="Picture 7">
            <a:extLst>
              <a:ext uri="{FF2B5EF4-FFF2-40B4-BE49-F238E27FC236}">
                <a16:creationId xmlns:a16="http://schemas.microsoft.com/office/drawing/2014/main" id="{5AC685E7-A6E4-4691-88E0-896B76D00DF2}"/>
              </a:ext>
            </a:extLst>
          </p:cNvPr>
          <p:cNvPicPr>
            <a:picLocks noChangeAspect="1"/>
          </p:cNvPicPr>
          <p:nvPr/>
        </p:nvPicPr>
        <p:blipFill>
          <a:blip r:embed="rId2"/>
          <a:stretch>
            <a:fillRect/>
          </a:stretch>
        </p:blipFill>
        <p:spPr>
          <a:xfrm>
            <a:off x="7351295" y="3055567"/>
            <a:ext cx="424447" cy="434848"/>
          </a:xfrm>
          <a:prstGeom prst="rect">
            <a:avLst/>
          </a:prstGeom>
        </p:spPr>
      </p:pic>
    </p:spTree>
    <p:extLst>
      <p:ext uri="{BB962C8B-B14F-4D97-AF65-F5344CB8AC3E}">
        <p14:creationId xmlns:p14="http://schemas.microsoft.com/office/powerpoint/2010/main" val="27994647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C3D46D-B6B7-4590-BE3F-8A47D1BA86D5}"/>
              </a:ext>
            </a:extLst>
          </p:cNvPr>
          <p:cNvPicPr>
            <a:picLocks noChangeAspect="1"/>
          </p:cNvPicPr>
          <p:nvPr/>
        </p:nvPicPr>
        <p:blipFill>
          <a:blip r:embed="rId2"/>
          <a:stretch>
            <a:fillRect/>
          </a:stretch>
        </p:blipFill>
        <p:spPr>
          <a:xfrm>
            <a:off x="2573926" y="1689028"/>
            <a:ext cx="7044149" cy="3479944"/>
          </a:xfrm>
          <a:prstGeom prst="rect">
            <a:avLst/>
          </a:prstGeom>
        </p:spPr>
      </p:pic>
    </p:spTree>
    <p:extLst>
      <p:ext uri="{BB962C8B-B14F-4D97-AF65-F5344CB8AC3E}">
        <p14:creationId xmlns:p14="http://schemas.microsoft.com/office/powerpoint/2010/main" val="7381396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198D7A8-D78D-40DF-A179-686075A104BD}"/>
              </a:ext>
            </a:extLst>
          </p:cNvPr>
          <p:cNvPicPr>
            <a:picLocks noChangeAspect="1"/>
          </p:cNvPicPr>
          <p:nvPr/>
        </p:nvPicPr>
        <p:blipFill>
          <a:blip r:embed="rId2"/>
          <a:stretch>
            <a:fillRect/>
          </a:stretch>
        </p:blipFill>
        <p:spPr>
          <a:xfrm>
            <a:off x="3980998" y="1143000"/>
            <a:ext cx="4230005" cy="1295400"/>
          </a:xfrm>
          <a:prstGeom prst="rect">
            <a:avLst/>
          </a:prstGeom>
        </p:spPr>
      </p:pic>
      <p:pic>
        <p:nvPicPr>
          <p:cNvPr id="31" name="Picture 30">
            <a:extLst>
              <a:ext uri="{FF2B5EF4-FFF2-40B4-BE49-F238E27FC236}">
                <a16:creationId xmlns:a16="http://schemas.microsoft.com/office/drawing/2014/main" id="{04810677-FA2A-4BC0-A4CF-9D633F7CADCB}"/>
              </a:ext>
            </a:extLst>
          </p:cNvPr>
          <p:cNvPicPr>
            <a:picLocks noChangeAspect="1"/>
          </p:cNvPicPr>
          <p:nvPr/>
        </p:nvPicPr>
        <p:blipFill>
          <a:blip r:embed="rId3"/>
          <a:stretch>
            <a:fillRect/>
          </a:stretch>
        </p:blipFill>
        <p:spPr>
          <a:xfrm>
            <a:off x="3200400" y="2627293"/>
            <a:ext cx="6110422" cy="2097107"/>
          </a:xfrm>
          <a:prstGeom prst="rect">
            <a:avLst/>
          </a:prstGeom>
        </p:spPr>
      </p:pic>
      <p:sp>
        <p:nvSpPr>
          <p:cNvPr id="32" name="1">
            <a:extLst>
              <a:ext uri="{FF2B5EF4-FFF2-40B4-BE49-F238E27FC236}">
                <a16:creationId xmlns:a16="http://schemas.microsoft.com/office/drawing/2014/main" id="{FDFF80DB-2BCC-4C26-B049-D7B2F0A69BA7}"/>
              </a:ext>
            </a:extLst>
          </p:cNvPr>
          <p:cNvSpPr>
            <a:spLocks noGrp="1"/>
          </p:cNvSpPr>
          <p:nvPr/>
        </p:nvSpPr>
        <p:spPr>
          <a:xfrm>
            <a:off x="4953000" y="4953000"/>
            <a:ext cx="2286001"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 5,6</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sp>
        <p:nvSpPr>
          <p:cNvPr id="33" name="34">
            <a:extLst>
              <a:ext uri="{FF2B5EF4-FFF2-40B4-BE49-F238E27FC236}">
                <a16:creationId xmlns:a16="http://schemas.microsoft.com/office/drawing/2014/main" id="{FA576414-2DC9-468A-9E82-9CDDDB0C842A}"/>
              </a:ext>
            </a:extLst>
          </p:cNvPr>
          <p:cNvSpPr txBox="1">
            <a:spLocks/>
          </p:cNvSpPr>
          <p:nvPr/>
        </p:nvSpPr>
        <p:spPr>
          <a:xfrm>
            <a:off x="5055818" y="37409"/>
            <a:ext cx="208036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200">
                <a:ln>
                  <a:solidFill>
                    <a:schemeClr val="bg1"/>
                  </a:solidFill>
                </a:ln>
                <a:solidFill>
                  <a:schemeClr val="accent2">
                    <a:lumMod val="75000"/>
                  </a:schemeClr>
                </a:solidFill>
                <a:latin typeface="HP-168" panose="020B0803050302020204" pitchFamily="34" charset="0"/>
                <a:ea typeface="华文彩云" panose="02010800040101010101" charset="-122"/>
                <a:cs typeface="Algerian" panose="04020705040A02060702" charset="0"/>
              </a:rPr>
              <a:t>TUẦN 18</a:t>
            </a:r>
          </a:p>
        </p:txBody>
      </p:sp>
    </p:spTree>
    <p:extLst>
      <p:ext uri="{BB962C8B-B14F-4D97-AF65-F5344CB8AC3E}">
        <p14:creationId xmlns:p14="http://schemas.microsoft.com/office/powerpoint/2010/main" val="5899406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750" fill="hold"/>
                                        <p:tgtEl>
                                          <p:spTgt spid="32"/>
                                        </p:tgtEl>
                                        <p:attrNameLst>
                                          <p:attrName>ppt_w</p:attrName>
                                        </p:attrNameLst>
                                      </p:cBhvr>
                                      <p:tavLst>
                                        <p:tav tm="0">
                                          <p:val>
                                            <p:fltVal val="0"/>
                                          </p:val>
                                        </p:tav>
                                        <p:tav tm="100000">
                                          <p:val>
                                            <p:strVal val="#ppt_w"/>
                                          </p:val>
                                        </p:tav>
                                      </p:tavLst>
                                    </p:anim>
                                    <p:anim calcmode="lin" valueType="num">
                                      <p:cBhvr>
                                        <p:cTn id="22" dur="750" fill="hold"/>
                                        <p:tgtEl>
                                          <p:spTgt spid="32"/>
                                        </p:tgtEl>
                                        <p:attrNameLst>
                                          <p:attrName>ppt_h</p:attrName>
                                        </p:attrNameLst>
                                      </p:cBhvr>
                                      <p:tavLst>
                                        <p:tav tm="0">
                                          <p:val>
                                            <p:fltVal val="0"/>
                                          </p:val>
                                        </p:tav>
                                        <p:tav tm="100000">
                                          <p:val>
                                            <p:strVal val="#ppt_h"/>
                                          </p:val>
                                        </p:tav>
                                      </p:tavLst>
                                    </p:anim>
                                    <p:animEffect transition="in" filter="fade">
                                      <p:cBhvr>
                                        <p:cTn id="23" dur="750"/>
                                        <p:tgtEl>
                                          <p:spTgt spid="3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C0C1B-EBFB-4C0F-8D28-99846BE07645}"/>
              </a:ext>
            </a:extLst>
          </p:cNvPr>
          <p:cNvPicPr>
            <a:picLocks noChangeAspect="1"/>
          </p:cNvPicPr>
          <p:nvPr/>
        </p:nvPicPr>
        <p:blipFill>
          <a:blip r:embed="rId2"/>
          <a:stretch>
            <a:fillRect/>
          </a:stretch>
        </p:blipFill>
        <p:spPr>
          <a:xfrm>
            <a:off x="5029200" y="762000"/>
            <a:ext cx="2133600" cy="1983825"/>
          </a:xfrm>
          <a:prstGeom prst="rect">
            <a:avLst/>
          </a:prstGeom>
        </p:spPr>
      </p:pic>
      <p:pic>
        <p:nvPicPr>
          <p:cNvPr id="3" name="Picture 2">
            <a:extLst>
              <a:ext uri="{FF2B5EF4-FFF2-40B4-BE49-F238E27FC236}">
                <a16:creationId xmlns:a16="http://schemas.microsoft.com/office/drawing/2014/main" id="{A7A89BED-4672-473D-B844-715F9D39BED5}"/>
              </a:ext>
            </a:extLst>
          </p:cNvPr>
          <p:cNvPicPr>
            <a:picLocks noChangeAspect="1"/>
          </p:cNvPicPr>
          <p:nvPr/>
        </p:nvPicPr>
        <p:blipFill>
          <a:blip r:embed="rId3"/>
          <a:stretch>
            <a:fillRect/>
          </a:stretch>
        </p:blipFill>
        <p:spPr>
          <a:xfrm>
            <a:off x="3334273" y="3048000"/>
            <a:ext cx="5523455" cy="1603387"/>
          </a:xfrm>
          <a:prstGeom prst="rect">
            <a:avLst/>
          </a:prstGeom>
        </p:spPr>
      </p:pic>
    </p:spTree>
    <p:extLst>
      <p:ext uri="{BB962C8B-B14F-4D97-AF65-F5344CB8AC3E}">
        <p14:creationId xmlns:p14="http://schemas.microsoft.com/office/powerpoint/2010/main" val="4384984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A1B512E-56E1-41C2-A07C-AF36A8F7E212}"/>
              </a:ext>
            </a:extLst>
          </p:cNvPr>
          <p:cNvPicPr>
            <a:picLocks noChangeAspect="1"/>
          </p:cNvPicPr>
          <p:nvPr/>
        </p:nvPicPr>
        <p:blipFill>
          <a:blip r:embed="rId3"/>
          <a:srcRect l="404" t="3985" r="46599" b="5843"/>
          <a:stretch>
            <a:fillRect/>
          </a:stretch>
        </p:blipFill>
        <p:spPr>
          <a:xfrm>
            <a:off x="178805" y="1589259"/>
            <a:ext cx="6138539" cy="3592341"/>
          </a:xfrm>
          <a:custGeom>
            <a:avLst/>
            <a:gdLst>
              <a:gd name="connsiteX0" fmla="*/ 257542 w 4754578"/>
              <a:gd name="connsiteY0" fmla="*/ 0 h 2782432"/>
              <a:gd name="connsiteX1" fmla="*/ 4497036 w 4754578"/>
              <a:gd name="connsiteY1" fmla="*/ 0 h 2782432"/>
              <a:gd name="connsiteX2" fmla="*/ 4754578 w 4754578"/>
              <a:gd name="connsiteY2" fmla="*/ 257542 h 2782432"/>
              <a:gd name="connsiteX3" fmla="*/ 4754578 w 4754578"/>
              <a:gd name="connsiteY3" fmla="*/ 2524890 h 2782432"/>
              <a:gd name="connsiteX4" fmla="*/ 4497036 w 4754578"/>
              <a:gd name="connsiteY4" fmla="*/ 2782432 h 2782432"/>
              <a:gd name="connsiteX5" fmla="*/ 257542 w 4754578"/>
              <a:gd name="connsiteY5" fmla="*/ 2782432 h 2782432"/>
              <a:gd name="connsiteX6" fmla="*/ 0 w 4754578"/>
              <a:gd name="connsiteY6" fmla="*/ 2524890 h 2782432"/>
              <a:gd name="connsiteX7" fmla="*/ 0 w 4754578"/>
              <a:gd name="connsiteY7" fmla="*/ 257542 h 2782432"/>
              <a:gd name="connsiteX8" fmla="*/ 257542 w 4754578"/>
              <a:gd name="connsiteY8" fmla="*/ 0 h 2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578" h="2782432">
                <a:moveTo>
                  <a:pt x="257542" y="0"/>
                </a:moveTo>
                <a:lnTo>
                  <a:pt x="4497036" y="0"/>
                </a:lnTo>
                <a:cubicBezTo>
                  <a:pt x="4639273" y="0"/>
                  <a:pt x="4754578" y="115305"/>
                  <a:pt x="4754578" y="257542"/>
                </a:cubicBezTo>
                <a:lnTo>
                  <a:pt x="4754578" y="2524890"/>
                </a:lnTo>
                <a:cubicBezTo>
                  <a:pt x="4754578" y="2667127"/>
                  <a:pt x="4639273" y="2782432"/>
                  <a:pt x="4497036" y="2782432"/>
                </a:cubicBezTo>
                <a:lnTo>
                  <a:pt x="257542" y="2782432"/>
                </a:lnTo>
                <a:cubicBezTo>
                  <a:pt x="115305" y="2782432"/>
                  <a:pt x="0" y="2667127"/>
                  <a:pt x="0" y="2524890"/>
                </a:cubicBezTo>
                <a:lnTo>
                  <a:pt x="0" y="257542"/>
                </a:lnTo>
                <a:cubicBezTo>
                  <a:pt x="0" y="115305"/>
                  <a:pt x="115305" y="0"/>
                  <a:pt x="257542" y="0"/>
                </a:cubicBezTo>
                <a:close/>
              </a:path>
            </a:pathLst>
          </a:custGeom>
        </p:spPr>
      </p:pic>
      <p:pic>
        <p:nvPicPr>
          <p:cNvPr id="16" name="Picture 15">
            <a:extLst>
              <a:ext uri="{FF2B5EF4-FFF2-40B4-BE49-F238E27FC236}">
                <a16:creationId xmlns:a16="http://schemas.microsoft.com/office/drawing/2014/main" id="{B5DB76BD-E2C8-4A12-8D6B-44C4A7DB63B8}"/>
              </a:ext>
            </a:extLst>
          </p:cNvPr>
          <p:cNvPicPr>
            <a:picLocks noChangeAspect="1"/>
          </p:cNvPicPr>
          <p:nvPr/>
        </p:nvPicPr>
        <p:blipFill>
          <a:blip r:embed="rId3"/>
          <a:srcRect l="55318" t="5159" r="1693" b="4670"/>
          <a:stretch>
            <a:fillRect/>
          </a:stretch>
        </p:blipFill>
        <p:spPr>
          <a:xfrm>
            <a:off x="6831594" y="1589259"/>
            <a:ext cx="4979406" cy="3592341"/>
          </a:xfrm>
          <a:custGeom>
            <a:avLst/>
            <a:gdLst>
              <a:gd name="connsiteX0" fmla="*/ 257542 w 3856777"/>
              <a:gd name="connsiteY0" fmla="*/ 0 h 2782432"/>
              <a:gd name="connsiteX1" fmla="*/ 3599235 w 3856777"/>
              <a:gd name="connsiteY1" fmla="*/ 0 h 2782432"/>
              <a:gd name="connsiteX2" fmla="*/ 3856777 w 3856777"/>
              <a:gd name="connsiteY2" fmla="*/ 257542 h 2782432"/>
              <a:gd name="connsiteX3" fmla="*/ 3856777 w 3856777"/>
              <a:gd name="connsiteY3" fmla="*/ 2524890 h 2782432"/>
              <a:gd name="connsiteX4" fmla="*/ 3599235 w 3856777"/>
              <a:gd name="connsiteY4" fmla="*/ 2782432 h 2782432"/>
              <a:gd name="connsiteX5" fmla="*/ 257542 w 3856777"/>
              <a:gd name="connsiteY5" fmla="*/ 2782432 h 2782432"/>
              <a:gd name="connsiteX6" fmla="*/ 0 w 3856777"/>
              <a:gd name="connsiteY6" fmla="*/ 2524890 h 2782432"/>
              <a:gd name="connsiteX7" fmla="*/ 0 w 3856777"/>
              <a:gd name="connsiteY7" fmla="*/ 257542 h 2782432"/>
              <a:gd name="connsiteX8" fmla="*/ 257542 w 3856777"/>
              <a:gd name="connsiteY8" fmla="*/ 0 h 2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777" h="2782432">
                <a:moveTo>
                  <a:pt x="257542" y="0"/>
                </a:moveTo>
                <a:lnTo>
                  <a:pt x="3599235" y="0"/>
                </a:lnTo>
                <a:cubicBezTo>
                  <a:pt x="3741472" y="0"/>
                  <a:pt x="3856777" y="115305"/>
                  <a:pt x="3856777" y="257542"/>
                </a:cubicBezTo>
                <a:lnTo>
                  <a:pt x="3856777" y="2524890"/>
                </a:lnTo>
                <a:cubicBezTo>
                  <a:pt x="3856777" y="2667127"/>
                  <a:pt x="3741472" y="2782432"/>
                  <a:pt x="3599235" y="2782432"/>
                </a:cubicBezTo>
                <a:lnTo>
                  <a:pt x="257542" y="2782432"/>
                </a:lnTo>
                <a:cubicBezTo>
                  <a:pt x="115305" y="2782432"/>
                  <a:pt x="0" y="2667127"/>
                  <a:pt x="0" y="2524890"/>
                </a:cubicBezTo>
                <a:lnTo>
                  <a:pt x="0" y="257542"/>
                </a:lnTo>
                <a:cubicBezTo>
                  <a:pt x="0" y="115305"/>
                  <a:pt x="115305" y="0"/>
                  <a:pt x="257542" y="0"/>
                </a:cubicBezTo>
                <a:close/>
              </a:path>
            </a:pathLst>
          </a:custGeom>
        </p:spPr>
      </p:pic>
      <p:sp>
        <p:nvSpPr>
          <p:cNvPr id="18" name="TextBox 17">
            <a:extLst>
              <a:ext uri="{FF2B5EF4-FFF2-40B4-BE49-F238E27FC236}">
                <a16:creationId xmlns:a16="http://schemas.microsoft.com/office/drawing/2014/main" id="{E80620A3-137B-457B-A0FD-BE621AB86EC1}"/>
              </a:ext>
            </a:extLst>
          </p:cNvPr>
          <p:cNvSpPr txBox="1"/>
          <p:nvPr/>
        </p:nvSpPr>
        <p:spPr>
          <a:xfrm>
            <a:off x="1108295" y="5486400"/>
            <a:ext cx="4381500" cy="707886"/>
          </a:xfrm>
          <a:prstGeom prst="rect">
            <a:avLst/>
          </a:prstGeom>
          <a:noFill/>
        </p:spPr>
        <p:txBody>
          <a:bodyPr wrap="square">
            <a:spAutoFit/>
          </a:bodyPr>
          <a:lstStyle/>
          <a:p>
            <a:r>
              <a:rPr lang="en-US" sz="4000">
                <a:solidFill>
                  <a:srgbClr val="28987B"/>
                </a:solidFill>
                <a:latin typeface="Arial-Rounded" panose="020B0500000000000000" pitchFamily="34" charset="0"/>
                <a:ea typeface="Arial-Rounded" panose="020B0500000000000000" pitchFamily="34" charset="0"/>
                <a:cs typeface="Arial-Rounded" panose="020B0500000000000000" pitchFamily="34" charset="0"/>
              </a:rPr>
              <a:t>a. Chỉ người, chỉ vật</a:t>
            </a:r>
          </a:p>
        </p:txBody>
      </p:sp>
      <p:sp>
        <p:nvSpPr>
          <p:cNvPr id="19" name="TextBox 18">
            <a:extLst>
              <a:ext uri="{FF2B5EF4-FFF2-40B4-BE49-F238E27FC236}">
                <a16:creationId xmlns:a16="http://schemas.microsoft.com/office/drawing/2014/main" id="{AE30AB95-DCE3-4C49-AB13-5BDB520A62D9}"/>
              </a:ext>
            </a:extLst>
          </p:cNvPr>
          <p:cNvSpPr txBox="1"/>
          <p:nvPr/>
        </p:nvSpPr>
        <p:spPr>
          <a:xfrm>
            <a:off x="7581900" y="5486400"/>
            <a:ext cx="4381500" cy="707886"/>
          </a:xfrm>
          <a:prstGeom prst="rect">
            <a:avLst/>
          </a:prstGeom>
          <a:noFill/>
        </p:spPr>
        <p:txBody>
          <a:bodyPr wrap="square">
            <a:spAutoFit/>
          </a:bodyPr>
          <a:lstStyle/>
          <a:p>
            <a:r>
              <a:rPr lang="en-US" sz="4000">
                <a:solidFill>
                  <a:srgbClr val="28987B"/>
                </a:solidFill>
                <a:latin typeface="Arial-Rounded" panose="020B0500000000000000" pitchFamily="34" charset="0"/>
                <a:ea typeface="Arial-Rounded" panose="020B0500000000000000" pitchFamily="34" charset="0"/>
                <a:cs typeface="Arial-Rounded" panose="020B0500000000000000" pitchFamily="34" charset="0"/>
              </a:rPr>
              <a:t>b. Chỉ hoạt động</a:t>
            </a:r>
          </a:p>
        </p:txBody>
      </p:sp>
    </p:spTree>
    <p:extLst>
      <p:ext uri="{BB962C8B-B14F-4D97-AF65-F5344CB8AC3E}">
        <p14:creationId xmlns:p14="http://schemas.microsoft.com/office/powerpoint/2010/main" val="6296102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999862-9A6C-4605-B6E3-CDF7C34AC575}"/>
              </a:ext>
            </a:extLst>
          </p:cNvPr>
          <p:cNvPicPr>
            <a:picLocks noChangeAspect="1"/>
          </p:cNvPicPr>
          <p:nvPr/>
        </p:nvPicPr>
        <p:blipFill>
          <a:blip r:embed="rId3"/>
          <a:srcRect l="404" t="3985" r="46599" b="5843"/>
          <a:stretch>
            <a:fillRect/>
          </a:stretch>
        </p:blipFill>
        <p:spPr>
          <a:xfrm>
            <a:off x="3084953" y="152400"/>
            <a:ext cx="6022094" cy="3524196"/>
          </a:xfrm>
          <a:custGeom>
            <a:avLst/>
            <a:gdLst>
              <a:gd name="connsiteX0" fmla="*/ 257542 w 4754578"/>
              <a:gd name="connsiteY0" fmla="*/ 0 h 2782432"/>
              <a:gd name="connsiteX1" fmla="*/ 4497036 w 4754578"/>
              <a:gd name="connsiteY1" fmla="*/ 0 h 2782432"/>
              <a:gd name="connsiteX2" fmla="*/ 4754578 w 4754578"/>
              <a:gd name="connsiteY2" fmla="*/ 257542 h 2782432"/>
              <a:gd name="connsiteX3" fmla="*/ 4754578 w 4754578"/>
              <a:gd name="connsiteY3" fmla="*/ 2524890 h 2782432"/>
              <a:gd name="connsiteX4" fmla="*/ 4497036 w 4754578"/>
              <a:gd name="connsiteY4" fmla="*/ 2782432 h 2782432"/>
              <a:gd name="connsiteX5" fmla="*/ 257542 w 4754578"/>
              <a:gd name="connsiteY5" fmla="*/ 2782432 h 2782432"/>
              <a:gd name="connsiteX6" fmla="*/ 0 w 4754578"/>
              <a:gd name="connsiteY6" fmla="*/ 2524890 h 2782432"/>
              <a:gd name="connsiteX7" fmla="*/ 0 w 4754578"/>
              <a:gd name="connsiteY7" fmla="*/ 257542 h 2782432"/>
              <a:gd name="connsiteX8" fmla="*/ 257542 w 4754578"/>
              <a:gd name="connsiteY8" fmla="*/ 0 h 2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578" h="2782432">
                <a:moveTo>
                  <a:pt x="257542" y="0"/>
                </a:moveTo>
                <a:lnTo>
                  <a:pt x="4497036" y="0"/>
                </a:lnTo>
                <a:cubicBezTo>
                  <a:pt x="4639273" y="0"/>
                  <a:pt x="4754578" y="115305"/>
                  <a:pt x="4754578" y="257542"/>
                </a:cubicBezTo>
                <a:lnTo>
                  <a:pt x="4754578" y="2524890"/>
                </a:lnTo>
                <a:cubicBezTo>
                  <a:pt x="4754578" y="2667127"/>
                  <a:pt x="4639273" y="2782432"/>
                  <a:pt x="4497036" y="2782432"/>
                </a:cubicBezTo>
                <a:lnTo>
                  <a:pt x="257542" y="2782432"/>
                </a:lnTo>
                <a:cubicBezTo>
                  <a:pt x="115305" y="2782432"/>
                  <a:pt x="0" y="2667127"/>
                  <a:pt x="0" y="2524890"/>
                </a:cubicBezTo>
                <a:lnTo>
                  <a:pt x="0" y="257542"/>
                </a:lnTo>
                <a:cubicBezTo>
                  <a:pt x="0" y="115305"/>
                  <a:pt x="115305" y="0"/>
                  <a:pt x="257542" y="0"/>
                </a:cubicBezTo>
                <a:close/>
              </a:path>
            </a:pathLst>
          </a:custGeom>
        </p:spPr>
      </p:pic>
      <p:sp>
        <p:nvSpPr>
          <p:cNvPr id="6" name="TextBox 5">
            <a:extLst>
              <a:ext uri="{FF2B5EF4-FFF2-40B4-BE49-F238E27FC236}">
                <a16:creationId xmlns:a16="http://schemas.microsoft.com/office/drawing/2014/main" id="{DDC92CDB-4A43-411C-8916-F79FDC19C35E}"/>
              </a:ext>
            </a:extLst>
          </p:cNvPr>
          <p:cNvSpPr txBox="1"/>
          <p:nvPr/>
        </p:nvSpPr>
        <p:spPr>
          <a:xfrm>
            <a:off x="316058" y="-76200"/>
            <a:ext cx="2768895" cy="889667"/>
          </a:xfrm>
          <a:prstGeom prst="rect">
            <a:avLst/>
          </a:prstGeom>
          <a:noFill/>
        </p:spPr>
        <p:txBody>
          <a:bodyPr wrap="square">
            <a:spAutoFit/>
          </a:bodyPr>
          <a:lstStyle/>
          <a:p>
            <a:pPr>
              <a:lnSpc>
                <a:spcPct val="150000"/>
              </a:lnSpc>
            </a:pPr>
            <a:r>
              <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Tranh vẽ gì?</a:t>
            </a:r>
            <a:endParaRPr lang="vi-VN" sz="40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FB585834-18E1-49FF-BD2F-C9CBADD9FF09}"/>
              </a:ext>
            </a:extLst>
          </p:cNvPr>
          <p:cNvSpPr/>
          <p:nvPr/>
        </p:nvSpPr>
        <p:spPr>
          <a:xfrm>
            <a:off x="417676" y="3833134"/>
            <a:ext cx="649124" cy="649124"/>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01</a:t>
            </a:r>
            <a:endParaRPr kumimoji="0" lang="zh-CN"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8" name="30">
            <a:extLst>
              <a:ext uri="{FF2B5EF4-FFF2-40B4-BE49-F238E27FC236}">
                <a16:creationId xmlns:a16="http://schemas.microsoft.com/office/drawing/2014/main" id="{8BD34247-AE68-42E2-ADDD-FB6649052A5D}"/>
              </a:ext>
            </a:extLst>
          </p:cNvPr>
          <p:cNvSpPr txBox="1">
            <a:spLocks noChangeArrowheads="1"/>
          </p:cNvSpPr>
          <p:nvPr/>
        </p:nvSpPr>
        <p:spPr bwMode="auto">
          <a:xfrm>
            <a:off x="1044010" y="3935730"/>
            <a:ext cx="2696572" cy="461665"/>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noProof="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TỪ NGỮ CHỈ NGƯỜI</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23">
            <a:extLst>
              <a:ext uri="{FF2B5EF4-FFF2-40B4-BE49-F238E27FC236}">
                <a16:creationId xmlns:a16="http://schemas.microsoft.com/office/drawing/2014/main" id="{3FE22622-E336-4C06-AB80-1ECDD751DC08}"/>
              </a:ext>
            </a:extLst>
          </p:cNvPr>
          <p:cNvSpPr/>
          <p:nvPr/>
        </p:nvSpPr>
        <p:spPr>
          <a:xfrm>
            <a:off x="1115640" y="4382631"/>
            <a:ext cx="3075360" cy="2246769"/>
          </a:xfrm>
          <a:prstGeom prst="rect">
            <a:avLst/>
          </a:prstGeom>
        </p:spPr>
        <p:txBody>
          <a:bodyPr wrap="square">
            <a:spAutoFit/>
            <a:scene3d>
              <a:camera prst="orthographicFront"/>
              <a:lightRig rig="threePt" dir="t"/>
            </a:scene3d>
            <a:sp3d contourW="12700"/>
          </a:bodyPr>
          <a:lstStyle/>
          <a:p>
            <a:pPr lvl="0">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bán hàng, người mua hàng, người đi chợ,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bán đào,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trẻ em…</a:t>
            </a:r>
            <a:endParaRPr kumimoji="0" lang="en-US" altLang="zh-CN" sz="2800" b="0"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14">
            <a:extLst>
              <a:ext uri="{FF2B5EF4-FFF2-40B4-BE49-F238E27FC236}">
                <a16:creationId xmlns:a16="http://schemas.microsoft.com/office/drawing/2014/main" id="{1E239327-5961-44C6-A3D6-239E9C9462E6}"/>
              </a:ext>
            </a:extLst>
          </p:cNvPr>
          <p:cNvSpPr/>
          <p:nvPr/>
        </p:nvSpPr>
        <p:spPr>
          <a:xfrm>
            <a:off x="4303876" y="3833134"/>
            <a:ext cx="649124" cy="649124"/>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02</a:t>
            </a:r>
            <a:endParaRPr kumimoji="0" lang="zh-CN"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1" name="30">
            <a:extLst>
              <a:ext uri="{FF2B5EF4-FFF2-40B4-BE49-F238E27FC236}">
                <a16:creationId xmlns:a16="http://schemas.microsoft.com/office/drawing/2014/main" id="{1063200C-DFF6-4C59-9DF9-689FAD44EC78}"/>
              </a:ext>
            </a:extLst>
          </p:cNvPr>
          <p:cNvSpPr txBox="1">
            <a:spLocks noChangeArrowheads="1"/>
          </p:cNvSpPr>
          <p:nvPr/>
        </p:nvSpPr>
        <p:spPr bwMode="auto">
          <a:xfrm>
            <a:off x="4930210" y="3935730"/>
            <a:ext cx="2299027" cy="461665"/>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noProof="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TỪ NGỮ CHỈ VẬT</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23">
            <a:extLst>
              <a:ext uri="{FF2B5EF4-FFF2-40B4-BE49-F238E27FC236}">
                <a16:creationId xmlns:a16="http://schemas.microsoft.com/office/drawing/2014/main" id="{C8059303-9223-4A2B-9ADD-15673FC643C2}"/>
              </a:ext>
            </a:extLst>
          </p:cNvPr>
          <p:cNvSpPr/>
          <p:nvPr/>
        </p:nvSpPr>
        <p:spPr>
          <a:xfrm>
            <a:off x="5001840" y="4382631"/>
            <a:ext cx="2299027" cy="1384995"/>
          </a:xfrm>
          <a:prstGeom prst="rect">
            <a:avLst/>
          </a:prstGeom>
        </p:spPr>
        <p:txBody>
          <a:bodyPr wrap="square">
            <a:spAutoFit/>
            <a:scene3d>
              <a:camera prst="orthographicFront"/>
              <a:lightRig rig="threePt" dir="t"/>
            </a:scene3d>
            <a:sp3d contourW="12700"/>
          </a:bodyPr>
          <a:lstStyle/>
          <a:p>
            <a:pPr lvl="0">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cành đào,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quất,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đèn lồng…</a:t>
            </a:r>
            <a:endParaRPr kumimoji="0" lang="en-US" altLang="zh-CN" sz="2800" b="0"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14">
            <a:extLst>
              <a:ext uri="{FF2B5EF4-FFF2-40B4-BE49-F238E27FC236}">
                <a16:creationId xmlns:a16="http://schemas.microsoft.com/office/drawing/2014/main" id="{2C461840-967B-4444-BABA-93FB39B84D28}"/>
              </a:ext>
            </a:extLst>
          </p:cNvPr>
          <p:cNvSpPr/>
          <p:nvPr/>
        </p:nvSpPr>
        <p:spPr>
          <a:xfrm>
            <a:off x="7885276" y="3833134"/>
            <a:ext cx="649124" cy="649124"/>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03</a:t>
            </a:r>
            <a:endParaRPr kumimoji="0" lang="zh-CN"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4" name="30">
            <a:extLst>
              <a:ext uri="{FF2B5EF4-FFF2-40B4-BE49-F238E27FC236}">
                <a16:creationId xmlns:a16="http://schemas.microsoft.com/office/drawing/2014/main" id="{BD00DE74-DD26-4C29-9FEF-BBBEB4430333}"/>
              </a:ext>
            </a:extLst>
          </p:cNvPr>
          <p:cNvSpPr txBox="1">
            <a:spLocks noChangeArrowheads="1"/>
          </p:cNvSpPr>
          <p:nvPr/>
        </p:nvSpPr>
        <p:spPr bwMode="auto">
          <a:xfrm>
            <a:off x="8543467" y="3935730"/>
            <a:ext cx="3430747" cy="461665"/>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noProof="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TỪ NGỮ CHỈ HOẠT ĐỘNG</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23">
            <a:extLst>
              <a:ext uri="{FF2B5EF4-FFF2-40B4-BE49-F238E27FC236}">
                <a16:creationId xmlns:a16="http://schemas.microsoft.com/office/drawing/2014/main" id="{9AA11B43-174F-4751-B3A1-AD47638D9CC2}"/>
              </a:ext>
            </a:extLst>
          </p:cNvPr>
          <p:cNvSpPr/>
          <p:nvPr/>
        </p:nvSpPr>
        <p:spPr>
          <a:xfrm>
            <a:off x="8615097" y="4382631"/>
            <a:ext cx="3075360" cy="1815882"/>
          </a:xfrm>
          <a:prstGeom prst="rect">
            <a:avLst/>
          </a:prstGeom>
        </p:spPr>
        <p:txBody>
          <a:bodyPr wrap="square">
            <a:spAutoFit/>
            <a:scene3d>
              <a:camera prst="orthographicFront"/>
              <a:lightRig rig="threePt" dir="t"/>
            </a:scene3d>
            <a:sp3d contourW="12700"/>
          </a:bodyPr>
          <a:lstStyle/>
          <a:p>
            <a:pPr lvl="0">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bán hàng,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mua hàng,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chợ,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dắt tay…</a:t>
            </a:r>
            <a:endParaRPr kumimoji="0" lang="en-US" altLang="zh-CN" sz="2800" b="0"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88838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1" nodeType="clickEffect">
                                  <p:stCondLst>
                                    <p:cond delay="0"/>
                                  </p:stCondLst>
                                  <p:childTnLst>
                                    <p:animEffect transition="out" filter="wipe(right)">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childTnLst>
                          </p:cTn>
                        </p:par>
                        <p:par>
                          <p:cTn id="26" fill="hold">
                            <p:stCondLst>
                              <p:cond delay="500"/>
                            </p:stCondLst>
                            <p:childTnLst>
                              <p:par>
                                <p:cTn id="27" presetID="3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800" decel="100000"/>
                                        <p:tgtEl>
                                          <p:spTgt spid="8"/>
                                        </p:tgtEl>
                                      </p:cBhvr>
                                    </p:animEffect>
                                    <p:anim calcmode="lin" valueType="num">
                                      <p:cBhvr>
                                        <p:cTn id="30" dur="800" decel="100000" fill="hold"/>
                                        <p:tgtEl>
                                          <p:spTgt spid="8"/>
                                        </p:tgtEl>
                                        <p:attrNameLst>
                                          <p:attrName>style.rotation</p:attrName>
                                        </p:attrNameLst>
                                      </p:cBhvr>
                                      <p:tavLst>
                                        <p:tav tm="0">
                                          <p:val>
                                            <p:fltVal val="-90"/>
                                          </p:val>
                                        </p:tav>
                                        <p:tav tm="100000">
                                          <p:val>
                                            <p:fltVal val="0"/>
                                          </p:val>
                                        </p:tav>
                                      </p:tavLst>
                                    </p:anim>
                                    <p:anim calcmode="lin" valueType="num">
                                      <p:cBhvr>
                                        <p:cTn id="31" dur="800" decel="100000" fill="hold"/>
                                        <p:tgtEl>
                                          <p:spTgt spid="8"/>
                                        </p:tgtEl>
                                        <p:attrNameLst>
                                          <p:attrName>ppt_x</p:attrName>
                                        </p:attrNameLst>
                                      </p:cBhvr>
                                      <p:tavLst>
                                        <p:tav tm="0">
                                          <p:val>
                                            <p:strVal val="#ppt_x+0.4"/>
                                          </p:val>
                                        </p:tav>
                                        <p:tav tm="100000">
                                          <p:val>
                                            <p:strVal val="#ppt_x-0.05"/>
                                          </p:val>
                                        </p:tav>
                                      </p:tavLst>
                                    </p:anim>
                                    <p:anim calcmode="lin" valueType="num">
                                      <p:cBhvr>
                                        <p:cTn id="32" dur="800" decel="100000" fill="hold"/>
                                        <p:tgtEl>
                                          <p:spTgt spid="8"/>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 calcmode="lin" valueType="num">
                                      <p:cBhvr>
                                        <p:cTn id="41" dur="500" fill="hold"/>
                                        <p:tgtEl>
                                          <p:spTgt spid="9"/>
                                        </p:tgtEl>
                                        <p:attrNameLst>
                                          <p:attrName>style.rotation</p:attrName>
                                        </p:attrNameLst>
                                      </p:cBhvr>
                                      <p:tavLst>
                                        <p:tav tm="0">
                                          <p:val>
                                            <p:fltVal val="360"/>
                                          </p:val>
                                        </p:tav>
                                        <p:tav tm="100000">
                                          <p:val>
                                            <p:fltVal val="0"/>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p:tgtEl>
                                          <p:spTgt spid="10"/>
                                        </p:tgtEl>
                                        <p:attrNameLst>
                                          <p:attrName>ppt_y</p:attrName>
                                        </p:attrNameLst>
                                      </p:cBhvr>
                                      <p:tavLst>
                                        <p:tav tm="0">
                                          <p:val>
                                            <p:strVal val="#ppt_y+#ppt_h*1.125000"/>
                                          </p:val>
                                        </p:tav>
                                        <p:tav tm="100000">
                                          <p:val>
                                            <p:strVal val="#ppt_y"/>
                                          </p:val>
                                        </p:tav>
                                      </p:tavLst>
                                    </p:anim>
                                    <p:animEffect transition="in" filter="wipe(up)">
                                      <p:cBhvr>
                                        <p:cTn id="48" dur="500"/>
                                        <p:tgtEl>
                                          <p:spTgt spid="10"/>
                                        </p:tgtEl>
                                      </p:cBhvr>
                                    </p:animEffect>
                                  </p:childTnLst>
                                </p:cTn>
                              </p:par>
                            </p:childTnLst>
                          </p:cTn>
                        </p:par>
                        <p:par>
                          <p:cTn id="49" fill="hold">
                            <p:stCondLst>
                              <p:cond delay="500"/>
                            </p:stCondLst>
                            <p:childTnLst>
                              <p:par>
                                <p:cTn id="50" presetID="3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800" decel="100000"/>
                                        <p:tgtEl>
                                          <p:spTgt spid="11"/>
                                        </p:tgtEl>
                                      </p:cBhvr>
                                    </p:animEffect>
                                    <p:anim calcmode="lin" valueType="num">
                                      <p:cBhvr>
                                        <p:cTn id="53" dur="800" decel="100000" fill="hold"/>
                                        <p:tgtEl>
                                          <p:spTgt spid="11"/>
                                        </p:tgtEl>
                                        <p:attrNameLst>
                                          <p:attrName>style.rotation</p:attrName>
                                        </p:attrNameLst>
                                      </p:cBhvr>
                                      <p:tavLst>
                                        <p:tav tm="0">
                                          <p:val>
                                            <p:fltVal val="-90"/>
                                          </p:val>
                                        </p:tav>
                                        <p:tav tm="100000">
                                          <p:val>
                                            <p:fltVal val="0"/>
                                          </p:val>
                                        </p:tav>
                                      </p:tavLst>
                                    </p:anim>
                                    <p:anim calcmode="lin" valueType="num">
                                      <p:cBhvr>
                                        <p:cTn id="54" dur="800" decel="100000" fill="hold"/>
                                        <p:tgtEl>
                                          <p:spTgt spid="11"/>
                                        </p:tgtEl>
                                        <p:attrNameLst>
                                          <p:attrName>ppt_x</p:attrName>
                                        </p:attrNameLst>
                                      </p:cBhvr>
                                      <p:tavLst>
                                        <p:tav tm="0">
                                          <p:val>
                                            <p:strVal val="#ppt_x+0.4"/>
                                          </p:val>
                                        </p:tav>
                                        <p:tav tm="100000">
                                          <p:val>
                                            <p:strVal val="#ppt_x-0.05"/>
                                          </p:val>
                                        </p:tav>
                                      </p:tavLst>
                                    </p:anim>
                                    <p:anim calcmode="lin" valueType="num">
                                      <p:cBhvr>
                                        <p:cTn id="55" dur="800" decel="100000" fill="hold"/>
                                        <p:tgtEl>
                                          <p:spTgt spid="11"/>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p:tgtEl>
                                          <p:spTgt spid="13"/>
                                        </p:tgtEl>
                                        <p:attrNameLst>
                                          <p:attrName>ppt_y</p:attrName>
                                        </p:attrNameLst>
                                      </p:cBhvr>
                                      <p:tavLst>
                                        <p:tav tm="0">
                                          <p:val>
                                            <p:strVal val="#ppt_y+#ppt_h*1.125000"/>
                                          </p:val>
                                        </p:tav>
                                        <p:tav tm="100000">
                                          <p:val>
                                            <p:strVal val="#ppt_y"/>
                                          </p:val>
                                        </p:tav>
                                      </p:tavLst>
                                    </p:anim>
                                    <p:animEffect transition="in" filter="wipe(up)">
                                      <p:cBhvr>
                                        <p:cTn id="71" dur="500"/>
                                        <p:tgtEl>
                                          <p:spTgt spid="13"/>
                                        </p:tgtEl>
                                      </p:cBhvr>
                                    </p:animEffect>
                                  </p:childTnLst>
                                </p:cTn>
                              </p:par>
                            </p:childTnLst>
                          </p:cTn>
                        </p:par>
                        <p:par>
                          <p:cTn id="72" fill="hold">
                            <p:stCondLst>
                              <p:cond delay="500"/>
                            </p:stCondLst>
                            <p:childTnLst>
                              <p:par>
                                <p:cTn id="73" presetID="30" presetClass="entr" presetSubtype="0" fill="hold" grpId="0"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800" decel="100000"/>
                                        <p:tgtEl>
                                          <p:spTgt spid="14"/>
                                        </p:tgtEl>
                                      </p:cBhvr>
                                    </p:animEffect>
                                    <p:anim calcmode="lin" valueType="num">
                                      <p:cBhvr>
                                        <p:cTn id="76" dur="800" decel="100000" fill="hold"/>
                                        <p:tgtEl>
                                          <p:spTgt spid="14"/>
                                        </p:tgtEl>
                                        <p:attrNameLst>
                                          <p:attrName>style.rotation</p:attrName>
                                        </p:attrNameLst>
                                      </p:cBhvr>
                                      <p:tavLst>
                                        <p:tav tm="0">
                                          <p:val>
                                            <p:fltVal val="-90"/>
                                          </p:val>
                                        </p:tav>
                                        <p:tav tm="100000">
                                          <p:val>
                                            <p:fltVal val="0"/>
                                          </p:val>
                                        </p:tav>
                                      </p:tavLst>
                                    </p:anim>
                                    <p:anim calcmode="lin" valueType="num">
                                      <p:cBhvr>
                                        <p:cTn id="77" dur="800" decel="100000" fill="hold"/>
                                        <p:tgtEl>
                                          <p:spTgt spid="14"/>
                                        </p:tgtEl>
                                        <p:attrNameLst>
                                          <p:attrName>ppt_x</p:attrName>
                                        </p:attrNameLst>
                                      </p:cBhvr>
                                      <p:tavLst>
                                        <p:tav tm="0">
                                          <p:val>
                                            <p:strVal val="#ppt_x+0.4"/>
                                          </p:val>
                                        </p:tav>
                                        <p:tav tm="100000">
                                          <p:val>
                                            <p:strVal val="#ppt_x-0.05"/>
                                          </p:val>
                                        </p:tav>
                                      </p:tavLst>
                                    </p:anim>
                                    <p:anim calcmode="lin" valueType="num">
                                      <p:cBhvr>
                                        <p:cTn id="78" dur="800" decel="100000" fill="hold"/>
                                        <p:tgtEl>
                                          <p:spTgt spid="14"/>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 calcmode="lin" valueType="num">
                                      <p:cBhvr>
                                        <p:cTn id="87" dur="500" fill="hold"/>
                                        <p:tgtEl>
                                          <p:spTgt spid="15"/>
                                        </p:tgtEl>
                                        <p:attrNameLst>
                                          <p:attrName>style.rotation</p:attrName>
                                        </p:attrNameLst>
                                      </p:cBhvr>
                                      <p:tavLst>
                                        <p:tav tm="0">
                                          <p:val>
                                            <p:fltVal val="360"/>
                                          </p:val>
                                        </p:tav>
                                        <p:tav tm="100000">
                                          <p:val>
                                            <p:fltVal val="0"/>
                                          </p:val>
                                        </p:tav>
                                      </p:tavLst>
                                    </p:anim>
                                    <p:animEffect transition="in" filter="fade">
                                      <p:cBhvr>
                                        <p:cTn id="8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8" grpId="0"/>
      <p:bldP spid="9" grpId="0"/>
      <p:bldP spid="10" grpId="0" animBg="1"/>
      <p:bldP spid="11" grpId="0"/>
      <p:bldP spid="12" grpId="0"/>
      <p:bldP spid="13" grpId="0" animBg="1"/>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C92CDB-4A43-411C-8916-F79FDC19C35E}"/>
              </a:ext>
            </a:extLst>
          </p:cNvPr>
          <p:cNvSpPr txBox="1"/>
          <p:nvPr/>
        </p:nvSpPr>
        <p:spPr>
          <a:xfrm>
            <a:off x="316058" y="-76200"/>
            <a:ext cx="2768895" cy="889667"/>
          </a:xfrm>
          <a:prstGeom prst="rect">
            <a:avLst/>
          </a:prstGeom>
          <a:noFill/>
        </p:spPr>
        <p:txBody>
          <a:bodyPr wrap="square">
            <a:spAutoFit/>
          </a:bodyPr>
          <a:lstStyle/>
          <a:p>
            <a:pPr>
              <a:lnSpc>
                <a:spcPct val="150000"/>
              </a:lnSpc>
            </a:pPr>
            <a:r>
              <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Tranh vẽ gì?</a:t>
            </a:r>
            <a:endParaRPr lang="vi-VN" sz="40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FB585834-18E1-49FF-BD2F-C9CBADD9FF09}"/>
              </a:ext>
            </a:extLst>
          </p:cNvPr>
          <p:cNvSpPr/>
          <p:nvPr/>
        </p:nvSpPr>
        <p:spPr>
          <a:xfrm>
            <a:off x="417676" y="3833134"/>
            <a:ext cx="649124" cy="649124"/>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01</a:t>
            </a:r>
            <a:endParaRPr kumimoji="0" lang="zh-CN"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8" name="30">
            <a:extLst>
              <a:ext uri="{FF2B5EF4-FFF2-40B4-BE49-F238E27FC236}">
                <a16:creationId xmlns:a16="http://schemas.microsoft.com/office/drawing/2014/main" id="{8BD34247-AE68-42E2-ADDD-FB6649052A5D}"/>
              </a:ext>
            </a:extLst>
          </p:cNvPr>
          <p:cNvSpPr txBox="1">
            <a:spLocks noChangeArrowheads="1"/>
          </p:cNvSpPr>
          <p:nvPr/>
        </p:nvSpPr>
        <p:spPr bwMode="auto">
          <a:xfrm>
            <a:off x="1044010" y="3935730"/>
            <a:ext cx="2696572" cy="461665"/>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noProof="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TỪ NGỮ CHỈ NGƯỜI</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23">
            <a:extLst>
              <a:ext uri="{FF2B5EF4-FFF2-40B4-BE49-F238E27FC236}">
                <a16:creationId xmlns:a16="http://schemas.microsoft.com/office/drawing/2014/main" id="{3FE22622-E336-4C06-AB80-1ECDD751DC08}"/>
              </a:ext>
            </a:extLst>
          </p:cNvPr>
          <p:cNvSpPr/>
          <p:nvPr/>
        </p:nvSpPr>
        <p:spPr>
          <a:xfrm>
            <a:off x="1115640" y="4382631"/>
            <a:ext cx="3075360" cy="1384995"/>
          </a:xfrm>
          <a:prstGeom prst="rect">
            <a:avLst/>
          </a:prstGeom>
        </p:spPr>
        <p:txBody>
          <a:bodyPr wrap="square">
            <a:spAutoFit/>
            <a:scene3d>
              <a:camera prst="orthographicFront"/>
              <a:lightRig rig="threePt" dir="t"/>
            </a:scene3d>
            <a:sp3d contourW="12700"/>
          </a:bodyPr>
          <a:lstStyle/>
          <a:p>
            <a:pPr lvl="0">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trẻ em,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nặn tò he,</a:t>
            </a:r>
          </a:p>
          <a:p>
            <a:pPr lvl="0">
              <a:defRPr/>
            </a:pPr>
            <a:r>
              <a:rPr kumimoji="0" lang="en-US" altLang="zh-CN"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altLang="zh-CN" sz="28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nam,...</a:t>
            </a:r>
          </a:p>
        </p:txBody>
      </p:sp>
      <p:sp>
        <p:nvSpPr>
          <p:cNvPr id="10" name="14">
            <a:extLst>
              <a:ext uri="{FF2B5EF4-FFF2-40B4-BE49-F238E27FC236}">
                <a16:creationId xmlns:a16="http://schemas.microsoft.com/office/drawing/2014/main" id="{1E239327-5961-44C6-A3D6-239E9C9462E6}"/>
              </a:ext>
            </a:extLst>
          </p:cNvPr>
          <p:cNvSpPr/>
          <p:nvPr/>
        </p:nvSpPr>
        <p:spPr>
          <a:xfrm>
            <a:off x="4303876" y="3833134"/>
            <a:ext cx="649124" cy="649124"/>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02</a:t>
            </a:r>
            <a:endParaRPr kumimoji="0" lang="zh-CN"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1" name="30">
            <a:extLst>
              <a:ext uri="{FF2B5EF4-FFF2-40B4-BE49-F238E27FC236}">
                <a16:creationId xmlns:a16="http://schemas.microsoft.com/office/drawing/2014/main" id="{1063200C-DFF6-4C59-9DF9-689FAD44EC78}"/>
              </a:ext>
            </a:extLst>
          </p:cNvPr>
          <p:cNvSpPr txBox="1">
            <a:spLocks noChangeArrowheads="1"/>
          </p:cNvSpPr>
          <p:nvPr/>
        </p:nvSpPr>
        <p:spPr bwMode="auto">
          <a:xfrm>
            <a:off x="4930210" y="3935730"/>
            <a:ext cx="2299027" cy="461665"/>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noProof="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TỪ NGỮ CHỈ VẬT</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23">
            <a:extLst>
              <a:ext uri="{FF2B5EF4-FFF2-40B4-BE49-F238E27FC236}">
                <a16:creationId xmlns:a16="http://schemas.microsoft.com/office/drawing/2014/main" id="{C8059303-9223-4A2B-9ADD-15673FC643C2}"/>
              </a:ext>
            </a:extLst>
          </p:cNvPr>
          <p:cNvSpPr/>
          <p:nvPr/>
        </p:nvSpPr>
        <p:spPr>
          <a:xfrm>
            <a:off x="5001840" y="4382631"/>
            <a:ext cx="2299027" cy="1384995"/>
          </a:xfrm>
          <a:prstGeom prst="rect">
            <a:avLst/>
          </a:prstGeom>
        </p:spPr>
        <p:txBody>
          <a:bodyPr wrap="square">
            <a:spAutoFit/>
            <a:scene3d>
              <a:camera prst="orthographicFront"/>
              <a:lightRig rig="threePt" dir="t"/>
            </a:scene3d>
            <a:sp3d contourW="12700"/>
          </a:bodyPr>
          <a:lstStyle/>
          <a:p>
            <a:pPr lvl="0">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ghế, </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 chơi,…</a:t>
            </a:r>
            <a:endParaRPr kumimoji="0" lang="en-US" altLang="zh-CN" sz="2800" b="0"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14">
            <a:extLst>
              <a:ext uri="{FF2B5EF4-FFF2-40B4-BE49-F238E27FC236}">
                <a16:creationId xmlns:a16="http://schemas.microsoft.com/office/drawing/2014/main" id="{2C461840-967B-4444-BABA-93FB39B84D28}"/>
              </a:ext>
            </a:extLst>
          </p:cNvPr>
          <p:cNvSpPr/>
          <p:nvPr/>
        </p:nvSpPr>
        <p:spPr>
          <a:xfrm>
            <a:off x="7885276" y="3833134"/>
            <a:ext cx="649124" cy="649124"/>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03</a:t>
            </a:r>
            <a:endParaRPr kumimoji="0" lang="zh-CN"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4" name="30">
            <a:extLst>
              <a:ext uri="{FF2B5EF4-FFF2-40B4-BE49-F238E27FC236}">
                <a16:creationId xmlns:a16="http://schemas.microsoft.com/office/drawing/2014/main" id="{BD00DE74-DD26-4C29-9FEF-BBBEB4430333}"/>
              </a:ext>
            </a:extLst>
          </p:cNvPr>
          <p:cNvSpPr txBox="1">
            <a:spLocks noChangeArrowheads="1"/>
          </p:cNvSpPr>
          <p:nvPr/>
        </p:nvSpPr>
        <p:spPr bwMode="auto">
          <a:xfrm>
            <a:off x="8543467" y="3935730"/>
            <a:ext cx="3430747" cy="461665"/>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noProof="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TỪ NGỮ CHỈ HOẠT ĐỘNG</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23">
            <a:extLst>
              <a:ext uri="{FF2B5EF4-FFF2-40B4-BE49-F238E27FC236}">
                <a16:creationId xmlns:a16="http://schemas.microsoft.com/office/drawing/2014/main" id="{9AA11B43-174F-4751-B3A1-AD47638D9CC2}"/>
              </a:ext>
            </a:extLst>
          </p:cNvPr>
          <p:cNvSpPr/>
          <p:nvPr/>
        </p:nvSpPr>
        <p:spPr>
          <a:xfrm>
            <a:off x="8615097" y="4382631"/>
            <a:ext cx="3075360" cy="1384995"/>
          </a:xfrm>
          <a:prstGeom prst="rect">
            <a:avLst/>
          </a:prstGeom>
        </p:spPr>
        <p:txBody>
          <a:bodyPr wrap="square">
            <a:spAutoFit/>
            <a:scene3d>
              <a:camera prst="orthographicFront"/>
              <a:lightRig rig="threePt" dir="t"/>
            </a:scene3d>
            <a:sp3d contourW="12700"/>
          </a:bodyPr>
          <a:lstStyle/>
          <a:p>
            <a:pPr lvl="0">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 đồ chơi,</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b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 ...</a:t>
            </a:r>
            <a:endParaRPr kumimoji="0" lang="en-US" altLang="zh-CN" sz="2800" b="0" i="0" u="none" strike="noStrike" kern="120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15983FFF-C8DC-4A0B-A80A-7DF781272743}"/>
              </a:ext>
            </a:extLst>
          </p:cNvPr>
          <p:cNvPicPr>
            <a:picLocks noChangeAspect="1"/>
          </p:cNvPicPr>
          <p:nvPr/>
        </p:nvPicPr>
        <p:blipFill>
          <a:blip r:embed="rId3"/>
          <a:srcRect l="55318" t="5159" r="1693" b="4670"/>
          <a:stretch>
            <a:fillRect/>
          </a:stretch>
        </p:blipFill>
        <p:spPr>
          <a:xfrm>
            <a:off x="3740025" y="292092"/>
            <a:ext cx="4711951" cy="3399388"/>
          </a:xfrm>
          <a:custGeom>
            <a:avLst/>
            <a:gdLst>
              <a:gd name="connsiteX0" fmla="*/ 257542 w 3856777"/>
              <a:gd name="connsiteY0" fmla="*/ 0 h 2782432"/>
              <a:gd name="connsiteX1" fmla="*/ 3599235 w 3856777"/>
              <a:gd name="connsiteY1" fmla="*/ 0 h 2782432"/>
              <a:gd name="connsiteX2" fmla="*/ 3856777 w 3856777"/>
              <a:gd name="connsiteY2" fmla="*/ 257542 h 2782432"/>
              <a:gd name="connsiteX3" fmla="*/ 3856777 w 3856777"/>
              <a:gd name="connsiteY3" fmla="*/ 2524890 h 2782432"/>
              <a:gd name="connsiteX4" fmla="*/ 3599235 w 3856777"/>
              <a:gd name="connsiteY4" fmla="*/ 2782432 h 2782432"/>
              <a:gd name="connsiteX5" fmla="*/ 257542 w 3856777"/>
              <a:gd name="connsiteY5" fmla="*/ 2782432 h 2782432"/>
              <a:gd name="connsiteX6" fmla="*/ 0 w 3856777"/>
              <a:gd name="connsiteY6" fmla="*/ 2524890 h 2782432"/>
              <a:gd name="connsiteX7" fmla="*/ 0 w 3856777"/>
              <a:gd name="connsiteY7" fmla="*/ 257542 h 2782432"/>
              <a:gd name="connsiteX8" fmla="*/ 257542 w 3856777"/>
              <a:gd name="connsiteY8" fmla="*/ 0 h 2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777" h="2782432">
                <a:moveTo>
                  <a:pt x="257542" y="0"/>
                </a:moveTo>
                <a:lnTo>
                  <a:pt x="3599235" y="0"/>
                </a:lnTo>
                <a:cubicBezTo>
                  <a:pt x="3741472" y="0"/>
                  <a:pt x="3856777" y="115305"/>
                  <a:pt x="3856777" y="257542"/>
                </a:cubicBezTo>
                <a:lnTo>
                  <a:pt x="3856777" y="2524890"/>
                </a:lnTo>
                <a:cubicBezTo>
                  <a:pt x="3856777" y="2667127"/>
                  <a:pt x="3741472" y="2782432"/>
                  <a:pt x="3599235" y="2782432"/>
                </a:cubicBezTo>
                <a:lnTo>
                  <a:pt x="257542" y="2782432"/>
                </a:lnTo>
                <a:cubicBezTo>
                  <a:pt x="115305" y="2782432"/>
                  <a:pt x="0" y="2667127"/>
                  <a:pt x="0" y="2524890"/>
                </a:cubicBezTo>
                <a:lnTo>
                  <a:pt x="0" y="257542"/>
                </a:lnTo>
                <a:cubicBezTo>
                  <a:pt x="0" y="115305"/>
                  <a:pt x="115305" y="0"/>
                  <a:pt x="257542" y="0"/>
                </a:cubicBezTo>
                <a:close/>
              </a:path>
            </a:pathLst>
          </a:custGeom>
        </p:spPr>
      </p:pic>
    </p:spTree>
    <p:extLst>
      <p:ext uri="{BB962C8B-B14F-4D97-AF65-F5344CB8AC3E}">
        <p14:creationId xmlns:p14="http://schemas.microsoft.com/office/powerpoint/2010/main" val="10307437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1" nodeType="clickEffect">
                                  <p:stCondLst>
                                    <p:cond delay="0"/>
                                  </p:stCondLst>
                                  <p:childTnLst>
                                    <p:animEffect transition="out" filter="wipe(right)">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childTnLst>
                          </p:cTn>
                        </p:par>
                        <p:par>
                          <p:cTn id="26" fill="hold">
                            <p:stCondLst>
                              <p:cond delay="500"/>
                            </p:stCondLst>
                            <p:childTnLst>
                              <p:par>
                                <p:cTn id="27" presetID="3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800" decel="100000"/>
                                        <p:tgtEl>
                                          <p:spTgt spid="8"/>
                                        </p:tgtEl>
                                      </p:cBhvr>
                                    </p:animEffect>
                                    <p:anim calcmode="lin" valueType="num">
                                      <p:cBhvr>
                                        <p:cTn id="30" dur="800" decel="100000" fill="hold"/>
                                        <p:tgtEl>
                                          <p:spTgt spid="8"/>
                                        </p:tgtEl>
                                        <p:attrNameLst>
                                          <p:attrName>style.rotation</p:attrName>
                                        </p:attrNameLst>
                                      </p:cBhvr>
                                      <p:tavLst>
                                        <p:tav tm="0">
                                          <p:val>
                                            <p:fltVal val="-90"/>
                                          </p:val>
                                        </p:tav>
                                        <p:tav tm="100000">
                                          <p:val>
                                            <p:fltVal val="0"/>
                                          </p:val>
                                        </p:tav>
                                      </p:tavLst>
                                    </p:anim>
                                    <p:anim calcmode="lin" valueType="num">
                                      <p:cBhvr>
                                        <p:cTn id="31" dur="800" decel="100000" fill="hold"/>
                                        <p:tgtEl>
                                          <p:spTgt spid="8"/>
                                        </p:tgtEl>
                                        <p:attrNameLst>
                                          <p:attrName>ppt_x</p:attrName>
                                        </p:attrNameLst>
                                      </p:cBhvr>
                                      <p:tavLst>
                                        <p:tav tm="0">
                                          <p:val>
                                            <p:strVal val="#ppt_x+0.4"/>
                                          </p:val>
                                        </p:tav>
                                        <p:tav tm="100000">
                                          <p:val>
                                            <p:strVal val="#ppt_x-0.05"/>
                                          </p:val>
                                        </p:tav>
                                      </p:tavLst>
                                    </p:anim>
                                    <p:anim calcmode="lin" valueType="num">
                                      <p:cBhvr>
                                        <p:cTn id="32" dur="800" decel="100000" fill="hold"/>
                                        <p:tgtEl>
                                          <p:spTgt spid="8"/>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 calcmode="lin" valueType="num">
                                      <p:cBhvr>
                                        <p:cTn id="41" dur="500" fill="hold"/>
                                        <p:tgtEl>
                                          <p:spTgt spid="9"/>
                                        </p:tgtEl>
                                        <p:attrNameLst>
                                          <p:attrName>style.rotation</p:attrName>
                                        </p:attrNameLst>
                                      </p:cBhvr>
                                      <p:tavLst>
                                        <p:tav tm="0">
                                          <p:val>
                                            <p:fltVal val="360"/>
                                          </p:val>
                                        </p:tav>
                                        <p:tav tm="100000">
                                          <p:val>
                                            <p:fltVal val="0"/>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p:tgtEl>
                                          <p:spTgt spid="10"/>
                                        </p:tgtEl>
                                        <p:attrNameLst>
                                          <p:attrName>ppt_y</p:attrName>
                                        </p:attrNameLst>
                                      </p:cBhvr>
                                      <p:tavLst>
                                        <p:tav tm="0">
                                          <p:val>
                                            <p:strVal val="#ppt_y+#ppt_h*1.125000"/>
                                          </p:val>
                                        </p:tav>
                                        <p:tav tm="100000">
                                          <p:val>
                                            <p:strVal val="#ppt_y"/>
                                          </p:val>
                                        </p:tav>
                                      </p:tavLst>
                                    </p:anim>
                                    <p:animEffect transition="in" filter="wipe(up)">
                                      <p:cBhvr>
                                        <p:cTn id="48" dur="500"/>
                                        <p:tgtEl>
                                          <p:spTgt spid="10"/>
                                        </p:tgtEl>
                                      </p:cBhvr>
                                    </p:animEffect>
                                  </p:childTnLst>
                                </p:cTn>
                              </p:par>
                            </p:childTnLst>
                          </p:cTn>
                        </p:par>
                        <p:par>
                          <p:cTn id="49" fill="hold">
                            <p:stCondLst>
                              <p:cond delay="500"/>
                            </p:stCondLst>
                            <p:childTnLst>
                              <p:par>
                                <p:cTn id="50" presetID="3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800" decel="100000"/>
                                        <p:tgtEl>
                                          <p:spTgt spid="11"/>
                                        </p:tgtEl>
                                      </p:cBhvr>
                                    </p:animEffect>
                                    <p:anim calcmode="lin" valueType="num">
                                      <p:cBhvr>
                                        <p:cTn id="53" dur="800" decel="100000" fill="hold"/>
                                        <p:tgtEl>
                                          <p:spTgt spid="11"/>
                                        </p:tgtEl>
                                        <p:attrNameLst>
                                          <p:attrName>style.rotation</p:attrName>
                                        </p:attrNameLst>
                                      </p:cBhvr>
                                      <p:tavLst>
                                        <p:tav tm="0">
                                          <p:val>
                                            <p:fltVal val="-90"/>
                                          </p:val>
                                        </p:tav>
                                        <p:tav tm="100000">
                                          <p:val>
                                            <p:fltVal val="0"/>
                                          </p:val>
                                        </p:tav>
                                      </p:tavLst>
                                    </p:anim>
                                    <p:anim calcmode="lin" valueType="num">
                                      <p:cBhvr>
                                        <p:cTn id="54" dur="800" decel="100000" fill="hold"/>
                                        <p:tgtEl>
                                          <p:spTgt spid="11"/>
                                        </p:tgtEl>
                                        <p:attrNameLst>
                                          <p:attrName>ppt_x</p:attrName>
                                        </p:attrNameLst>
                                      </p:cBhvr>
                                      <p:tavLst>
                                        <p:tav tm="0">
                                          <p:val>
                                            <p:strVal val="#ppt_x+0.4"/>
                                          </p:val>
                                        </p:tav>
                                        <p:tav tm="100000">
                                          <p:val>
                                            <p:strVal val="#ppt_x-0.05"/>
                                          </p:val>
                                        </p:tav>
                                      </p:tavLst>
                                    </p:anim>
                                    <p:anim calcmode="lin" valueType="num">
                                      <p:cBhvr>
                                        <p:cTn id="55" dur="800" decel="100000" fill="hold"/>
                                        <p:tgtEl>
                                          <p:spTgt spid="11"/>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p:tgtEl>
                                          <p:spTgt spid="13"/>
                                        </p:tgtEl>
                                        <p:attrNameLst>
                                          <p:attrName>ppt_y</p:attrName>
                                        </p:attrNameLst>
                                      </p:cBhvr>
                                      <p:tavLst>
                                        <p:tav tm="0">
                                          <p:val>
                                            <p:strVal val="#ppt_y+#ppt_h*1.125000"/>
                                          </p:val>
                                        </p:tav>
                                        <p:tav tm="100000">
                                          <p:val>
                                            <p:strVal val="#ppt_y"/>
                                          </p:val>
                                        </p:tav>
                                      </p:tavLst>
                                    </p:anim>
                                    <p:animEffect transition="in" filter="wipe(up)">
                                      <p:cBhvr>
                                        <p:cTn id="71" dur="500"/>
                                        <p:tgtEl>
                                          <p:spTgt spid="13"/>
                                        </p:tgtEl>
                                      </p:cBhvr>
                                    </p:animEffect>
                                  </p:childTnLst>
                                </p:cTn>
                              </p:par>
                            </p:childTnLst>
                          </p:cTn>
                        </p:par>
                        <p:par>
                          <p:cTn id="72" fill="hold">
                            <p:stCondLst>
                              <p:cond delay="500"/>
                            </p:stCondLst>
                            <p:childTnLst>
                              <p:par>
                                <p:cTn id="73" presetID="30" presetClass="entr" presetSubtype="0" fill="hold" grpId="0"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800" decel="100000"/>
                                        <p:tgtEl>
                                          <p:spTgt spid="14"/>
                                        </p:tgtEl>
                                      </p:cBhvr>
                                    </p:animEffect>
                                    <p:anim calcmode="lin" valueType="num">
                                      <p:cBhvr>
                                        <p:cTn id="76" dur="800" decel="100000" fill="hold"/>
                                        <p:tgtEl>
                                          <p:spTgt spid="14"/>
                                        </p:tgtEl>
                                        <p:attrNameLst>
                                          <p:attrName>style.rotation</p:attrName>
                                        </p:attrNameLst>
                                      </p:cBhvr>
                                      <p:tavLst>
                                        <p:tav tm="0">
                                          <p:val>
                                            <p:fltVal val="-90"/>
                                          </p:val>
                                        </p:tav>
                                        <p:tav tm="100000">
                                          <p:val>
                                            <p:fltVal val="0"/>
                                          </p:val>
                                        </p:tav>
                                      </p:tavLst>
                                    </p:anim>
                                    <p:anim calcmode="lin" valueType="num">
                                      <p:cBhvr>
                                        <p:cTn id="77" dur="800" decel="100000" fill="hold"/>
                                        <p:tgtEl>
                                          <p:spTgt spid="14"/>
                                        </p:tgtEl>
                                        <p:attrNameLst>
                                          <p:attrName>ppt_x</p:attrName>
                                        </p:attrNameLst>
                                      </p:cBhvr>
                                      <p:tavLst>
                                        <p:tav tm="0">
                                          <p:val>
                                            <p:strVal val="#ppt_x+0.4"/>
                                          </p:val>
                                        </p:tav>
                                        <p:tav tm="100000">
                                          <p:val>
                                            <p:strVal val="#ppt_x-0.05"/>
                                          </p:val>
                                        </p:tav>
                                      </p:tavLst>
                                    </p:anim>
                                    <p:anim calcmode="lin" valueType="num">
                                      <p:cBhvr>
                                        <p:cTn id="78" dur="800" decel="100000" fill="hold"/>
                                        <p:tgtEl>
                                          <p:spTgt spid="14"/>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 calcmode="lin" valueType="num">
                                      <p:cBhvr>
                                        <p:cTn id="87" dur="500" fill="hold"/>
                                        <p:tgtEl>
                                          <p:spTgt spid="15"/>
                                        </p:tgtEl>
                                        <p:attrNameLst>
                                          <p:attrName>style.rotation</p:attrName>
                                        </p:attrNameLst>
                                      </p:cBhvr>
                                      <p:tavLst>
                                        <p:tav tm="0">
                                          <p:val>
                                            <p:fltVal val="360"/>
                                          </p:val>
                                        </p:tav>
                                        <p:tav tm="100000">
                                          <p:val>
                                            <p:fltVal val="0"/>
                                          </p:val>
                                        </p:tav>
                                      </p:tavLst>
                                    </p:anim>
                                    <p:animEffect transition="in" filter="fade">
                                      <p:cBhvr>
                                        <p:cTn id="8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8" grpId="0"/>
      <p:bldP spid="9" grpId="0"/>
      <p:bldP spid="10" grpId="0" animBg="1"/>
      <p:bldP spid="11" grpId="0"/>
      <p:bldP spid="12" grpId="0"/>
      <p:bldP spid="13"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BDDB4-6F06-49AA-AC60-7B3D2F3173CB}"/>
              </a:ext>
            </a:extLst>
          </p:cNvPr>
          <p:cNvSpPr txBox="1"/>
          <p:nvPr/>
        </p:nvSpPr>
        <p:spPr>
          <a:xfrm>
            <a:off x="2392769" y="1521906"/>
            <a:ext cx="7406463" cy="1938992"/>
          </a:xfrm>
          <a:prstGeom prst="rect">
            <a:avLst/>
          </a:prstGeom>
          <a:noFill/>
        </p:spPr>
        <p:txBody>
          <a:bodyPr wrap="square">
            <a:spAutoFit/>
          </a:bodyPr>
          <a:lstStyle/>
          <a:p>
            <a:pPr algn="ctr">
              <a:defRPr/>
            </a:pPr>
            <a:r>
              <a:rPr lang="vi-VN" sz="4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các từ ngữ chỉ người, vật và từ chỉ hoạt động của người, vật trong lớp học của em.</a:t>
            </a:r>
            <a:endPar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513199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14">
            <a:extLst>
              <a:ext uri="{FF2B5EF4-FFF2-40B4-BE49-F238E27FC236}">
                <a16:creationId xmlns:a16="http://schemas.microsoft.com/office/drawing/2014/main" id="{C98447A6-B7D9-434C-8440-30CE723F4F08}"/>
              </a:ext>
            </a:extLst>
          </p:cNvPr>
          <p:cNvCxnSpPr/>
          <p:nvPr/>
        </p:nvCxnSpPr>
        <p:spPr>
          <a:xfrm>
            <a:off x="2209800" y="4038600"/>
            <a:ext cx="8153400" cy="0"/>
          </a:xfrm>
          <a:prstGeom prst="line">
            <a:avLst/>
          </a:prstGeom>
          <a:ln w="47625" cap="rnd">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5B6B4DA6-10D6-4252-B15B-6E933FC82C90}"/>
              </a:ext>
            </a:extLst>
          </p:cNvPr>
          <p:cNvGrpSpPr/>
          <p:nvPr/>
        </p:nvGrpSpPr>
        <p:grpSpPr>
          <a:xfrm>
            <a:off x="4916220" y="3853939"/>
            <a:ext cx="798780" cy="1882030"/>
            <a:chOff x="4916220" y="3853939"/>
            <a:chExt cx="798780" cy="1882030"/>
          </a:xfrm>
        </p:grpSpPr>
        <p:sp>
          <p:nvSpPr>
            <p:cNvPr id="46" name="17">
              <a:extLst>
                <a:ext uri="{FF2B5EF4-FFF2-40B4-BE49-F238E27FC236}">
                  <a16:creationId xmlns:a16="http://schemas.microsoft.com/office/drawing/2014/main" id="{18C6E888-9C90-4B94-AFDC-891B27735DD5}"/>
                </a:ext>
              </a:extLst>
            </p:cNvPr>
            <p:cNvSpPr/>
            <p:nvPr/>
          </p:nvSpPr>
          <p:spPr>
            <a:xfrm>
              <a:off x="4916220" y="5026614"/>
              <a:ext cx="709354" cy="709355"/>
            </a:xfrm>
            <a:prstGeom prst="ellipse">
              <a:avLst/>
            </a:prstGeom>
            <a:solidFill>
              <a:srgbClr val="58C9B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47" name="Rectangle 273">
              <a:extLst>
                <a:ext uri="{FF2B5EF4-FFF2-40B4-BE49-F238E27FC236}">
                  <a16:creationId xmlns:a16="http://schemas.microsoft.com/office/drawing/2014/main" id="{34C6D532-37C7-444D-BFA3-651F52D48FAC}"/>
                </a:ext>
              </a:extLst>
            </p:cNvPr>
            <p:cNvSpPr>
              <a:spLocks noChangeArrowheads="1"/>
            </p:cNvSpPr>
            <p:nvPr/>
          </p:nvSpPr>
          <p:spPr bwMode="auto">
            <a:xfrm>
              <a:off x="5421255" y="5429880"/>
              <a:ext cx="850" cy="8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48" name="20">
              <a:extLst>
                <a:ext uri="{FF2B5EF4-FFF2-40B4-BE49-F238E27FC236}">
                  <a16:creationId xmlns:a16="http://schemas.microsoft.com/office/drawing/2014/main" id="{2B8A8FB2-186F-4EED-AB25-A0A4F38F0D5F}"/>
                </a:ext>
              </a:extLst>
            </p:cNvPr>
            <p:cNvSpPr txBox="1"/>
            <p:nvPr/>
          </p:nvSpPr>
          <p:spPr>
            <a:xfrm>
              <a:off x="4967119" y="5115057"/>
              <a:ext cx="747881" cy="58477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ea typeface="微软雅黑" panose="020B0503020204020204" pitchFamily="34" charset="-122"/>
                  <a:cs typeface="+mn-cs"/>
                </a:rPr>
                <a:t>02</a:t>
              </a:r>
              <a:endParaRPr kumimoji="0" lang="zh-CN" altLang="en-US" sz="3200" b="0" i="0" u="none" strike="noStrike" kern="1200" cap="none" spc="0" normalizeH="0" baseline="0" noProof="0" dirty="0">
                <a:ln>
                  <a:noFill/>
                </a:ln>
                <a:solidFill>
                  <a:srgbClr val="FFFFFF"/>
                </a:solidFill>
                <a:effectLst/>
                <a:uLnTx/>
                <a:uFillTx/>
                <a:ea typeface="微软雅黑" panose="020B0503020204020204" pitchFamily="34" charset="-122"/>
                <a:cs typeface="+mn-cs"/>
              </a:endParaRPr>
            </a:p>
          </p:txBody>
        </p:sp>
        <p:cxnSp>
          <p:nvCxnSpPr>
            <p:cNvPr id="49" name="Straight Connector 24">
              <a:extLst>
                <a:ext uri="{FF2B5EF4-FFF2-40B4-BE49-F238E27FC236}">
                  <a16:creationId xmlns:a16="http://schemas.microsoft.com/office/drawing/2014/main" id="{1E4F9095-EBB1-4000-A86F-6CE26CA2C30D}"/>
                </a:ext>
              </a:extLst>
            </p:cNvPr>
            <p:cNvCxnSpPr/>
            <p:nvPr/>
          </p:nvCxnSpPr>
          <p:spPr>
            <a:xfrm>
              <a:off x="5264308" y="3853939"/>
              <a:ext cx="0" cy="1163320"/>
            </a:xfrm>
            <a:prstGeom prst="line">
              <a:avLst/>
            </a:prstGeom>
            <a:ln w="222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E686EA11-FB3A-4B43-8288-1B29D33BF741}"/>
              </a:ext>
            </a:extLst>
          </p:cNvPr>
          <p:cNvGrpSpPr/>
          <p:nvPr/>
        </p:nvGrpSpPr>
        <p:grpSpPr>
          <a:xfrm>
            <a:off x="7369468" y="3853939"/>
            <a:ext cx="823342" cy="1022489"/>
            <a:chOff x="7369468" y="3853939"/>
            <a:chExt cx="823342" cy="1022489"/>
          </a:xfrm>
        </p:grpSpPr>
        <p:grpSp>
          <p:nvGrpSpPr>
            <p:cNvPr id="51" name="Group 50">
              <a:extLst>
                <a:ext uri="{FF2B5EF4-FFF2-40B4-BE49-F238E27FC236}">
                  <a16:creationId xmlns:a16="http://schemas.microsoft.com/office/drawing/2014/main" id="{BCC1E232-D69A-4949-A4F5-C4BB9AB209A4}"/>
                </a:ext>
              </a:extLst>
            </p:cNvPr>
            <p:cNvGrpSpPr/>
            <p:nvPr/>
          </p:nvGrpSpPr>
          <p:grpSpPr>
            <a:xfrm>
              <a:off x="7369468" y="4128548"/>
              <a:ext cx="823342" cy="747880"/>
              <a:chOff x="7369468" y="4128548"/>
              <a:chExt cx="823342" cy="747880"/>
            </a:xfrm>
          </p:grpSpPr>
          <p:grpSp>
            <p:nvGrpSpPr>
              <p:cNvPr id="53" name="24">
                <a:extLst>
                  <a:ext uri="{FF2B5EF4-FFF2-40B4-BE49-F238E27FC236}">
                    <a16:creationId xmlns:a16="http://schemas.microsoft.com/office/drawing/2014/main" id="{9CA5C285-23D4-444A-BE56-1B91DD314C7E}"/>
                  </a:ext>
                </a:extLst>
              </p:cNvPr>
              <p:cNvGrpSpPr/>
              <p:nvPr/>
            </p:nvGrpSpPr>
            <p:grpSpPr>
              <a:xfrm>
                <a:off x="7369468" y="4128548"/>
                <a:ext cx="747881" cy="747880"/>
                <a:chOff x="304800" y="673100"/>
                <a:chExt cx="4000500" cy="4000500"/>
              </a:xfrm>
              <a:effectLst>
                <a:outerShdw blurRad="444500" dist="254000" dir="8100000" algn="tr" rotWithShape="0">
                  <a:prstClr val="black">
                    <a:alpha val="50000"/>
                  </a:prstClr>
                </a:outerShdw>
              </a:effectLst>
            </p:grpSpPr>
            <p:sp>
              <p:nvSpPr>
                <p:cNvPr id="56" name="68">
                  <a:extLst>
                    <a:ext uri="{FF2B5EF4-FFF2-40B4-BE49-F238E27FC236}">
                      <a16:creationId xmlns:a16="http://schemas.microsoft.com/office/drawing/2014/main" id="{2B3C79B2-485D-4A55-AB4F-2FC77AF2978B}"/>
                    </a:ext>
                  </a:extLst>
                </p:cNvPr>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57" name="27">
                  <a:extLst>
                    <a:ext uri="{FF2B5EF4-FFF2-40B4-BE49-F238E27FC236}">
                      <a16:creationId xmlns:a16="http://schemas.microsoft.com/office/drawing/2014/main" id="{3ABD4EE7-B788-4266-B842-B98DDE93BC44}"/>
                    </a:ext>
                  </a:extLst>
                </p:cNvPr>
                <p:cNvSpPr/>
                <p:nvPr/>
              </p:nvSpPr>
              <p:spPr>
                <a:xfrm>
                  <a:off x="407841" y="776141"/>
                  <a:ext cx="3794419" cy="3794419"/>
                </a:xfrm>
                <a:prstGeom prst="ellipse">
                  <a:avLst/>
                </a:prstGeom>
                <a:solidFill>
                  <a:srgbClr val="F4C62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微软雅黑" panose="020B0503020204020204" pitchFamily="34" charset="-122"/>
                    <a:cs typeface="+mn-cs"/>
                  </a:endParaRPr>
                </a:p>
              </p:txBody>
            </p:sp>
          </p:grpSp>
          <p:sp>
            <p:nvSpPr>
              <p:cNvPr id="54" name="Rectangle 273">
                <a:extLst>
                  <a:ext uri="{FF2B5EF4-FFF2-40B4-BE49-F238E27FC236}">
                    <a16:creationId xmlns:a16="http://schemas.microsoft.com/office/drawing/2014/main" id="{862C006D-9075-4328-9164-EE73B9DA81D1}"/>
                  </a:ext>
                </a:extLst>
              </p:cNvPr>
              <p:cNvSpPr>
                <a:spLocks noChangeArrowheads="1"/>
              </p:cNvSpPr>
              <p:nvPr/>
            </p:nvSpPr>
            <p:spPr bwMode="auto">
              <a:xfrm>
                <a:off x="7893767" y="4551076"/>
                <a:ext cx="850" cy="8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55" name="20">
                <a:extLst>
                  <a:ext uri="{FF2B5EF4-FFF2-40B4-BE49-F238E27FC236}">
                    <a16:creationId xmlns:a16="http://schemas.microsoft.com/office/drawing/2014/main" id="{013BE693-C0EA-41E6-8298-5501E0F903CD}"/>
                  </a:ext>
                </a:extLst>
              </p:cNvPr>
              <p:cNvSpPr txBox="1"/>
              <p:nvPr/>
            </p:nvSpPr>
            <p:spPr>
              <a:xfrm>
                <a:off x="7432153" y="4229981"/>
                <a:ext cx="760657" cy="58477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ea typeface="微软雅黑" panose="020B0503020204020204" pitchFamily="34" charset="-122"/>
                    <a:cs typeface="+mn-cs"/>
                  </a:rPr>
                  <a:t>03</a:t>
                </a:r>
                <a:endParaRPr kumimoji="0" lang="zh-CN" altLang="en-US" sz="3200" b="0" i="0" u="none" strike="noStrike" kern="1200" cap="none" spc="0" normalizeH="0" baseline="0" noProof="0" dirty="0">
                  <a:ln>
                    <a:noFill/>
                  </a:ln>
                  <a:solidFill>
                    <a:srgbClr val="FFFFFF"/>
                  </a:solidFill>
                  <a:effectLst/>
                  <a:uLnTx/>
                  <a:uFillTx/>
                  <a:ea typeface="微软雅黑" panose="020B0503020204020204" pitchFamily="34" charset="-122"/>
                  <a:cs typeface="+mn-cs"/>
                </a:endParaRPr>
              </a:p>
            </p:txBody>
          </p:sp>
        </p:grpSp>
        <p:cxnSp>
          <p:nvCxnSpPr>
            <p:cNvPr id="52" name="Straight Connector 35">
              <a:extLst>
                <a:ext uri="{FF2B5EF4-FFF2-40B4-BE49-F238E27FC236}">
                  <a16:creationId xmlns:a16="http://schemas.microsoft.com/office/drawing/2014/main" id="{03A2FFC7-6654-4114-8A0D-60DD2E1368C1}"/>
                </a:ext>
              </a:extLst>
            </p:cNvPr>
            <p:cNvCxnSpPr/>
            <p:nvPr/>
          </p:nvCxnSpPr>
          <p:spPr>
            <a:xfrm>
              <a:off x="7746509" y="3853939"/>
              <a:ext cx="0" cy="269240"/>
            </a:xfrm>
            <a:prstGeom prst="line">
              <a:avLst/>
            </a:prstGeom>
            <a:ln w="222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sp>
        <p:nvSpPr>
          <p:cNvPr id="58" name="Rectangle 18">
            <a:extLst>
              <a:ext uri="{FF2B5EF4-FFF2-40B4-BE49-F238E27FC236}">
                <a16:creationId xmlns:a16="http://schemas.microsoft.com/office/drawing/2014/main" id="{19F1FFD9-91A4-4316-B348-E8D3B48CBC10}"/>
              </a:ext>
            </a:extLst>
          </p:cNvPr>
          <p:cNvSpPr/>
          <p:nvPr/>
        </p:nvSpPr>
        <p:spPr>
          <a:xfrm>
            <a:off x="4189913" y="1882805"/>
            <a:ext cx="2287086" cy="492443"/>
          </a:xfrm>
          <a:prstGeom prst="rect">
            <a:avLst/>
          </a:prstGeom>
        </p:spPr>
        <p:txBody>
          <a:bodyPr wrap="square">
            <a:spAutoFit/>
          </a:bodyPr>
          <a:lstStyle/>
          <a:p>
            <a:pPr algn="just"/>
            <a:r>
              <a:rPr lang="vi-VN" sz="2600">
                <a:solidFill>
                  <a:srgbClr val="333333"/>
                </a:solidFill>
                <a:latin typeface="Arial-Rounded" panose="020B0500000000000000" pitchFamily="34" charset="0"/>
                <a:ea typeface="Arial-Rounded" panose="020B0500000000000000" pitchFamily="34" charset="0"/>
                <a:cs typeface="Arial-Rounded" panose="020B0500000000000000" pitchFamily="34" charset="0"/>
              </a:rPr>
              <a:t>Người đó là ai?</a:t>
            </a:r>
          </a:p>
        </p:txBody>
      </p:sp>
      <p:sp>
        <p:nvSpPr>
          <p:cNvPr id="59" name="Rectangle 19">
            <a:extLst>
              <a:ext uri="{FF2B5EF4-FFF2-40B4-BE49-F238E27FC236}">
                <a16:creationId xmlns:a16="http://schemas.microsoft.com/office/drawing/2014/main" id="{E0639A3E-6098-480C-9852-878DF1ECE85E}"/>
              </a:ext>
            </a:extLst>
          </p:cNvPr>
          <p:cNvSpPr/>
          <p:nvPr/>
        </p:nvSpPr>
        <p:spPr>
          <a:xfrm>
            <a:off x="5592884" y="5173792"/>
            <a:ext cx="3372807" cy="492443"/>
          </a:xfrm>
          <a:prstGeom prst="rect">
            <a:avLst/>
          </a:prstGeom>
        </p:spPr>
        <p:txBody>
          <a:bodyPr wrap="square">
            <a:spAutoFit/>
          </a:bodyPr>
          <a:lstStyle/>
          <a:p>
            <a:pPr algn="ctr"/>
            <a:r>
              <a:rPr lang="vi-VN" sz="2600">
                <a:solidFill>
                  <a:srgbClr val="333333"/>
                </a:solidFill>
                <a:latin typeface="Arial-Rounded" panose="020B0500000000000000" pitchFamily="34" charset="0"/>
                <a:ea typeface="Arial-Rounded" panose="020B0500000000000000" pitchFamily="34" charset="0"/>
                <a:cs typeface="Arial-Rounded" panose="020B0500000000000000" pitchFamily="34" charset="0"/>
              </a:rPr>
              <a:t>Người đó đang làm gì?</a:t>
            </a:r>
            <a:endParaRPr lang="en-US" altLang="zh-CN" sz="2600" dirty="0">
              <a:solidFill>
                <a:schemeClr val="tx1">
                  <a:lumMod val="85000"/>
                  <a:lumOff val="15000"/>
                </a:schemeClr>
              </a:solidFill>
              <a:ea typeface="+mn-lt"/>
              <a:sym typeface="+mn-ea"/>
            </a:endParaRPr>
          </a:p>
        </p:txBody>
      </p:sp>
      <p:sp>
        <p:nvSpPr>
          <p:cNvPr id="60" name="Rectangle 33">
            <a:extLst>
              <a:ext uri="{FF2B5EF4-FFF2-40B4-BE49-F238E27FC236}">
                <a16:creationId xmlns:a16="http://schemas.microsoft.com/office/drawing/2014/main" id="{FF82A6AE-F521-436B-8DD4-25CF0ADD38C5}"/>
              </a:ext>
            </a:extLst>
          </p:cNvPr>
          <p:cNvSpPr/>
          <p:nvPr/>
        </p:nvSpPr>
        <p:spPr>
          <a:xfrm>
            <a:off x="7699607" y="2619379"/>
            <a:ext cx="4077721" cy="892552"/>
          </a:xfrm>
          <a:prstGeom prst="rect">
            <a:avLst/>
          </a:prstGeom>
        </p:spPr>
        <p:txBody>
          <a:bodyPr wrap="square">
            <a:spAutoFit/>
          </a:bodyPr>
          <a:lstStyle/>
          <a:p>
            <a:r>
              <a:rPr lang="vi-VN" sz="2600">
                <a:solidFill>
                  <a:srgbClr val="333333"/>
                </a:solidFill>
                <a:latin typeface="Arial-Rounded" panose="020B0500000000000000" pitchFamily="34" charset="0"/>
                <a:ea typeface="Arial-Rounded" panose="020B0500000000000000" pitchFamily="34" charset="0"/>
                <a:cs typeface="Arial-Rounded" panose="020B0500000000000000" pitchFamily="34" charset="0"/>
              </a:rPr>
              <a:t>Em có nhận xét gì về cử chỉ,</a:t>
            </a:r>
            <a:r>
              <a:rPr lang="en-US" sz="2600">
                <a:solidFill>
                  <a:srgbClr val="333333"/>
                </a:solidFill>
                <a:latin typeface="Arial-Rounded" panose="020B0500000000000000" pitchFamily="34" charset="0"/>
                <a:ea typeface="Arial-Rounded" panose="020B0500000000000000" pitchFamily="34" charset="0"/>
                <a:cs typeface="Arial-Rounded" panose="020B0500000000000000" pitchFamily="34" charset="0"/>
              </a:rPr>
              <a:t> </a:t>
            </a:r>
            <a:r>
              <a:rPr lang="vi-VN" sz="2600">
                <a:solidFill>
                  <a:srgbClr val="333333"/>
                </a:solidFill>
                <a:latin typeface="Arial-Rounded" panose="020B0500000000000000" pitchFamily="34" charset="0"/>
                <a:ea typeface="Arial-Rounded" panose="020B0500000000000000" pitchFamily="34" charset="0"/>
                <a:cs typeface="Arial-Rounded" panose="020B0500000000000000" pitchFamily="34" charset="0"/>
              </a:rPr>
              <a:t>hành động,... của người đó?</a:t>
            </a:r>
            <a:endParaRPr lang="en-US" altLang="zh-CN" sz="2600" dirty="0">
              <a:solidFill>
                <a:schemeClr val="tx1">
                  <a:lumMod val="85000"/>
                  <a:lumOff val="15000"/>
                </a:schemeClr>
              </a:solidFill>
              <a:ea typeface="+mn-lt"/>
              <a:sym typeface="+mn-ea"/>
            </a:endParaRPr>
          </a:p>
        </p:txBody>
      </p:sp>
      <p:grpSp>
        <p:nvGrpSpPr>
          <p:cNvPr id="61" name="Group 60">
            <a:extLst>
              <a:ext uri="{FF2B5EF4-FFF2-40B4-BE49-F238E27FC236}">
                <a16:creationId xmlns:a16="http://schemas.microsoft.com/office/drawing/2014/main" id="{3C579D0B-C1C0-42B1-880D-4FC7D5F4CC6A}"/>
              </a:ext>
            </a:extLst>
          </p:cNvPr>
          <p:cNvGrpSpPr/>
          <p:nvPr/>
        </p:nvGrpSpPr>
        <p:grpSpPr>
          <a:xfrm>
            <a:off x="3363542" y="1765937"/>
            <a:ext cx="748229" cy="1830616"/>
            <a:chOff x="3363542" y="1765937"/>
            <a:chExt cx="748229" cy="1830616"/>
          </a:xfrm>
        </p:grpSpPr>
        <p:cxnSp>
          <p:nvCxnSpPr>
            <p:cNvPr id="62" name="Straight Connector 61">
              <a:extLst>
                <a:ext uri="{FF2B5EF4-FFF2-40B4-BE49-F238E27FC236}">
                  <a16:creationId xmlns:a16="http://schemas.microsoft.com/office/drawing/2014/main" id="{0B34FD81-5A19-4EC6-B2CB-885710D54485}"/>
                </a:ext>
              </a:extLst>
            </p:cNvPr>
            <p:cNvCxnSpPr/>
            <p:nvPr/>
          </p:nvCxnSpPr>
          <p:spPr>
            <a:xfrm>
              <a:off x="3738865" y="2511126"/>
              <a:ext cx="0" cy="1085427"/>
            </a:xfrm>
            <a:prstGeom prst="line">
              <a:avLst/>
            </a:prstGeom>
            <a:ln w="222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223CE5C7-7130-473B-8AB6-F0B6EC63088F}"/>
                </a:ext>
              </a:extLst>
            </p:cNvPr>
            <p:cNvGrpSpPr/>
            <p:nvPr/>
          </p:nvGrpSpPr>
          <p:grpSpPr>
            <a:xfrm>
              <a:off x="3363542" y="1765937"/>
              <a:ext cx="748229" cy="747880"/>
              <a:chOff x="3363542" y="1765937"/>
              <a:chExt cx="748229" cy="747880"/>
            </a:xfrm>
          </p:grpSpPr>
          <p:grpSp>
            <p:nvGrpSpPr>
              <p:cNvPr id="64" name="36">
                <a:extLst>
                  <a:ext uri="{FF2B5EF4-FFF2-40B4-BE49-F238E27FC236}">
                    <a16:creationId xmlns:a16="http://schemas.microsoft.com/office/drawing/2014/main" id="{D50796E4-0D80-4ECF-BD78-FEF3007C696A}"/>
                  </a:ext>
                </a:extLst>
              </p:cNvPr>
              <p:cNvGrpSpPr/>
              <p:nvPr/>
            </p:nvGrpSpPr>
            <p:grpSpPr>
              <a:xfrm>
                <a:off x="3363542" y="1765937"/>
                <a:ext cx="747881" cy="747880"/>
                <a:chOff x="304803" y="673096"/>
                <a:chExt cx="4000503" cy="4000498"/>
              </a:xfrm>
              <a:effectLst>
                <a:outerShdw blurRad="444500" dist="254000" dir="8100000" algn="tr" rotWithShape="0">
                  <a:prstClr val="black">
                    <a:alpha val="50000"/>
                  </a:prstClr>
                </a:outerShdw>
              </a:effectLst>
            </p:grpSpPr>
            <p:sp>
              <p:nvSpPr>
                <p:cNvPr id="67" name="92">
                  <a:extLst>
                    <a:ext uri="{FF2B5EF4-FFF2-40B4-BE49-F238E27FC236}">
                      <a16:creationId xmlns:a16="http://schemas.microsoft.com/office/drawing/2014/main" id="{970566DE-1944-4DF6-A7FA-6A260DCD0899}"/>
                    </a:ext>
                  </a:extLst>
                </p:cNvPr>
                <p:cNvSpPr/>
                <p:nvPr/>
              </p:nvSpPr>
              <p:spPr>
                <a:xfrm>
                  <a:off x="304803" y="673096"/>
                  <a:ext cx="4000503" cy="4000498"/>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68" name="39">
                  <a:extLst>
                    <a:ext uri="{FF2B5EF4-FFF2-40B4-BE49-F238E27FC236}">
                      <a16:creationId xmlns:a16="http://schemas.microsoft.com/office/drawing/2014/main" id="{387D7783-95E4-42EA-A9E4-22F12E210353}"/>
                    </a:ext>
                  </a:extLst>
                </p:cNvPr>
                <p:cNvSpPr/>
                <p:nvPr/>
              </p:nvSpPr>
              <p:spPr>
                <a:xfrm>
                  <a:off x="407841" y="776141"/>
                  <a:ext cx="3794419" cy="3794419"/>
                </a:xfrm>
                <a:prstGeom prst="ellipse">
                  <a:avLst/>
                </a:prstGeom>
                <a:solidFill>
                  <a:srgbClr val="FE80A3"/>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grpSp>
          <p:sp>
            <p:nvSpPr>
              <p:cNvPr id="65" name="Rectangle 273">
                <a:extLst>
                  <a:ext uri="{FF2B5EF4-FFF2-40B4-BE49-F238E27FC236}">
                    <a16:creationId xmlns:a16="http://schemas.microsoft.com/office/drawing/2014/main" id="{DB84C87A-EAE9-439F-A212-9045E8DB3F9C}"/>
                  </a:ext>
                </a:extLst>
              </p:cNvPr>
              <p:cNvSpPr>
                <a:spLocks noChangeArrowheads="1"/>
              </p:cNvSpPr>
              <p:nvPr/>
            </p:nvSpPr>
            <p:spPr bwMode="auto">
              <a:xfrm>
                <a:off x="3887840" y="2188466"/>
                <a:ext cx="850" cy="8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66" name="20">
                <a:extLst>
                  <a:ext uri="{FF2B5EF4-FFF2-40B4-BE49-F238E27FC236}">
                    <a16:creationId xmlns:a16="http://schemas.microsoft.com/office/drawing/2014/main" id="{E48F4265-5EBE-41BA-B062-F1650254E7A9}"/>
                  </a:ext>
                </a:extLst>
              </p:cNvPr>
              <p:cNvSpPr txBox="1"/>
              <p:nvPr/>
            </p:nvSpPr>
            <p:spPr>
              <a:xfrm>
                <a:off x="3439393" y="1817380"/>
                <a:ext cx="672378" cy="58477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ea typeface="微软雅黑" panose="020B0503020204020204" pitchFamily="34" charset="-122"/>
                    <a:cs typeface="+mn-cs"/>
                  </a:rPr>
                  <a:t>01</a:t>
                </a:r>
                <a:endParaRPr kumimoji="0" lang="zh-CN" altLang="en-US" sz="3200" b="0" i="0" u="none" strike="noStrike" kern="1200" cap="none" spc="0" normalizeH="0" baseline="0" noProof="0" dirty="0">
                  <a:ln>
                    <a:noFill/>
                  </a:ln>
                  <a:solidFill>
                    <a:srgbClr val="FFFFFF"/>
                  </a:solidFill>
                  <a:effectLst/>
                  <a:uLnTx/>
                  <a:uFillTx/>
                  <a:ea typeface="微软雅黑" panose="020B0503020204020204" pitchFamily="34" charset="-122"/>
                  <a:cs typeface="+mn-cs"/>
                </a:endParaRPr>
              </a:p>
            </p:txBody>
          </p:sp>
        </p:grpSp>
      </p:grpSp>
      <p:grpSp>
        <p:nvGrpSpPr>
          <p:cNvPr id="69" name="40">
            <a:extLst>
              <a:ext uri="{FF2B5EF4-FFF2-40B4-BE49-F238E27FC236}">
                <a16:creationId xmlns:a16="http://schemas.microsoft.com/office/drawing/2014/main" id="{E67D4E6F-7673-4486-ADE0-EF6BC0AD2CC5}"/>
              </a:ext>
            </a:extLst>
          </p:cNvPr>
          <p:cNvGrpSpPr>
            <a:grpSpLocks noChangeAspect="1"/>
          </p:cNvGrpSpPr>
          <p:nvPr/>
        </p:nvGrpSpPr>
        <p:grpSpPr>
          <a:xfrm>
            <a:off x="7566149" y="3533246"/>
            <a:ext cx="384497" cy="384000"/>
            <a:chOff x="2097688" y="3956966"/>
            <a:chExt cx="2446337" cy="2443163"/>
          </a:xfrm>
          <a:solidFill>
            <a:srgbClr val="F4C629"/>
          </a:solidFill>
        </p:grpSpPr>
        <p:sp>
          <p:nvSpPr>
            <p:cNvPr id="70" name="Oval 52">
              <a:extLst>
                <a:ext uri="{FF2B5EF4-FFF2-40B4-BE49-F238E27FC236}">
                  <a16:creationId xmlns:a16="http://schemas.microsoft.com/office/drawing/2014/main" id="{88A114D6-C3C0-4E6A-BDED-FF454219CF9C}"/>
                </a:ext>
              </a:extLst>
            </p:cNvPr>
            <p:cNvSpPr>
              <a:spLocks noChangeArrowheads="1"/>
            </p:cNvSpPr>
            <p:nvPr/>
          </p:nvSpPr>
          <p:spPr bwMode="auto">
            <a:xfrm>
              <a:off x="2097688" y="3956966"/>
              <a:ext cx="2446337" cy="2443163"/>
            </a:xfrm>
            <a:prstGeom prst="ellipse">
              <a:avLst/>
            </a:prstGeom>
            <a:gr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71" name="Oval 62">
              <a:extLst>
                <a:ext uri="{FF2B5EF4-FFF2-40B4-BE49-F238E27FC236}">
                  <a16:creationId xmlns:a16="http://schemas.microsoft.com/office/drawing/2014/main" id="{38BDCF3E-7C52-4B31-B714-2ACB190D731D}"/>
                </a:ext>
              </a:extLst>
            </p:cNvPr>
            <p:cNvSpPr>
              <a:spLocks noChangeArrowheads="1"/>
            </p:cNvSpPr>
            <p:nvPr/>
          </p:nvSpPr>
          <p:spPr bwMode="auto">
            <a:xfrm>
              <a:off x="2184217" y="4033561"/>
              <a:ext cx="2284409" cy="2284417"/>
            </a:xfrm>
            <a:prstGeom prst="ellipse">
              <a:avLst/>
            </a:prstGeom>
            <a:gr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grpSp>
      <p:grpSp>
        <p:nvGrpSpPr>
          <p:cNvPr id="72" name="43">
            <a:extLst>
              <a:ext uri="{FF2B5EF4-FFF2-40B4-BE49-F238E27FC236}">
                <a16:creationId xmlns:a16="http://schemas.microsoft.com/office/drawing/2014/main" id="{2B3009A4-3103-423B-B864-AD25733BC094}"/>
              </a:ext>
            </a:extLst>
          </p:cNvPr>
          <p:cNvGrpSpPr>
            <a:grpSpLocks noChangeAspect="1"/>
          </p:cNvGrpSpPr>
          <p:nvPr/>
        </p:nvGrpSpPr>
        <p:grpSpPr>
          <a:xfrm>
            <a:off x="5066886" y="3533246"/>
            <a:ext cx="384497" cy="384000"/>
            <a:chOff x="2097688" y="3956966"/>
            <a:chExt cx="2446337" cy="2443163"/>
          </a:xfrm>
          <a:solidFill>
            <a:srgbClr val="58C9B0"/>
          </a:solidFill>
        </p:grpSpPr>
        <p:sp>
          <p:nvSpPr>
            <p:cNvPr id="73" name="Oval 52">
              <a:extLst>
                <a:ext uri="{FF2B5EF4-FFF2-40B4-BE49-F238E27FC236}">
                  <a16:creationId xmlns:a16="http://schemas.microsoft.com/office/drawing/2014/main" id="{BA97CE43-5ACB-473F-A165-E3DA3CCDF00B}"/>
                </a:ext>
              </a:extLst>
            </p:cNvPr>
            <p:cNvSpPr>
              <a:spLocks noChangeArrowheads="1"/>
            </p:cNvSpPr>
            <p:nvPr/>
          </p:nvSpPr>
          <p:spPr bwMode="auto">
            <a:xfrm>
              <a:off x="2097688" y="3956966"/>
              <a:ext cx="2446337" cy="2443163"/>
            </a:xfrm>
            <a:prstGeom prst="ellipse">
              <a:avLst/>
            </a:prstGeom>
            <a:grpFill/>
            <a:ln>
              <a:solidFill>
                <a:srgbClr val="58C9B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74" name="Oval 62">
              <a:extLst>
                <a:ext uri="{FF2B5EF4-FFF2-40B4-BE49-F238E27FC236}">
                  <a16:creationId xmlns:a16="http://schemas.microsoft.com/office/drawing/2014/main" id="{AD3EF6D1-0607-4A6C-BB50-AB8ECFA97CD3}"/>
                </a:ext>
              </a:extLst>
            </p:cNvPr>
            <p:cNvSpPr>
              <a:spLocks noChangeArrowheads="1"/>
            </p:cNvSpPr>
            <p:nvPr/>
          </p:nvSpPr>
          <p:spPr bwMode="auto">
            <a:xfrm>
              <a:off x="2184213" y="4033557"/>
              <a:ext cx="2284412" cy="2284414"/>
            </a:xfrm>
            <a:prstGeom prst="ellipse">
              <a:avLst/>
            </a:prstGeom>
            <a:grpFill/>
            <a:ln>
              <a:solidFill>
                <a:srgbClr val="58C9B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grpSp>
      <p:grpSp>
        <p:nvGrpSpPr>
          <p:cNvPr id="75" name="46">
            <a:extLst>
              <a:ext uri="{FF2B5EF4-FFF2-40B4-BE49-F238E27FC236}">
                <a16:creationId xmlns:a16="http://schemas.microsoft.com/office/drawing/2014/main" id="{933C2F00-2B59-4EA2-B446-55A426D30353}"/>
              </a:ext>
            </a:extLst>
          </p:cNvPr>
          <p:cNvGrpSpPr>
            <a:grpSpLocks noChangeAspect="1"/>
          </p:cNvGrpSpPr>
          <p:nvPr/>
        </p:nvGrpSpPr>
        <p:grpSpPr>
          <a:xfrm>
            <a:off x="3533390" y="3533246"/>
            <a:ext cx="384497" cy="384000"/>
            <a:chOff x="2097688" y="3956966"/>
            <a:chExt cx="2446337" cy="2443163"/>
          </a:xfrm>
          <a:solidFill>
            <a:srgbClr val="FE80A3"/>
          </a:solidFill>
        </p:grpSpPr>
        <p:sp>
          <p:nvSpPr>
            <p:cNvPr id="76" name="Oval 52">
              <a:extLst>
                <a:ext uri="{FF2B5EF4-FFF2-40B4-BE49-F238E27FC236}">
                  <a16:creationId xmlns:a16="http://schemas.microsoft.com/office/drawing/2014/main" id="{82BD780A-D74C-4CD4-BDD0-855AB3812799}"/>
                </a:ext>
              </a:extLst>
            </p:cNvPr>
            <p:cNvSpPr>
              <a:spLocks noChangeArrowheads="1"/>
            </p:cNvSpPr>
            <p:nvPr/>
          </p:nvSpPr>
          <p:spPr bwMode="auto">
            <a:xfrm>
              <a:off x="2097688" y="3956966"/>
              <a:ext cx="2446337" cy="2443163"/>
            </a:xfrm>
            <a:prstGeom prst="ellipse">
              <a:avLst/>
            </a:prstGeom>
            <a:gr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sp>
          <p:nvSpPr>
            <p:cNvPr id="77" name="Oval 62">
              <a:extLst>
                <a:ext uri="{FF2B5EF4-FFF2-40B4-BE49-F238E27FC236}">
                  <a16:creationId xmlns:a16="http://schemas.microsoft.com/office/drawing/2014/main" id="{AA0DFA64-B458-431A-AF24-8A752BBD3AFD}"/>
                </a:ext>
              </a:extLst>
            </p:cNvPr>
            <p:cNvSpPr>
              <a:spLocks noChangeArrowheads="1"/>
            </p:cNvSpPr>
            <p:nvPr/>
          </p:nvSpPr>
          <p:spPr bwMode="auto">
            <a:xfrm>
              <a:off x="2184217" y="4033561"/>
              <a:ext cx="2284409" cy="2284417"/>
            </a:xfrm>
            <a:prstGeom prst="ellipse">
              <a:avLst/>
            </a:prstGeom>
            <a:gr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微软雅黑" panose="020B0503020204020204" pitchFamily="34" charset="-122"/>
                <a:cs typeface="+mn-cs"/>
              </a:endParaRPr>
            </a:p>
          </p:txBody>
        </p:sp>
      </p:grpSp>
      <p:pic>
        <p:nvPicPr>
          <p:cNvPr id="78" name="49">
            <a:extLst>
              <a:ext uri="{FF2B5EF4-FFF2-40B4-BE49-F238E27FC236}">
                <a16:creationId xmlns:a16="http://schemas.microsoft.com/office/drawing/2014/main" id="{5A44D50A-C1AF-4BD0-A533-A552B37E6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39" y="3169023"/>
            <a:ext cx="1990179" cy="3493349"/>
          </a:xfrm>
          <a:prstGeom prst="rect">
            <a:avLst/>
          </a:prstGeom>
        </p:spPr>
      </p:pic>
    </p:spTree>
    <p:extLst>
      <p:ext uri="{BB962C8B-B14F-4D97-AF65-F5344CB8AC3E}">
        <p14:creationId xmlns:p14="http://schemas.microsoft.com/office/powerpoint/2010/main" val="16050434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par>
                              <p:cTn id="12" fill="hold">
                                <p:stCondLst>
                                  <p:cond delay="1000"/>
                                </p:stCondLst>
                                <p:childTnLst>
                                  <p:par>
                                    <p:cTn id="13" presetID="2" presetClass="entr" presetSubtype="8" fill="hold" nodeType="afterEffect" p14:presetBounceEnd="40000">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14:bounceEnd="40000">
                                          <p:cBhvr additive="base">
                                            <p:cTn id="15" dur="500" fill="hold"/>
                                            <p:tgtEl>
                                              <p:spTgt spid="75"/>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14:presetBounceEnd="40000">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14:bounceEnd="40000">
                                          <p:cBhvr additive="base">
                                            <p:cTn id="20" dur="500" fill="hold"/>
                                            <p:tgtEl>
                                              <p:spTgt spid="72"/>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7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14:presetBounceEnd="40000">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14:bounceEnd="40000">
                                          <p:cBhvr additive="base">
                                            <p:cTn id="25" dur="500" fill="hold"/>
                                            <p:tgtEl>
                                              <p:spTgt spid="69"/>
                                            </p:tgtEl>
                                            <p:attrNameLst>
                                              <p:attrName>ppt_x</p:attrName>
                                            </p:attrNameLst>
                                          </p:cBhvr>
                                          <p:tavLst>
                                            <p:tav tm="0">
                                              <p:val>
                                                <p:strVal val="0-#ppt_w/2"/>
                                              </p:val>
                                            </p:tav>
                                            <p:tav tm="100000">
                                              <p:val>
                                                <p:strVal val="#ppt_x"/>
                                              </p:val>
                                            </p:tav>
                                          </p:tavLst>
                                        </p:anim>
                                        <p:anim calcmode="lin" valueType="num" p14:bounceEnd="40000">
                                          <p:cBhvr additive="base">
                                            <p:cTn id="26" dur="500" fill="hold"/>
                                            <p:tgtEl>
                                              <p:spTgt spid="69"/>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up)">
                                          <p:cBhvr>
                                            <p:cTn id="30" dur="500"/>
                                            <p:tgtEl>
                                              <p:spTgt spid="61"/>
                                            </p:tgtEl>
                                          </p:cBhvr>
                                        </p:animEffect>
                                      </p:childTnLst>
                                    </p:cTn>
                                  </p:par>
                                  <p:par>
                                    <p:cTn id="31" presetID="22" presetClass="entr" presetSubtype="4" fill="hold" nodeType="withEffect">
                                      <p:stCondLst>
                                        <p:cond delay="15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par>
                                    <p:cTn id="34" presetID="22" presetClass="entr" presetSubtype="4" fill="hold" nodeType="withEffect">
                                      <p:stCondLst>
                                        <p:cond delay="300"/>
                                      </p:stCondLst>
                                      <p:childTnLst>
                                        <p:set>
                                          <p:cBhvr>
                                            <p:cTn id="35" dur="1" fill="hold">
                                              <p:stCondLst>
                                                <p:cond delay="0"/>
                                              </p:stCondLst>
                                            </p:cTn>
                                            <p:tgtEl>
                                              <p:spTgt spid="50"/>
                                            </p:tgtEl>
                                            <p:attrNameLst>
                                              <p:attrName>style.visibility</p:attrName>
                                            </p:attrNameLst>
                                          </p:cBhvr>
                                          <p:to>
                                            <p:strVal val="visible"/>
                                          </p:to>
                                        </p:set>
                                        <p:animEffect transition="in" filter="wipe(down)">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1000"/>
                                            <p:tgtEl>
                                              <p:spTgt spid="58"/>
                                            </p:tgtEl>
                                          </p:cBhvr>
                                        </p:animEffect>
                                        <p:anim calcmode="lin" valueType="num">
                                          <p:cBhvr>
                                            <p:cTn id="42" dur="1000" fill="hold"/>
                                            <p:tgtEl>
                                              <p:spTgt spid="58"/>
                                            </p:tgtEl>
                                            <p:attrNameLst>
                                              <p:attrName>ppt_x</p:attrName>
                                            </p:attrNameLst>
                                          </p:cBhvr>
                                          <p:tavLst>
                                            <p:tav tm="0">
                                              <p:val>
                                                <p:strVal val="#ppt_x"/>
                                              </p:val>
                                            </p:tav>
                                            <p:tav tm="100000">
                                              <p:val>
                                                <p:strVal val="#ppt_x"/>
                                              </p:val>
                                            </p:tav>
                                          </p:tavLst>
                                        </p:anim>
                                        <p:anim calcmode="lin" valueType="num">
                                          <p:cBhvr>
                                            <p:cTn id="4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anim calcmode="lin" valueType="num">
                                          <p:cBhvr>
                                            <p:cTn id="49" dur="500" fill="hold"/>
                                            <p:tgtEl>
                                              <p:spTgt spid="59"/>
                                            </p:tgtEl>
                                            <p:attrNameLst>
                                              <p:attrName>ppt_x</p:attrName>
                                            </p:attrNameLst>
                                          </p:cBhvr>
                                          <p:tavLst>
                                            <p:tav tm="0">
                                              <p:val>
                                                <p:strVal val="#ppt_x"/>
                                              </p:val>
                                            </p:tav>
                                            <p:tav tm="100000">
                                              <p:val>
                                                <p:strVal val="#ppt_x"/>
                                              </p:val>
                                            </p:tav>
                                          </p:tavLst>
                                        </p:anim>
                                        <p:anim calcmode="lin" valueType="num">
                                          <p:cBhvr>
                                            <p:cTn id="50"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anim calcmode="lin" valueType="num">
                                          <p:cBhvr>
                                            <p:cTn id="56" dur="500" fill="hold"/>
                                            <p:tgtEl>
                                              <p:spTgt spid="60"/>
                                            </p:tgtEl>
                                            <p:attrNameLst>
                                              <p:attrName>ppt_x</p:attrName>
                                            </p:attrNameLst>
                                          </p:cBhvr>
                                          <p:tavLst>
                                            <p:tav tm="0">
                                              <p:val>
                                                <p:strVal val="#ppt_x"/>
                                              </p:val>
                                            </p:tav>
                                            <p:tav tm="100000">
                                              <p:val>
                                                <p:strVal val="#ppt_x"/>
                                              </p:val>
                                            </p:tav>
                                          </p:tavLst>
                                        </p:anim>
                                        <p:anim calcmode="lin" valueType="num">
                                          <p:cBhvr>
                                            <p:cTn id="57"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500" fill="hold"/>
                                            <p:tgtEl>
                                              <p:spTgt spid="75"/>
                                            </p:tgtEl>
                                            <p:attrNameLst>
                                              <p:attrName>ppt_x</p:attrName>
                                            </p:attrNameLst>
                                          </p:cBhvr>
                                          <p:tavLst>
                                            <p:tav tm="0">
                                              <p:val>
                                                <p:strVal val="0-#ppt_w/2"/>
                                              </p:val>
                                            </p:tav>
                                            <p:tav tm="100000">
                                              <p:val>
                                                <p:strVal val="#ppt_x"/>
                                              </p:val>
                                            </p:tav>
                                          </p:tavLst>
                                        </p:anim>
                                        <p:anim calcmode="lin" valueType="num">
                                          <p:cBhvr additive="base">
                                            <p:cTn id="16" dur="500" fill="hold"/>
                                            <p:tgtEl>
                                              <p:spTgt spid="7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additive="base">
                                            <p:cTn id="20" dur="500" fill="hold"/>
                                            <p:tgtEl>
                                              <p:spTgt spid="72"/>
                                            </p:tgtEl>
                                            <p:attrNameLst>
                                              <p:attrName>ppt_x</p:attrName>
                                            </p:attrNameLst>
                                          </p:cBhvr>
                                          <p:tavLst>
                                            <p:tav tm="0">
                                              <p:val>
                                                <p:strVal val="0-#ppt_w/2"/>
                                              </p:val>
                                            </p:tav>
                                            <p:tav tm="100000">
                                              <p:val>
                                                <p:strVal val="#ppt_x"/>
                                              </p:val>
                                            </p:tav>
                                          </p:tavLst>
                                        </p:anim>
                                        <p:anim calcmode="lin" valueType="num">
                                          <p:cBhvr additive="base">
                                            <p:cTn id="21" dur="500" fill="hold"/>
                                            <p:tgtEl>
                                              <p:spTgt spid="7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0-#ppt_w/2"/>
                                              </p:val>
                                            </p:tav>
                                            <p:tav tm="100000">
                                              <p:val>
                                                <p:strVal val="#ppt_x"/>
                                              </p:val>
                                            </p:tav>
                                          </p:tavLst>
                                        </p:anim>
                                        <p:anim calcmode="lin" valueType="num">
                                          <p:cBhvr additive="base">
                                            <p:cTn id="26" dur="500" fill="hold"/>
                                            <p:tgtEl>
                                              <p:spTgt spid="69"/>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up)">
                                          <p:cBhvr>
                                            <p:cTn id="30" dur="500"/>
                                            <p:tgtEl>
                                              <p:spTgt spid="61"/>
                                            </p:tgtEl>
                                          </p:cBhvr>
                                        </p:animEffect>
                                      </p:childTnLst>
                                    </p:cTn>
                                  </p:par>
                                  <p:par>
                                    <p:cTn id="31" presetID="22" presetClass="entr" presetSubtype="4" fill="hold" nodeType="withEffect">
                                      <p:stCondLst>
                                        <p:cond delay="15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par>
                                    <p:cTn id="34" presetID="22" presetClass="entr" presetSubtype="4" fill="hold" nodeType="withEffect">
                                      <p:stCondLst>
                                        <p:cond delay="300"/>
                                      </p:stCondLst>
                                      <p:childTnLst>
                                        <p:set>
                                          <p:cBhvr>
                                            <p:cTn id="35" dur="1" fill="hold">
                                              <p:stCondLst>
                                                <p:cond delay="0"/>
                                              </p:stCondLst>
                                            </p:cTn>
                                            <p:tgtEl>
                                              <p:spTgt spid="50"/>
                                            </p:tgtEl>
                                            <p:attrNameLst>
                                              <p:attrName>style.visibility</p:attrName>
                                            </p:attrNameLst>
                                          </p:cBhvr>
                                          <p:to>
                                            <p:strVal val="visible"/>
                                          </p:to>
                                        </p:set>
                                        <p:animEffect transition="in" filter="wipe(down)">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1000"/>
                                            <p:tgtEl>
                                              <p:spTgt spid="58"/>
                                            </p:tgtEl>
                                          </p:cBhvr>
                                        </p:animEffect>
                                        <p:anim calcmode="lin" valueType="num">
                                          <p:cBhvr>
                                            <p:cTn id="42" dur="1000" fill="hold"/>
                                            <p:tgtEl>
                                              <p:spTgt spid="58"/>
                                            </p:tgtEl>
                                            <p:attrNameLst>
                                              <p:attrName>ppt_x</p:attrName>
                                            </p:attrNameLst>
                                          </p:cBhvr>
                                          <p:tavLst>
                                            <p:tav tm="0">
                                              <p:val>
                                                <p:strVal val="#ppt_x"/>
                                              </p:val>
                                            </p:tav>
                                            <p:tav tm="100000">
                                              <p:val>
                                                <p:strVal val="#ppt_x"/>
                                              </p:val>
                                            </p:tav>
                                          </p:tavLst>
                                        </p:anim>
                                        <p:anim calcmode="lin" valueType="num">
                                          <p:cBhvr>
                                            <p:cTn id="4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anim calcmode="lin" valueType="num">
                                          <p:cBhvr>
                                            <p:cTn id="49" dur="500" fill="hold"/>
                                            <p:tgtEl>
                                              <p:spTgt spid="59"/>
                                            </p:tgtEl>
                                            <p:attrNameLst>
                                              <p:attrName>ppt_x</p:attrName>
                                            </p:attrNameLst>
                                          </p:cBhvr>
                                          <p:tavLst>
                                            <p:tav tm="0">
                                              <p:val>
                                                <p:strVal val="#ppt_x"/>
                                              </p:val>
                                            </p:tav>
                                            <p:tav tm="100000">
                                              <p:val>
                                                <p:strVal val="#ppt_x"/>
                                              </p:val>
                                            </p:tav>
                                          </p:tavLst>
                                        </p:anim>
                                        <p:anim calcmode="lin" valueType="num">
                                          <p:cBhvr>
                                            <p:cTn id="50"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anim calcmode="lin" valueType="num">
                                          <p:cBhvr>
                                            <p:cTn id="56" dur="500" fill="hold"/>
                                            <p:tgtEl>
                                              <p:spTgt spid="60"/>
                                            </p:tgtEl>
                                            <p:attrNameLst>
                                              <p:attrName>ppt_x</p:attrName>
                                            </p:attrNameLst>
                                          </p:cBhvr>
                                          <p:tavLst>
                                            <p:tav tm="0">
                                              <p:val>
                                                <p:strVal val="#ppt_x"/>
                                              </p:val>
                                            </p:tav>
                                            <p:tav tm="100000">
                                              <p:val>
                                                <p:strVal val="#ppt_x"/>
                                              </p:val>
                                            </p:tav>
                                          </p:tavLst>
                                        </p:anim>
                                        <p:anim calcmode="lin" valueType="num">
                                          <p:cBhvr>
                                            <p:cTn id="57"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B4DFB3-8DA6-498E-AED1-A1BC29E49E2C}"/>
              </a:ext>
            </a:extLst>
          </p:cNvPr>
          <p:cNvPicPr>
            <a:picLocks noChangeAspect="1"/>
          </p:cNvPicPr>
          <p:nvPr/>
        </p:nvPicPr>
        <p:blipFill>
          <a:blip r:embed="rId3"/>
          <a:srcRect l="404" t="3985" r="46599" b="5843"/>
          <a:stretch>
            <a:fillRect/>
          </a:stretch>
        </p:blipFill>
        <p:spPr>
          <a:xfrm>
            <a:off x="690303" y="1640407"/>
            <a:ext cx="5269881" cy="3083993"/>
          </a:xfrm>
          <a:custGeom>
            <a:avLst/>
            <a:gdLst>
              <a:gd name="connsiteX0" fmla="*/ 257542 w 4754578"/>
              <a:gd name="connsiteY0" fmla="*/ 0 h 2782432"/>
              <a:gd name="connsiteX1" fmla="*/ 4497036 w 4754578"/>
              <a:gd name="connsiteY1" fmla="*/ 0 h 2782432"/>
              <a:gd name="connsiteX2" fmla="*/ 4754578 w 4754578"/>
              <a:gd name="connsiteY2" fmla="*/ 257542 h 2782432"/>
              <a:gd name="connsiteX3" fmla="*/ 4754578 w 4754578"/>
              <a:gd name="connsiteY3" fmla="*/ 2524890 h 2782432"/>
              <a:gd name="connsiteX4" fmla="*/ 4497036 w 4754578"/>
              <a:gd name="connsiteY4" fmla="*/ 2782432 h 2782432"/>
              <a:gd name="connsiteX5" fmla="*/ 257542 w 4754578"/>
              <a:gd name="connsiteY5" fmla="*/ 2782432 h 2782432"/>
              <a:gd name="connsiteX6" fmla="*/ 0 w 4754578"/>
              <a:gd name="connsiteY6" fmla="*/ 2524890 h 2782432"/>
              <a:gd name="connsiteX7" fmla="*/ 0 w 4754578"/>
              <a:gd name="connsiteY7" fmla="*/ 257542 h 2782432"/>
              <a:gd name="connsiteX8" fmla="*/ 257542 w 4754578"/>
              <a:gd name="connsiteY8" fmla="*/ 0 h 2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578" h="2782432">
                <a:moveTo>
                  <a:pt x="257542" y="0"/>
                </a:moveTo>
                <a:lnTo>
                  <a:pt x="4497036" y="0"/>
                </a:lnTo>
                <a:cubicBezTo>
                  <a:pt x="4639273" y="0"/>
                  <a:pt x="4754578" y="115305"/>
                  <a:pt x="4754578" y="257542"/>
                </a:cubicBezTo>
                <a:lnTo>
                  <a:pt x="4754578" y="2524890"/>
                </a:lnTo>
                <a:cubicBezTo>
                  <a:pt x="4754578" y="2667127"/>
                  <a:pt x="4639273" y="2782432"/>
                  <a:pt x="4497036" y="2782432"/>
                </a:cubicBezTo>
                <a:lnTo>
                  <a:pt x="257542" y="2782432"/>
                </a:lnTo>
                <a:cubicBezTo>
                  <a:pt x="115305" y="2782432"/>
                  <a:pt x="0" y="2667127"/>
                  <a:pt x="0" y="2524890"/>
                </a:cubicBezTo>
                <a:lnTo>
                  <a:pt x="0" y="257542"/>
                </a:lnTo>
                <a:cubicBezTo>
                  <a:pt x="0" y="115305"/>
                  <a:pt x="115305" y="0"/>
                  <a:pt x="257542" y="0"/>
                </a:cubicBezTo>
                <a:close/>
              </a:path>
            </a:pathLst>
          </a:custGeom>
        </p:spPr>
      </p:pic>
      <p:pic>
        <p:nvPicPr>
          <p:cNvPr id="12" name="Picture 11">
            <a:extLst>
              <a:ext uri="{FF2B5EF4-FFF2-40B4-BE49-F238E27FC236}">
                <a16:creationId xmlns:a16="http://schemas.microsoft.com/office/drawing/2014/main" id="{EABE93BA-77A2-4E3C-8791-A2DAE0EA8DD4}"/>
              </a:ext>
            </a:extLst>
          </p:cNvPr>
          <p:cNvPicPr>
            <a:picLocks noChangeAspect="1"/>
          </p:cNvPicPr>
          <p:nvPr/>
        </p:nvPicPr>
        <p:blipFill>
          <a:blip r:embed="rId3"/>
          <a:srcRect l="55318" t="5159" r="1693" b="4670"/>
          <a:stretch>
            <a:fillRect/>
          </a:stretch>
        </p:blipFill>
        <p:spPr>
          <a:xfrm>
            <a:off x="6698024" y="1640407"/>
            <a:ext cx="4274776" cy="3083993"/>
          </a:xfrm>
          <a:custGeom>
            <a:avLst/>
            <a:gdLst>
              <a:gd name="connsiteX0" fmla="*/ 257542 w 3856777"/>
              <a:gd name="connsiteY0" fmla="*/ 0 h 2782432"/>
              <a:gd name="connsiteX1" fmla="*/ 3599235 w 3856777"/>
              <a:gd name="connsiteY1" fmla="*/ 0 h 2782432"/>
              <a:gd name="connsiteX2" fmla="*/ 3856777 w 3856777"/>
              <a:gd name="connsiteY2" fmla="*/ 257542 h 2782432"/>
              <a:gd name="connsiteX3" fmla="*/ 3856777 w 3856777"/>
              <a:gd name="connsiteY3" fmla="*/ 2524890 h 2782432"/>
              <a:gd name="connsiteX4" fmla="*/ 3599235 w 3856777"/>
              <a:gd name="connsiteY4" fmla="*/ 2782432 h 2782432"/>
              <a:gd name="connsiteX5" fmla="*/ 257542 w 3856777"/>
              <a:gd name="connsiteY5" fmla="*/ 2782432 h 2782432"/>
              <a:gd name="connsiteX6" fmla="*/ 0 w 3856777"/>
              <a:gd name="connsiteY6" fmla="*/ 2524890 h 2782432"/>
              <a:gd name="connsiteX7" fmla="*/ 0 w 3856777"/>
              <a:gd name="connsiteY7" fmla="*/ 257542 h 2782432"/>
              <a:gd name="connsiteX8" fmla="*/ 257542 w 3856777"/>
              <a:gd name="connsiteY8" fmla="*/ 0 h 2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777" h="2782432">
                <a:moveTo>
                  <a:pt x="257542" y="0"/>
                </a:moveTo>
                <a:lnTo>
                  <a:pt x="3599235" y="0"/>
                </a:lnTo>
                <a:cubicBezTo>
                  <a:pt x="3741472" y="0"/>
                  <a:pt x="3856777" y="115305"/>
                  <a:pt x="3856777" y="257542"/>
                </a:cubicBezTo>
                <a:lnTo>
                  <a:pt x="3856777" y="2524890"/>
                </a:lnTo>
                <a:cubicBezTo>
                  <a:pt x="3856777" y="2667127"/>
                  <a:pt x="3741472" y="2782432"/>
                  <a:pt x="3599235" y="2782432"/>
                </a:cubicBezTo>
                <a:lnTo>
                  <a:pt x="257542" y="2782432"/>
                </a:lnTo>
                <a:cubicBezTo>
                  <a:pt x="115305" y="2782432"/>
                  <a:pt x="0" y="2667127"/>
                  <a:pt x="0" y="2524890"/>
                </a:cubicBezTo>
                <a:lnTo>
                  <a:pt x="0" y="257542"/>
                </a:lnTo>
                <a:cubicBezTo>
                  <a:pt x="0" y="115305"/>
                  <a:pt x="115305" y="0"/>
                  <a:pt x="257542" y="0"/>
                </a:cubicBezTo>
                <a:close/>
              </a:path>
            </a:pathLst>
          </a:custGeom>
        </p:spPr>
      </p:pic>
      <p:sp>
        <p:nvSpPr>
          <p:cNvPr id="13" name="Rectangle: Rounded Corners 12">
            <a:extLst>
              <a:ext uri="{FF2B5EF4-FFF2-40B4-BE49-F238E27FC236}">
                <a16:creationId xmlns:a16="http://schemas.microsoft.com/office/drawing/2014/main" id="{5B53B717-1EA5-42A1-8CBA-AE56C86EFD52}"/>
              </a:ext>
            </a:extLst>
          </p:cNvPr>
          <p:cNvSpPr/>
          <p:nvPr/>
        </p:nvSpPr>
        <p:spPr>
          <a:xfrm>
            <a:off x="690302" y="5291406"/>
            <a:ext cx="11158797" cy="1191816"/>
          </a:xfrm>
          <a:prstGeom prst="roundRect">
            <a:avLst/>
          </a:prstGeom>
          <a:gradFill>
            <a:gsLst>
              <a:gs pos="0">
                <a:srgbClr val="2BA687"/>
              </a:gs>
              <a:gs pos="9000">
                <a:schemeClr val="bg1"/>
              </a:gs>
              <a:gs pos="86000">
                <a:schemeClr val="bg1"/>
              </a:gs>
              <a:gs pos="100000">
                <a:srgbClr val="2BA687"/>
              </a:gs>
            </a:gsLst>
            <a:lin ang="5400000" scaled="1"/>
          </a:gradFill>
          <a:ln>
            <a:noFill/>
          </a:ln>
        </p:spPr>
        <p:txBody>
          <a:bodyPr wrap="square">
            <a:spAutoFit/>
          </a:bodyPr>
          <a:lstStyle/>
          <a:p>
            <a:pPr indent="457200" algn="just"/>
            <a:r>
              <a:rPr lang="vi-VN" sz="3200">
                <a:solidFill>
                  <a:srgbClr val="333333"/>
                </a:solidFill>
                <a:latin typeface="Arial-Rounded" panose="020B0500000000000000" pitchFamily="34" charset="0"/>
                <a:ea typeface="Arial-Rounded" panose="020B0500000000000000" pitchFamily="34" charset="0"/>
                <a:cs typeface="Arial-Rounded" panose="020B0500000000000000" pitchFamily="34" charset="0"/>
              </a:rPr>
              <a:t>Đây là người bán cây cảnh. Bác ấy đang mời mọi người mua cây. Bác ấy tươi cười chào đón mọi người.</a:t>
            </a:r>
          </a:p>
        </p:txBody>
      </p:sp>
      <p:pic>
        <p:nvPicPr>
          <p:cNvPr id="14" name="Picture 13">
            <a:extLst>
              <a:ext uri="{FF2B5EF4-FFF2-40B4-BE49-F238E27FC236}">
                <a16:creationId xmlns:a16="http://schemas.microsoft.com/office/drawing/2014/main" id="{B4C2B3AA-7A90-4C6F-9F09-5F691AF41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5077361"/>
            <a:ext cx="1323439" cy="1323439"/>
          </a:xfrm>
          <a:prstGeom prst="rect">
            <a:avLst/>
          </a:prstGeom>
        </p:spPr>
      </p:pic>
      <p:sp>
        <p:nvSpPr>
          <p:cNvPr id="2" name="Freeform: Shape 1">
            <a:extLst>
              <a:ext uri="{FF2B5EF4-FFF2-40B4-BE49-F238E27FC236}">
                <a16:creationId xmlns:a16="http://schemas.microsoft.com/office/drawing/2014/main" id="{56962B60-AFC5-4EE7-8D39-9EBC18F97D78}"/>
              </a:ext>
            </a:extLst>
          </p:cNvPr>
          <p:cNvSpPr/>
          <p:nvPr/>
        </p:nvSpPr>
        <p:spPr>
          <a:xfrm>
            <a:off x="990600" y="2209800"/>
            <a:ext cx="1229995" cy="2438400"/>
          </a:xfrm>
          <a:custGeom>
            <a:avLst/>
            <a:gdLst>
              <a:gd name="connsiteX0" fmla="*/ 789139 w 2042128"/>
              <a:gd name="connsiteY0" fmla="*/ 87682 h 2530257"/>
              <a:gd name="connsiteX1" fmla="*/ 726509 w 2042128"/>
              <a:gd name="connsiteY1" fmla="*/ 112734 h 2530257"/>
              <a:gd name="connsiteX2" fmla="*/ 338202 w 2042128"/>
              <a:gd name="connsiteY2" fmla="*/ 450937 h 2530257"/>
              <a:gd name="connsiteX3" fmla="*/ 187890 w 2042128"/>
              <a:gd name="connsiteY3" fmla="*/ 726509 h 2530257"/>
              <a:gd name="connsiteX4" fmla="*/ 87682 w 2042128"/>
              <a:gd name="connsiteY4" fmla="*/ 989556 h 2530257"/>
              <a:gd name="connsiteX5" fmla="*/ 50104 w 2042128"/>
              <a:gd name="connsiteY5" fmla="*/ 1152394 h 2530257"/>
              <a:gd name="connsiteX6" fmla="*/ 0 w 2042128"/>
              <a:gd name="connsiteY6" fmla="*/ 1528175 h 2530257"/>
              <a:gd name="connsiteX7" fmla="*/ 50104 w 2042128"/>
              <a:gd name="connsiteY7" fmla="*/ 1966586 h 2530257"/>
              <a:gd name="connsiteX8" fmla="*/ 150312 w 2042128"/>
              <a:gd name="connsiteY8" fmla="*/ 2116898 h 2530257"/>
              <a:gd name="connsiteX9" fmla="*/ 388307 w 2042128"/>
              <a:gd name="connsiteY9" fmla="*/ 2329841 h 2530257"/>
              <a:gd name="connsiteX10" fmla="*/ 688931 w 2042128"/>
              <a:gd name="connsiteY10" fmla="*/ 2430049 h 2530257"/>
              <a:gd name="connsiteX11" fmla="*/ 851770 w 2042128"/>
              <a:gd name="connsiteY11" fmla="*/ 2480153 h 2530257"/>
              <a:gd name="connsiteX12" fmla="*/ 1164920 w 2042128"/>
              <a:gd name="connsiteY12" fmla="*/ 2530257 h 2530257"/>
              <a:gd name="connsiteX13" fmla="*/ 1377863 w 2042128"/>
              <a:gd name="connsiteY13" fmla="*/ 2492679 h 2530257"/>
              <a:gd name="connsiteX14" fmla="*/ 1603331 w 2042128"/>
              <a:gd name="connsiteY14" fmla="*/ 2342367 h 2530257"/>
              <a:gd name="connsiteX15" fmla="*/ 1853852 w 2042128"/>
              <a:gd name="connsiteY15" fmla="*/ 2091846 h 2530257"/>
              <a:gd name="connsiteX16" fmla="*/ 1916482 w 2042128"/>
              <a:gd name="connsiteY16" fmla="*/ 1979112 h 2530257"/>
              <a:gd name="connsiteX17" fmla="*/ 2016690 w 2042128"/>
              <a:gd name="connsiteY17" fmla="*/ 1665961 h 2530257"/>
              <a:gd name="connsiteX18" fmla="*/ 2041742 w 2042128"/>
              <a:gd name="connsiteY18" fmla="*/ 1365337 h 2530257"/>
              <a:gd name="connsiteX19" fmla="*/ 2029216 w 2042128"/>
              <a:gd name="connsiteY19" fmla="*/ 814192 h 2530257"/>
              <a:gd name="connsiteX20" fmla="*/ 1916482 w 2042128"/>
              <a:gd name="connsiteY20" fmla="*/ 513567 h 2530257"/>
              <a:gd name="connsiteX21" fmla="*/ 1853852 w 2042128"/>
              <a:gd name="connsiteY21" fmla="*/ 400833 h 2530257"/>
              <a:gd name="connsiteX22" fmla="*/ 1803748 w 2042128"/>
              <a:gd name="connsiteY22" fmla="*/ 300624 h 2530257"/>
              <a:gd name="connsiteX23" fmla="*/ 1753644 w 2042128"/>
              <a:gd name="connsiteY23" fmla="*/ 250520 h 2530257"/>
              <a:gd name="connsiteX24" fmla="*/ 1728591 w 2042128"/>
              <a:gd name="connsiteY24" fmla="*/ 200416 h 2530257"/>
              <a:gd name="connsiteX25" fmla="*/ 1578279 w 2042128"/>
              <a:gd name="connsiteY25" fmla="*/ 62630 h 2530257"/>
              <a:gd name="connsiteX26" fmla="*/ 1377863 w 2042128"/>
              <a:gd name="connsiteY26" fmla="*/ 0 h 2530257"/>
              <a:gd name="connsiteX27" fmla="*/ 1152394 w 2042128"/>
              <a:gd name="connsiteY27" fmla="*/ 12526 h 2530257"/>
              <a:gd name="connsiteX28" fmla="*/ 1064712 w 2042128"/>
              <a:gd name="connsiteY28" fmla="*/ 37578 h 2530257"/>
              <a:gd name="connsiteX29" fmla="*/ 977030 w 2042128"/>
              <a:gd name="connsiteY29" fmla="*/ 50104 h 2530257"/>
              <a:gd name="connsiteX30" fmla="*/ 789139 w 2042128"/>
              <a:gd name="connsiteY30" fmla="*/ 87682 h 253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42128" h="2530257">
                <a:moveTo>
                  <a:pt x="789139" y="87682"/>
                </a:moveTo>
                <a:cubicBezTo>
                  <a:pt x="747386" y="98120"/>
                  <a:pt x="744996" y="99935"/>
                  <a:pt x="726509" y="112734"/>
                </a:cubicBezTo>
                <a:cubicBezTo>
                  <a:pt x="582592" y="212369"/>
                  <a:pt x="442730" y="309517"/>
                  <a:pt x="338202" y="450937"/>
                </a:cubicBezTo>
                <a:cubicBezTo>
                  <a:pt x="300422" y="502051"/>
                  <a:pt x="217371" y="661651"/>
                  <a:pt x="187890" y="726509"/>
                </a:cubicBezTo>
                <a:cubicBezTo>
                  <a:pt x="154742" y="799435"/>
                  <a:pt x="109793" y="908483"/>
                  <a:pt x="87682" y="989556"/>
                </a:cubicBezTo>
                <a:cubicBezTo>
                  <a:pt x="73025" y="1043299"/>
                  <a:pt x="59055" y="1097412"/>
                  <a:pt x="50104" y="1152394"/>
                </a:cubicBezTo>
                <a:cubicBezTo>
                  <a:pt x="29800" y="1277121"/>
                  <a:pt x="0" y="1528175"/>
                  <a:pt x="0" y="1528175"/>
                </a:cubicBezTo>
                <a:cubicBezTo>
                  <a:pt x="4815" y="1643742"/>
                  <a:pt x="-9263" y="1842456"/>
                  <a:pt x="50104" y="1966586"/>
                </a:cubicBezTo>
                <a:cubicBezTo>
                  <a:pt x="76085" y="2020910"/>
                  <a:pt x="113818" y="2068999"/>
                  <a:pt x="150312" y="2116898"/>
                </a:cubicBezTo>
                <a:cubicBezTo>
                  <a:pt x="208122" y="2192774"/>
                  <a:pt x="300365" y="2289639"/>
                  <a:pt x="388307" y="2329841"/>
                </a:cubicBezTo>
                <a:cubicBezTo>
                  <a:pt x="484373" y="2373757"/>
                  <a:pt x="588455" y="2397462"/>
                  <a:pt x="688931" y="2430049"/>
                </a:cubicBezTo>
                <a:cubicBezTo>
                  <a:pt x="742952" y="2447569"/>
                  <a:pt x="795895" y="2469994"/>
                  <a:pt x="851770" y="2480153"/>
                </a:cubicBezTo>
                <a:cubicBezTo>
                  <a:pt x="1047652" y="2515768"/>
                  <a:pt x="943344" y="2498603"/>
                  <a:pt x="1164920" y="2530257"/>
                </a:cubicBezTo>
                <a:cubicBezTo>
                  <a:pt x="1235901" y="2517731"/>
                  <a:pt x="1308973" y="2513876"/>
                  <a:pt x="1377863" y="2492679"/>
                </a:cubicBezTo>
                <a:cubicBezTo>
                  <a:pt x="1445432" y="2471889"/>
                  <a:pt x="1552768" y="2384503"/>
                  <a:pt x="1603331" y="2342367"/>
                </a:cubicBezTo>
                <a:cubicBezTo>
                  <a:pt x="1689150" y="2270851"/>
                  <a:pt x="1787155" y="2179386"/>
                  <a:pt x="1853852" y="2091846"/>
                </a:cubicBezTo>
                <a:cubicBezTo>
                  <a:pt x="1879904" y="2057652"/>
                  <a:pt x="1898080" y="2017962"/>
                  <a:pt x="1916482" y="1979112"/>
                </a:cubicBezTo>
                <a:cubicBezTo>
                  <a:pt x="1973058" y="1859674"/>
                  <a:pt x="1980369" y="1802165"/>
                  <a:pt x="2016690" y="1665961"/>
                </a:cubicBezTo>
                <a:cubicBezTo>
                  <a:pt x="2020537" y="1623644"/>
                  <a:pt x="2041742" y="1397463"/>
                  <a:pt x="2041742" y="1365337"/>
                </a:cubicBezTo>
                <a:cubicBezTo>
                  <a:pt x="2041742" y="1181575"/>
                  <a:pt x="2045558" y="997226"/>
                  <a:pt x="2029216" y="814192"/>
                </a:cubicBezTo>
                <a:cubicBezTo>
                  <a:pt x="2025224" y="769476"/>
                  <a:pt x="1934394" y="551183"/>
                  <a:pt x="1916482" y="513567"/>
                </a:cubicBezTo>
                <a:cubicBezTo>
                  <a:pt x="1898000" y="474755"/>
                  <a:pt x="1873965" y="438825"/>
                  <a:pt x="1853852" y="400833"/>
                </a:cubicBezTo>
                <a:cubicBezTo>
                  <a:pt x="1836379" y="367827"/>
                  <a:pt x="1824464" y="331697"/>
                  <a:pt x="1803748" y="300624"/>
                </a:cubicBezTo>
                <a:cubicBezTo>
                  <a:pt x="1790646" y="280972"/>
                  <a:pt x="1767816" y="269415"/>
                  <a:pt x="1753644" y="250520"/>
                </a:cubicBezTo>
                <a:cubicBezTo>
                  <a:pt x="1742440" y="235582"/>
                  <a:pt x="1740545" y="214761"/>
                  <a:pt x="1728591" y="200416"/>
                </a:cubicBezTo>
                <a:cubicBezTo>
                  <a:pt x="1725287" y="196451"/>
                  <a:pt x="1616824" y="79493"/>
                  <a:pt x="1578279" y="62630"/>
                </a:cubicBezTo>
                <a:cubicBezTo>
                  <a:pt x="1504215" y="30227"/>
                  <a:pt x="1449027" y="17791"/>
                  <a:pt x="1377863" y="0"/>
                </a:cubicBezTo>
                <a:cubicBezTo>
                  <a:pt x="1302707" y="4175"/>
                  <a:pt x="1227130" y="3558"/>
                  <a:pt x="1152394" y="12526"/>
                </a:cubicBezTo>
                <a:cubicBezTo>
                  <a:pt x="1122214" y="16148"/>
                  <a:pt x="1094434" y="31209"/>
                  <a:pt x="1064712" y="37578"/>
                </a:cubicBezTo>
                <a:cubicBezTo>
                  <a:pt x="1035843" y="43764"/>
                  <a:pt x="1005981" y="44314"/>
                  <a:pt x="977030" y="50104"/>
                </a:cubicBezTo>
                <a:cubicBezTo>
                  <a:pt x="831516" y="79207"/>
                  <a:pt x="830892" y="77244"/>
                  <a:pt x="789139" y="87682"/>
                </a:cubicBezTo>
                <a:close/>
              </a:path>
            </a:pathLst>
          </a:custGeom>
          <a:noFill/>
          <a:ln w="28575">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82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280</TotalTime>
  <Words>607</Words>
  <Application>Microsoft Office PowerPoint</Application>
  <PresentationFormat>Widescreen</PresentationFormat>
  <Paragraphs>59</Paragraphs>
  <Slides>12</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#9Slide07 SVNBrandon Printed Sh</vt:lpstr>
      <vt:lpstr>Arial</vt:lpstr>
      <vt:lpstr>Arial-Rounded</vt:lpstr>
      <vt:lpstr>Calibri</vt:lpstr>
      <vt:lpstr>Calibri Light</vt:lpstr>
      <vt:lpstr>HP-167</vt:lpstr>
      <vt:lpstr>HP-168</vt:lpstr>
      <vt:lpstr>OpenSans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226</cp:revision>
  <dcterms:created xsi:type="dcterms:W3CDTF">2021-10-26T08:25:41Z</dcterms:created>
  <dcterms:modified xsi:type="dcterms:W3CDTF">2022-01-04T00:47:39Z</dcterms:modified>
  <cp:category>9Slide.vn</cp:category>
</cp:coreProperties>
</file>