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7" r:id="rId2"/>
    <p:sldId id="256" r:id="rId3"/>
    <p:sldId id="261" r:id="rId4"/>
    <p:sldId id="258" r:id="rId5"/>
    <p:sldId id="272" r:id="rId6"/>
    <p:sldId id="273" r:id="rId7"/>
    <p:sldId id="275" r:id="rId8"/>
    <p:sldId id="260" r:id="rId9"/>
    <p:sldId id="274" r:id="rId10"/>
    <p:sldId id="276"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7C39"/>
    <a:srgbClr val="EB817B"/>
    <a:srgbClr val="28987B"/>
    <a:srgbClr val="FFFFFF"/>
    <a:srgbClr val="2BA687"/>
    <a:srgbClr val="EEF7E5"/>
    <a:srgbClr val="93FFEA"/>
    <a:srgbClr val="F0FFFC"/>
    <a:srgbClr val="337F40"/>
    <a:srgbClr val="5AB2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9951" autoAdjust="0"/>
  </p:normalViewPr>
  <p:slideViewPr>
    <p:cSldViewPr showGuides="1">
      <p:cViewPr varScale="1">
        <p:scale>
          <a:sx n="37" d="100"/>
          <a:sy n="37" d="100"/>
        </p:scale>
        <p:origin x="660" y="54"/>
      </p:cViewPr>
      <p:guideLst>
        <p:guide orient="horz" pos="201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11546-5592-4B4C-B047-982A6D5816FA}" type="datetimeFigureOut">
              <a:rPr lang="en-US" smtClean="0"/>
              <a:t>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C46DA-2F57-4B7C-9221-09AAFE45D5FA}" type="slidenum">
              <a:rPr lang="en-US" smtClean="0"/>
              <a:t>‹#›</a:t>
            </a:fld>
            <a:endParaRPr lang="en-US"/>
          </a:p>
        </p:txBody>
      </p:sp>
    </p:spTree>
    <p:extLst>
      <p:ext uri="{BB962C8B-B14F-4D97-AF65-F5344CB8AC3E}">
        <p14:creationId xmlns:p14="http://schemas.microsoft.com/office/powerpoint/2010/main" val="1091921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OpenSans"/>
              </a:rPr>
              <a:t>- </a:t>
            </a:r>
            <a:r>
              <a:rPr lang="vi-VN" b="0" i="0">
                <a:solidFill>
                  <a:srgbClr val="333333"/>
                </a:solidFill>
                <a:effectLst/>
                <a:latin typeface="OpenSans"/>
              </a:rPr>
              <a:t>Chào các bạn, mình tên là </a:t>
            </a:r>
            <a:r>
              <a:rPr lang="en-US" b="0" i="0">
                <a:solidFill>
                  <a:srgbClr val="333333"/>
                </a:solidFill>
                <a:effectLst/>
                <a:latin typeface="OpenSans"/>
              </a:rPr>
              <a:t>......................</a:t>
            </a:r>
            <a:r>
              <a:rPr lang="vi-VN" b="0" i="0">
                <a:solidFill>
                  <a:srgbClr val="333333"/>
                </a:solidFill>
                <a:effectLst/>
                <a:latin typeface="OpenSans"/>
              </a:rPr>
              <a:t>. Mình thích ca hát và nhảy múa. Bắt đầu từ ngày hôm nay chúng mình đã là bạn cùng lớp rồi. Rất mong nhận được sự giúp đỡ của các bạn!</a:t>
            </a:r>
            <a:endParaRPr lang="en-US"/>
          </a:p>
        </p:txBody>
      </p:sp>
      <p:sp>
        <p:nvSpPr>
          <p:cNvPr id="4" name="Slide Number Placeholder 3"/>
          <p:cNvSpPr>
            <a:spLocks noGrp="1"/>
          </p:cNvSpPr>
          <p:nvPr>
            <p:ph type="sldNum" sz="quarter" idx="5"/>
          </p:nvPr>
        </p:nvSpPr>
        <p:spPr/>
        <p:txBody>
          <a:bodyPr/>
          <a:lstStyle/>
          <a:p>
            <a:fld id="{4A4C46DA-2F57-4B7C-9221-09AAFE45D5FA}" type="slidenum">
              <a:rPr lang="en-US" smtClean="0"/>
              <a:t>8</a:t>
            </a:fld>
            <a:endParaRPr lang="en-US"/>
          </a:p>
        </p:txBody>
      </p:sp>
    </p:spTree>
    <p:extLst>
      <p:ext uri="{BB962C8B-B14F-4D97-AF65-F5344CB8AC3E}">
        <p14:creationId xmlns:p14="http://schemas.microsoft.com/office/powerpoint/2010/main" val="760490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OpenSans"/>
              </a:rPr>
              <a:t>- Chào bạn, chào mừng bạn đến với lớp 2A.</a:t>
            </a:r>
            <a:endParaRPr lang="en-US"/>
          </a:p>
        </p:txBody>
      </p:sp>
      <p:sp>
        <p:nvSpPr>
          <p:cNvPr id="4" name="Slide Number Placeholder 3"/>
          <p:cNvSpPr>
            <a:spLocks noGrp="1"/>
          </p:cNvSpPr>
          <p:nvPr>
            <p:ph type="sldNum" sz="quarter" idx="5"/>
          </p:nvPr>
        </p:nvSpPr>
        <p:spPr/>
        <p:txBody>
          <a:bodyPr/>
          <a:lstStyle/>
          <a:p>
            <a:fld id="{4A4C46DA-2F57-4B7C-9221-09AAFE45D5FA}" type="slidenum">
              <a:rPr lang="en-US" smtClean="0"/>
              <a:t>9</a:t>
            </a:fld>
            <a:endParaRPr lang="en-US"/>
          </a:p>
        </p:txBody>
      </p:sp>
    </p:spTree>
    <p:extLst>
      <p:ext uri="{BB962C8B-B14F-4D97-AF65-F5344CB8AC3E}">
        <p14:creationId xmlns:p14="http://schemas.microsoft.com/office/powerpoint/2010/main" val="36884911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648354-46AC-46FE-AF14-FA6D1193EDB7}"/>
              </a:ext>
            </a:extLst>
          </p:cNvPr>
          <p:cNvPicPr>
            <a:picLocks noChangeAspect="1"/>
          </p:cNvPicPr>
          <p:nvPr userDrawn="1"/>
        </p:nvPicPr>
        <p:blipFill>
          <a:blip r:embed="rId2">
            <a:alphaModFix amt="60000"/>
          </a:blip>
          <a:stretch>
            <a:fillRect/>
          </a:stretch>
        </p:blipFill>
        <p:spPr>
          <a:xfrm>
            <a:off x="-6036" y="754"/>
            <a:ext cx="12198036" cy="6857246"/>
          </a:xfrm>
          <a:prstGeom prst="rect">
            <a:avLst/>
          </a:prstGeom>
        </p:spPr>
      </p:pic>
      <p:pic>
        <p:nvPicPr>
          <p:cNvPr id="27" name="Picture 26">
            <a:extLst>
              <a:ext uri="{FF2B5EF4-FFF2-40B4-BE49-F238E27FC236}">
                <a16:creationId xmlns:a16="http://schemas.microsoft.com/office/drawing/2014/main" id="{857708F0-6584-4126-85AF-AFFF86421FAB}"/>
              </a:ext>
            </a:extLst>
          </p:cNvPr>
          <p:cNvPicPr>
            <a:picLocks noChangeAspect="1"/>
          </p:cNvPicPr>
          <p:nvPr userDrawn="1"/>
        </p:nvPicPr>
        <p:blipFill>
          <a:blip r:embed="rId3"/>
          <a:stretch>
            <a:fillRect/>
          </a:stretch>
        </p:blipFill>
        <p:spPr>
          <a:xfrm>
            <a:off x="1148722" y="888364"/>
            <a:ext cx="9894555" cy="5081272"/>
          </a:xfrm>
          <a:prstGeom prst="rect">
            <a:avLst/>
          </a:prstGeom>
        </p:spPr>
      </p:pic>
    </p:spTree>
    <p:extLst>
      <p:ext uri="{BB962C8B-B14F-4D97-AF65-F5344CB8AC3E}">
        <p14:creationId xmlns:p14="http://schemas.microsoft.com/office/powerpoint/2010/main" val="760755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F6DDBEA-6FC1-4FF3-93EA-387CCA6B4888}"/>
              </a:ext>
            </a:extLst>
          </p:cNvPr>
          <p:cNvSpPr txBox="1"/>
          <p:nvPr userDrawn="1"/>
        </p:nvSpPr>
        <p:spPr>
          <a:xfrm>
            <a:off x="3657600" y="1676400"/>
            <a:ext cx="4551631" cy="1015663"/>
          </a:xfrm>
          <a:prstGeom prst="rect">
            <a:avLst/>
          </a:prstGeom>
          <a:noFill/>
        </p:spPr>
        <p:txBody>
          <a:bodyPr wrap="none" rtlCol="0">
            <a:spAutoFit/>
          </a:bodyPr>
          <a:lstStyle/>
          <a:p>
            <a:r>
              <a:rPr lang="en-US" sz="6000">
                <a:solidFill>
                  <a:srgbClr val="115710"/>
                </a:solidFill>
                <a:latin typeface="#9Slide07 SVNBrandon Printed Sh" panose="02000000000000000000" pitchFamily="2" charset="0"/>
              </a:rPr>
              <a:t>TIẾNG VIỆT</a:t>
            </a:r>
          </a:p>
        </p:txBody>
      </p:sp>
    </p:spTree>
    <p:extLst>
      <p:ext uri="{BB962C8B-B14F-4D97-AF65-F5344CB8AC3E}">
        <p14:creationId xmlns:p14="http://schemas.microsoft.com/office/powerpoint/2010/main" val="17124561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8563B-2F98-43F7-9229-EE3F10E581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A1D765-D6DA-4AFA-9418-D91B65FA49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CBC68-EA50-44B4-8492-EEA1D41C55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E1F60D-111B-4E73-9CF7-D2D6B55561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BFAD07-27C1-40C8-A83C-01A898B387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340ABE-B976-4B08-BAE8-0E1A8475FBAD}"/>
              </a:ext>
            </a:extLst>
          </p:cNvPr>
          <p:cNvSpPr>
            <a:spLocks noGrp="1"/>
          </p:cNvSpPr>
          <p:nvPr>
            <p:ph type="dt" sz="half" idx="10"/>
          </p:nvPr>
        </p:nvSpPr>
        <p:spPr/>
        <p:txBody>
          <a:bodyPr/>
          <a:lstStyle/>
          <a:p>
            <a:fld id="{2E5D79E5-CA48-4395-AC14-AD428A9C3610}" type="datetimeFigureOut">
              <a:rPr lang="en-US" smtClean="0"/>
              <a:t>1/5/2022</a:t>
            </a:fld>
            <a:endParaRPr lang="en-US"/>
          </a:p>
        </p:txBody>
      </p:sp>
      <p:sp>
        <p:nvSpPr>
          <p:cNvPr id="8" name="Footer Placeholder 7">
            <a:extLst>
              <a:ext uri="{FF2B5EF4-FFF2-40B4-BE49-F238E27FC236}">
                <a16:creationId xmlns:a16="http://schemas.microsoft.com/office/drawing/2014/main" id="{DB2463AA-AE88-4B23-A04B-D6DE8106F9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B1309F-BC20-4980-9F78-9115BD5681B3}"/>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7714857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FA655-D8CA-479C-BB82-D03C1118B2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4D73DD-B4F0-4F3D-A367-E8C06838BC99}"/>
              </a:ext>
            </a:extLst>
          </p:cNvPr>
          <p:cNvSpPr>
            <a:spLocks noGrp="1"/>
          </p:cNvSpPr>
          <p:nvPr>
            <p:ph type="dt" sz="half" idx="10"/>
          </p:nvPr>
        </p:nvSpPr>
        <p:spPr/>
        <p:txBody>
          <a:bodyPr/>
          <a:lstStyle/>
          <a:p>
            <a:fld id="{2E5D79E5-CA48-4395-AC14-AD428A9C3610}" type="datetimeFigureOut">
              <a:rPr lang="en-US" smtClean="0"/>
              <a:t>1/5/2022</a:t>
            </a:fld>
            <a:endParaRPr lang="en-US"/>
          </a:p>
        </p:txBody>
      </p:sp>
      <p:sp>
        <p:nvSpPr>
          <p:cNvPr id="4" name="Footer Placeholder 3">
            <a:extLst>
              <a:ext uri="{FF2B5EF4-FFF2-40B4-BE49-F238E27FC236}">
                <a16:creationId xmlns:a16="http://schemas.microsoft.com/office/drawing/2014/main" id="{034B2E6E-0E5D-4CD2-B9A0-199D64875E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DDA9AD-DDB4-4235-942D-FA0073D56203}"/>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8275915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182598-20FC-4D1C-8A42-972C4CCE2DA3}"/>
              </a:ext>
            </a:extLst>
          </p:cNvPr>
          <p:cNvSpPr>
            <a:spLocks noGrp="1"/>
          </p:cNvSpPr>
          <p:nvPr>
            <p:ph type="dt" sz="half" idx="10"/>
          </p:nvPr>
        </p:nvSpPr>
        <p:spPr/>
        <p:txBody>
          <a:bodyPr/>
          <a:lstStyle/>
          <a:p>
            <a:fld id="{2E5D79E5-CA48-4395-AC14-AD428A9C3610}" type="datetimeFigureOut">
              <a:rPr lang="en-US" smtClean="0"/>
              <a:t>1/5/2022</a:t>
            </a:fld>
            <a:endParaRPr lang="en-US"/>
          </a:p>
        </p:txBody>
      </p:sp>
      <p:sp>
        <p:nvSpPr>
          <p:cNvPr id="3" name="Footer Placeholder 2">
            <a:extLst>
              <a:ext uri="{FF2B5EF4-FFF2-40B4-BE49-F238E27FC236}">
                <a16:creationId xmlns:a16="http://schemas.microsoft.com/office/drawing/2014/main" id="{20E12140-8564-4440-9343-4A352EF47D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FDE20C-3DF3-45E5-8DCA-735A9DFEDBFB}"/>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7614917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77666-A93F-49C3-9BBA-209E3F3221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F5BF54-DD24-4468-B148-3790C0BD66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992D8D-3BAE-4D3C-B893-39E90F03CE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9542C5-9291-437A-9A52-DC2783287819}"/>
              </a:ext>
            </a:extLst>
          </p:cNvPr>
          <p:cNvSpPr>
            <a:spLocks noGrp="1"/>
          </p:cNvSpPr>
          <p:nvPr>
            <p:ph type="dt" sz="half" idx="10"/>
          </p:nvPr>
        </p:nvSpPr>
        <p:spPr/>
        <p:txBody>
          <a:bodyPr/>
          <a:lstStyle/>
          <a:p>
            <a:fld id="{2E5D79E5-CA48-4395-AC14-AD428A9C3610}" type="datetimeFigureOut">
              <a:rPr lang="en-US" smtClean="0"/>
              <a:t>1/5/2022</a:t>
            </a:fld>
            <a:endParaRPr lang="en-US"/>
          </a:p>
        </p:txBody>
      </p:sp>
      <p:sp>
        <p:nvSpPr>
          <p:cNvPr id="6" name="Footer Placeholder 5">
            <a:extLst>
              <a:ext uri="{FF2B5EF4-FFF2-40B4-BE49-F238E27FC236}">
                <a16:creationId xmlns:a16="http://schemas.microsoft.com/office/drawing/2014/main" id="{A810E854-FC8E-41F9-AF9C-CA9139AD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66FC64-D111-4F04-8D1D-0832BEC0CE29}"/>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12563237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2E8CE-6115-4D60-8AD3-CB19FCAFD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75424E-49BA-4907-8577-BD7F29FB55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9E27D2-0791-43DF-8ACA-ADD59BB21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289CF-D053-4D34-853E-5813884C1D14}"/>
              </a:ext>
            </a:extLst>
          </p:cNvPr>
          <p:cNvSpPr>
            <a:spLocks noGrp="1"/>
          </p:cNvSpPr>
          <p:nvPr>
            <p:ph type="dt" sz="half" idx="10"/>
          </p:nvPr>
        </p:nvSpPr>
        <p:spPr/>
        <p:txBody>
          <a:bodyPr/>
          <a:lstStyle/>
          <a:p>
            <a:fld id="{2E5D79E5-CA48-4395-AC14-AD428A9C3610}" type="datetimeFigureOut">
              <a:rPr lang="en-US" smtClean="0"/>
              <a:t>1/5/2022</a:t>
            </a:fld>
            <a:endParaRPr lang="en-US"/>
          </a:p>
        </p:txBody>
      </p:sp>
      <p:sp>
        <p:nvSpPr>
          <p:cNvPr id="6" name="Footer Placeholder 5">
            <a:extLst>
              <a:ext uri="{FF2B5EF4-FFF2-40B4-BE49-F238E27FC236}">
                <a16:creationId xmlns:a16="http://schemas.microsoft.com/office/drawing/2014/main" id="{8B46D065-1FB0-4D15-BC89-7F8BA53A54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A747D0-B04B-43EF-A71B-2D0214C7467F}"/>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42437281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6CB9-52D9-4BCC-87D8-319A402C95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FC510A-6EFC-4964-A321-23CAB90C1F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2CF08C-1D98-44D5-86F5-7A90889939FE}"/>
              </a:ext>
            </a:extLst>
          </p:cNvPr>
          <p:cNvSpPr>
            <a:spLocks noGrp="1"/>
          </p:cNvSpPr>
          <p:nvPr>
            <p:ph type="dt" sz="half" idx="10"/>
          </p:nvPr>
        </p:nvSpPr>
        <p:spPr/>
        <p:txBody>
          <a:bodyPr/>
          <a:lstStyle/>
          <a:p>
            <a:fld id="{2E5D79E5-CA48-4395-AC14-AD428A9C3610}" type="datetimeFigureOut">
              <a:rPr lang="en-US" smtClean="0"/>
              <a:t>1/5/2022</a:t>
            </a:fld>
            <a:endParaRPr lang="en-US"/>
          </a:p>
        </p:txBody>
      </p:sp>
      <p:sp>
        <p:nvSpPr>
          <p:cNvPr id="5" name="Footer Placeholder 4">
            <a:extLst>
              <a:ext uri="{FF2B5EF4-FFF2-40B4-BE49-F238E27FC236}">
                <a16:creationId xmlns:a16="http://schemas.microsoft.com/office/drawing/2014/main" id="{3ECA0F0B-A94F-4974-A044-F621AD874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4C71F-E4DD-4D4F-979E-B29656AA801A}"/>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30407838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8A0ADD-B698-435D-930C-72A8324E1D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A91AA0-9748-467E-9969-21CD141B14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3B5E6-B302-44FF-8E48-2B15A0143040}"/>
              </a:ext>
            </a:extLst>
          </p:cNvPr>
          <p:cNvSpPr>
            <a:spLocks noGrp="1"/>
          </p:cNvSpPr>
          <p:nvPr>
            <p:ph type="dt" sz="half" idx="10"/>
          </p:nvPr>
        </p:nvSpPr>
        <p:spPr/>
        <p:txBody>
          <a:bodyPr/>
          <a:lstStyle/>
          <a:p>
            <a:fld id="{2E5D79E5-CA48-4395-AC14-AD428A9C3610}" type="datetimeFigureOut">
              <a:rPr lang="en-US" smtClean="0"/>
              <a:t>1/5/2022</a:t>
            </a:fld>
            <a:endParaRPr lang="en-US"/>
          </a:p>
        </p:txBody>
      </p:sp>
      <p:sp>
        <p:nvSpPr>
          <p:cNvPr id="5" name="Footer Placeholder 4">
            <a:extLst>
              <a:ext uri="{FF2B5EF4-FFF2-40B4-BE49-F238E27FC236}">
                <a16:creationId xmlns:a16="http://schemas.microsoft.com/office/drawing/2014/main" id="{09B16110-8452-4628-B4EC-52620043D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9CC27-5422-4E0A-9F70-21467016AF9E}"/>
              </a:ext>
            </a:extLst>
          </p:cNvPr>
          <p:cNvSpPr>
            <a:spLocks noGrp="1"/>
          </p:cNvSpPr>
          <p:nvPr>
            <p:ph type="sldNum" sz="quarter" idx="12"/>
          </p:nvPr>
        </p:nvSpPr>
        <p:spPr/>
        <p:txBody>
          <a:bodyPr/>
          <a:lstStyle/>
          <a:p>
            <a:fld id="{79673DCF-6D48-4C4E-8629-69C0B9403903}" type="slidenum">
              <a:rPr lang="en-US" smtClean="0"/>
              <a:t>‹#›</a:t>
            </a:fld>
            <a:endParaRPr lang="en-US"/>
          </a:p>
        </p:txBody>
      </p:sp>
    </p:spTree>
    <p:extLst>
      <p:ext uri="{BB962C8B-B14F-4D97-AF65-F5344CB8AC3E}">
        <p14:creationId xmlns:p14="http://schemas.microsoft.com/office/powerpoint/2010/main" val="33320102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7EB8F1-B9A9-4BC8-AB4A-111E00C2DDFB}"/>
              </a:ext>
            </a:extLst>
          </p:cNvPr>
          <p:cNvPicPr>
            <a:picLocks noChangeAspect="1"/>
          </p:cNvPicPr>
          <p:nvPr userDrawn="1"/>
        </p:nvPicPr>
        <p:blipFill>
          <a:blip r:embed="rId2">
            <a:alphaModFix amt="57000"/>
          </a:blip>
          <a:stretch>
            <a:fillRect/>
          </a:stretch>
        </p:blipFill>
        <p:spPr>
          <a:xfrm>
            <a:off x="-25651" y="0"/>
            <a:ext cx="12217651" cy="6858000"/>
          </a:xfrm>
          <a:prstGeom prst="rect">
            <a:avLst/>
          </a:prstGeom>
        </p:spPr>
      </p:pic>
    </p:spTree>
    <p:extLst>
      <p:ext uri="{BB962C8B-B14F-4D97-AF65-F5344CB8AC3E}">
        <p14:creationId xmlns:p14="http://schemas.microsoft.com/office/powerpoint/2010/main" val="4807737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FACDC-A9CC-426F-9198-1602A861BBB2}"/>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grpSp>
        <p:nvGrpSpPr>
          <p:cNvPr id="4" name="7">
            <a:extLst>
              <a:ext uri="{FF2B5EF4-FFF2-40B4-BE49-F238E27FC236}">
                <a16:creationId xmlns:a16="http://schemas.microsoft.com/office/drawing/2014/main" id="{A59ECCBD-12A8-42D0-864F-E7A6EFCC1980}"/>
              </a:ext>
            </a:extLst>
          </p:cNvPr>
          <p:cNvGrpSpPr/>
          <p:nvPr userDrawn="1"/>
        </p:nvGrpSpPr>
        <p:grpSpPr>
          <a:xfrm>
            <a:off x="1587" y="55891"/>
            <a:ext cx="12190413" cy="686776"/>
            <a:chOff x="0" y="689537"/>
            <a:chExt cx="12190413" cy="686776"/>
          </a:xfrm>
        </p:grpSpPr>
        <p:sp>
          <p:nvSpPr>
            <p:cNvPr id="5" name="10">
              <a:extLst>
                <a:ext uri="{FF2B5EF4-FFF2-40B4-BE49-F238E27FC236}">
                  <a16:creationId xmlns:a16="http://schemas.microsoft.com/office/drawing/2014/main" id="{82962BE4-A06E-4B76-A4DD-451960616B39}"/>
                </a:ext>
              </a:extLst>
            </p:cNvPr>
            <p:cNvSpPr/>
            <p:nvPr/>
          </p:nvSpPr>
          <p:spPr>
            <a:xfrm flipV="1">
              <a:off x="0" y="1330594"/>
              <a:ext cx="12190413"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8">
              <a:extLst>
                <a:ext uri="{FF2B5EF4-FFF2-40B4-BE49-F238E27FC236}">
                  <a16:creationId xmlns:a16="http://schemas.microsoft.com/office/drawing/2014/main" id="{8CC54AB7-8C57-4A0D-93C8-4D588F749B09}"/>
                </a:ext>
              </a:extLst>
            </p:cNvPr>
            <p:cNvSpPr txBox="1">
              <a:spLocks noChangeArrowheads="1"/>
            </p:cNvSpPr>
            <p:nvPr/>
          </p:nvSpPr>
          <p:spPr bwMode="auto">
            <a:xfrm>
              <a:off x="4418013" y="689537"/>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tabLst>
                  <a:tab pos="1946275" algn="l"/>
                </a:tabLst>
              </a:pPr>
              <a:r>
                <a:rPr lang="en-US" altLang="zh-CN" sz="400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rPr>
                <a:t>BÀI 4</a:t>
              </a:r>
              <a:endParaRPr lang="zh-CN" altLang="en-US" sz="4000" dirty="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endParaRPr>
            </a:p>
          </p:txBody>
        </p:sp>
      </p:grpSp>
      <p:sp>
        <p:nvSpPr>
          <p:cNvPr id="2" name="TextBox 1">
            <a:extLst>
              <a:ext uri="{FF2B5EF4-FFF2-40B4-BE49-F238E27FC236}">
                <a16:creationId xmlns:a16="http://schemas.microsoft.com/office/drawing/2014/main" id="{1855BC53-26FB-45B2-BB2B-329F9631E132}"/>
              </a:ext>
            </a:extLst>
          </p:cNvPr>
          <p:cNvSpPr txBox="1"/>
          <p:nvPr userDrawn="1"/>
        </p:nvSpPr>
        <p:spPr>
          <a:xfrm>
            <a:off x="2085928" y="867682"/>
            <a:ext cx="8020144" cy="646331"/>
          </a:xfrm>
          <a:prstGeom prst="rect">
            <a:avLst/>
          </a:prstGeom>
          <a:noFill/>
        </p:spPr>
        <p:txBody>
          <a:bodyPr wrap="none" rtlCol="0">
            <a:spAutoFit/>
          </a:bodyPr>
          <a:lstStyle/>
          <a:p>
            <a:r>
              <a:rPr lang="en-US" sz="3600" b="1">
                <a:latin typeface="Arial-Rounded" panose="020B0500000000000000" pitchFamily="34" charset="0"/>
                <a:ea typeface="Arial-Rounded" panose="020B0500000000000000" pitchFamily="34" charset="0"/>
                <a:cs typeface="Arial-Rounded" panose="020B0500000000000000" pitchFamily="34" charset="0"/>
              </a:rPr>
              <a:t>Đọc</a:t>
            </a:r>
            <a:r>
              <a:rPr lang="en-US" sz="3600" b="1" baseline="0">
                <a:latin typeface="Arial-Rounded" panose="020B0500000000000000" pitchFamily="34" charset="0"/>
                <a:ea typeface="Arial-Rounded" panose="020B0500000000000000" pitchFamily="34" charset="0"/>
                <a:cs typeface="Arial-Rounded" panose="020B0500000000000000" pitchFamily="34" charset="0"/>
              </a:rPr>
              <a:t> lời của chim hải âu và trả lời câu hỏi.</a:t>
            </a:r>
            <a:endParaRPr lang="en-US" sz="36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0">
            <a:extLst>
              <a:ext uri="{FF2B5EF4-FFF2-40B4-BE49-F238E27FC236}">
                <a16:creationId xmlns:a16="http://schemas.microsoft.com/office/drawing/2014/main" id="{96420AC0-30AC-4019-8108-716A9BF6BF06}"/>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359405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FACDC-A9CC-426F-9198-1602A861BBB2}"/>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grpSp>
        <p:nvGrpSpPr>
          <p:cNvPr id="4" name="7">
            <a:extLst>
              <a:ext uri="{FF2B5EF4-FFF2-40B4-BE49-F238E27FC236}">
                <a16:creationId xmlns:a16="http://schemas.microsoft.com/office/drawing/2014/main" id="{A59ECCBD-12A8-42D0-864F-E7A6EFCC1980}"/>
              </a:ext>
            </a:extLst>
          </p:cNvPr>
          <p:cNvGrpSpPr/>
          <p:nvPr userDrawn="1"/>
        </p:nvGrpSpPr>
        <p:grpSpPr>
          <a:xfrm>
            <a:off x="1587" y="55891"/>
            <a:ext cx="12190413" cy="686776"/>
            <a:chOff x="0" y="689537"/>
            <a:chExt cx="12190413" cy="686776"/>
          </a:xfrm>
        </p:grpSpPr>
        <p:sp>
          <p:nvSpPr>
            <p:cNvPr id="5" name="10">
              <a:extLst>
                <a:ext uri="{FF2B5EF4-FFF2-40B4-BE49-F238E27FC236}">
                  <a16:creationId xmlns:a16="http://schemas.microsoft.com/office/drawing/2014/main" id="{82962BE4-A06E-4B76-A4DD-451960616B39}"/>
                </a:ext>
              </a:extLst>
            </p:cNvPr>
            <p:cNvSpPr/>
            <p:nvPr/>
          </p:nvSpPr>
          <p:spPr>
            <a:xfrm flipV="1">
              <a:off x="0" y="1330594"/>
              <a:ext cx="12190413"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8">
              <a:extLst>
                <a:ext uri="{FF2B5EF4-FFF2-40B4-BE49-F238E27FC236}">
                  <a16:creationId xmlns:a16="http://schemas.microsoft.com/office/drawing/2014/main" id="{8CC54AB7-8C57-4A0D-93C8-4D588F749B09}"/>
                </a:ext>
              </a:extLst>
            </p:cNvPr>
            <p:cNvSpPr txBox="1">
              <a:spLocks noChangeArrowheads="1"/>
            </p:cNvSpPr>
            <p:nvPr/>
          </p:nvSpPr>
          <p:spPr bwMode="auto">
            <a:xfrm>
              <a:off x="4418013" y="689537"/>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tabLst>
                  <a:tab pos="1946275" algn="l"/>
                </a:tabLst>
              </a:pPr>
              <a:r>
                <a:rPr lang="en-US" altLang="zh-CN" sz="400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rPr>
                <a:t>BÀI 4</a:t>
              </a:r>
              <a:endParaRPr lang="zh-CN" altLang="en-US" sz="4000" dirty="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endParaRPr>
            </a:p>
          </p:txBody>
        </p:sp>
      </p:grpSp>
      <p:sp>
        <p:nvSpPr>
          <p:cNvPr id="2" name="TextBox 1">
            <a:extLst>
              <a:ext uri="{FF2B5EF4-FFF2-40B4-BE49-F238E27FC236}">
                <a16:creationId xmlns:a16="http://schemas.microsoft.com/office/drawing/2014/main" id="{1855BC53-26FB-45B2-BB2B-329F9631E132}"/>
              </a:ext>
            </a:extLst>
          </p:cNvPr>
          <p:cNvSpPr txBox="1"/>
          <p:nvPr userDrawn="1"/>
        </p:nvSpPr>
        <p:spPr>
          <a:xfrm>
            <a:off x="2085928" y="867682"/>
            <a:ext cx="8020144" cy="646331"/>
          </a:xfrm>
          <a:prstGeom prst="rect">
            <a:avLst/>
          </a:prstGeom>
          <a:noFill/>
        </p:spPr>
        <p:txBody>
          <a:bodyPr wrap="none" rtlCol="0">
            <a:spAutoFit/>
          </a:bodyPr>
          <a:lstStyle/>
          <a:p>
            <a:r>
              <a:rPr lang="en-US" sz="3600" b="1">
                <a:latin typeface="Arial-Rounded" panose="020B0500000000000000" pitchFamily="34" charset="0"/>
                <a:ea typeface="Arial-Rounded" panose="020B0500000000000000" pitchFamily="34" charset="0"/>
                <a:cs typeface="Arial-Rounded" panose="020B0500000000000000" pitchFamily="34" charset="0"/>
              </a:rPr>
              <a:t>Đọc</a:t>
            </a:r>
            <a:r>
              <a:rPr lang="en-US" sz="3600" b="1" baseline="0">
                <a:latin typeface="Arial-Rounded" panose="020B0500000000000000" pitchFamily="34" charset="0"/>
                <a:ea typeface="Arial-Rounded" panose="020B0500000000000000" pitchFamily="34" charset="0"/>
                <a:cs typeface="Arial-Rounded" panose="020B0500000000000000" pitchFamily="34" charset="0"/>
              </a:rPr>
              <a:t> lời của chim hải âu và trả lời câu hỏi.</a:t>
            </a:r>
            <a:endParaRPr lang="en-US" sz="36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0">
            <a:extLst>
              <a:ext uri="{FF2B5EF4-FFF2-40B4-BE49-F238E27FC236}">
                <a16:creationId xmlns:a16="http://schemas.microsoft.com/office/drawing/2014/main" id="{96420AC0-30AC-4019-8108-716A9BF6BF06}"/>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585866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FACDC-A9CC-426F-9198-1602A861BBB2}"/>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grpSp>
        <p:nvGrpSpPr>
          <p:cNvPr id="4" name="7">
            <a:extLst>
              <a:ext uri="{FF2B5EF4-FFF2-40B4-BE49-F238E27FC236}">
                <a16:creationId xmlns:a16="http://schemas.microsoft.com/office/drawing/2014/main" id="{A59ECCBD-12A8-42D0-864F-E7A6EFCC1980}"/>
              </a:ext>
            </a:extLst>
          </p:cNvPr>
          <p:cNvGrpSpPr/>
          <p:nvPr userDrawn="1"/>
        </p:nvGrpSpPr>
        <p:grpSpPr>
          <a:xfrm>
            <a:off x="1587" y="55891"/>
            <a:ext cx="12190413" cy="686776"/>
            <a:chOff x="0" y="689537"/>
            <a:chExt cx="12190413" cy="686776"/>
          </a:xfrm>
        </p:grpSpPr>
        <p:sp>
          <p:nvSpPr>
            <p:cNvPr id="5" name="10">
              <a:extLst>
                <a:ext uri="{FF2B5EF4-FFF2-40B4-BE49-F238E27FC236}">
                  <a16:creationId xmlns:a16="http://schemas.microsoft.com/office/drawing/2014/main" id="{82962BE4-A06E-4B76-A4DD-451960616B39}"/>
                </a:ext>
              </a:extLst>
            </p:cNvPr>
            <p:cNvSpPr/>
            <p:nvPr/>
          </p:nvSpPr>
          <p:spPr>
            <a:xfrm flipV="1">
              <a:off x="0" y="1330594"/>
              <a:ext cx="12190413"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8">
              <a:extLst>
                <a:ext uri="{FF2B5EF4-FFF2-40B4-BE49-F238E27FC236}">
                  <a16:creationId xmlns:a16="http://schemas.microsoft.com/office/drawing/2014/main" id="{8CC54AB7-8C57-4A0D-93C8-4D588F749B09}"/>
                </a:ext>
              </a:extLst>
            </p:cNvPr>
            <p:cNvSpPr txBox="1">
              <a:spLocks noChangeArrowheads="1"/>
            </p:cNvSpPr>
            <p:nvPr/>
          </p:nvSpPr>
          <p:spPr bwMode="auto">
            <a:xfrm>
              <a:off x="4418013" y="689537"/>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tabLst>
                  <a:tab pos="1946275" algn="l"/>
                </a:tabLst>
              </a:pPr>
              <a:r>
                <a:rPr lang="en-US" altLang="zh-CN" sz="400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rPr>
                <a:t>BÀI 5</a:t>
              </a:r>
              <a:endParaRPr lang="zh-CN" altLang="en-US" sz="4000" dirty="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endParaRPr>
            </a:p>
          </p:txBody>
        </p:sp>
      </p:grpSp>
      <p:sp>
        <p:nvSpPr>
          <p:cNvPr id="2" name="TextBox 1">
            <a:extLst>
              <a:ext uri="{FF2B5EF4-FFF2-40B4-BE49-F238E27FC236}">
                <a16:creationId xmlns:a16="http://schemas.microsoft.com/office/drawing/2014/main" id="{1855BC53-26FB-45B2-BB2B-329F9631E132}"/>
              </a:ext>
            </a:extLst>
          </p:cNvPr>
          <p:cNvSpPr txBox="1"/>
          <p:nvPr userDrawn="1"/>
        </p:nvSpPr>
        <p:spPr>
          <a:xfrm>
            <a:off x="1854084" y="838200"/>
            <a:ext cx="8483833" cy="707886"/>
          </a:xfrm>
          <a:prstGeom prst="rect">
            <a:avLst/>
          </a:prstGeom>
          <a:noFill/>
        </p:spPr>
        <p:txBody>
          <a:bodyPr wrap="square" rtlCol="0">
            <a:spAutoFit/>
          </a:bodyPr>
          <a:lstStyle/>
          <a:p>
            <a:pPr algn="ctr"/>
            <a:r>
              <a:rPr lang="en-US" sz="4000" b="1" i="0" kern="120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rPr>
              <a:t>Thực</a:t>
            </a:r>
            <a:r>
              <a:rPr lang="en-US" sz="4000" b="1" i="0" kern="1200" baseline="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rPr>
              <a:t> hành luyện nói theo tình huống</a:t>
            </a:r>
            <a:endParaRPr lang="en-US" sz="66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0">
            <a:extLst>
              <a:ext uri="{FF2B5EF4-FFF2-40B4-BE49-F238E27FC236}">
                <a16:creationId xmlns:a16="http://schemas.microsoft.com/office/drawing/2014/main" id="{96420AC0-30AC-4019-8108-716A9BF6BF06}"/>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015286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FACDC-A9CC-426F-9198-1602A861BBB2}"/>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grpSp>
        <p:nvGrpSpPr>
          <p:cNvPr id="4" name="7">
            <a:extLst>
              <a:ext uri="{FF2B5EF4-FFF2-40B4-BE49-F238E27FC236}">
                <a16:creationId xmlns:a16="http://schemas.microsoft.com/office/drawing/2014/main" id="{A59ECCBD-12A8-42D0-864F-E7A6EFCC1980}"/>
              </a:ext>
            </a:extLst>
          </p:cNvPr>
          <p:cNvGrpSpPr/>
          <p:nvPr userDrawn="1"/>
        </p:nvGrpSpPr>
        <p:grpSpPr>
          <a:xfrm>
            <a:off x="1587" y="55891"/>
            <a:ext cx="12190413" cy="686776"/>
            <a:chOff x="0" y="689537"/>
            <a:chExt cx="12190413" cy="686776"/>
          </a:xfrm>
        </p:grpSpPr>
        <p:sp>
          <p:nvSpPr>
            <p:cNvPr id="5" name="10">
              <a:extLst>
                <a:ext uri="{FF2B5EF4-FFF2-40B4-BE49-F238E27FC236}">
                  <a16:creationId xmlns:a16="http://schemas.microsoft.com/office/drawing/2014/main" id="{82962BE4-A06E-4B76-A4DD-451960616B39}"/>
                </a:ext>
              </a:extLst>
            </p:cNvPr>
            <p:cNvSpPr/>
            <p:nvPr/>
          </p:nvSpPr>
          <p:spPr>
            <a:xfrm flipV="1">
              <a:off x="0" y="1330594"/>
              <a:ext cx="12190413"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8">
              <a:extLst>
                <a:ext uri="{FF2B5EF4-FFF2-40B4-BE49-F238E27FC236}">
                  <a16:creationId xmlns:a16="http://schemas.microsoft.com/office/drawing/2014/main" id="{8CC54AB7-8C57-4A0D-93C8-4D588F749B09}"/>
                </a:ext>
              </a:extLst>
            </p:cNvPr>
            <p:cNvSpPr txBox="1">
              <a:spLocks noChangeArrowheads="1"/>
            </p:cNvSpPr>
            <p:nvPr/>
          </p:nvSpPr>
          <p:spPr bwMode="auto">
            <a:xfrm>
              <a:off x="4418013" y="689537"/>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tabLst>
                  <a:tab pos="1946275" algn="l"/>
                </a:tabLst>
              </a:pPr>
              <a:r>
                <a:rPr lang="en-US" altLang="zh-CN" sz="400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rPr>
                <a:t>BÀI 5</a:t>
              </a:r>
              <a:endParaRPr lang="zh-CN" altLang="en-US" sz="4000" dirty="0">
                <a:solidFill>
                  <a:schemeClr val="accent2">
                    <a:lumMod val="75000"/>
                  </a:schemeClr>
                </a:solidFill>
                <a:latin typeface="HP-167" panose="020B0803050302020204" pitchFamily="34" charset="0"/>
                <a:ea typeface="华文新魏" panose="02010800040101010101" pitchFamily="2" charset="-122"/>
                <a:sym typeface="Arial" panose="020B0604020202020204" pitchFamily="34" charset="0"/>
              </a:endParaRPr>
            </a:p>
          </p:txBody>
        </p:sp>
      </p:grpSp>
      <p:sp>
        <p:nvSpPr>
          <p:cNvPr id="2" name="TextBox 1">
            <a:extLst>
              <a:ext uri="{FF2B5EF4-FFF2-40B4-BE49-F238E27FC236}">
                <a16:creationId xmlns:a16="http://schemas.microsoft.com/office/drawing/2014/main" id="{1855BC53-26FB-45B2-BB2B-329F9631E132}"/>
              </a:ext>
            </a:extLst>
          </p:cNvPr>
          <p:cNvSpPr txBox="1"/>
          <p:nvPr userDrawn="1"/>
        </p:nvSpPr>
        <p:spPr>
          <a:xfrm>
            <a:off x="1854084" y="838200"/>
            <a:ext cx="8483833" cy="707886"/>
          </a:xfrm>
          <a:prstGeom prst="rect">
            <a:avLst/>
          </a:prstGeom>
          <a:noFill/>
        </p:spPr>
        <p:txBody>
          <a:bodyPr wrap="square" rtlCol="0">
            <a:spAutoFit/>
          </a:bodyPr>
          <a:lstStyle/>
          <a:p>
            <a:pPr algn="ctr"/>
            <a:r>
              <a:rPr lang="en-US" sz="4000" b="1" i="0" kern="120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rPr>
              <a:t>Thực</a:t>
            </a:r>
            <a:r>
              <a:rPr lang="en-US" sz="4000" b="1" i="0" kern="1200" baseline="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rPr>
              <a:t> hành luyện nói theo tình huống</a:t>
            </a:r>
            <a:endParaRPr lang="en-US" sz="66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0">
            <a:extLst>
              <a:ext uri="{FF2B5EF4-FFF2-40B4-BE49-F238E27FC236}">
                <a16:creationId xmlns:a16="http://schemas.microsoft.com/office/drawing/2014/main" id="{96420AC0-30AC-4019-8108-716A9BF6BF06}"/>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41266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FACDC-A9CC-426F-9198-1602A861BBB2}"/>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sp>
        <p:nvSpPr>
          <p:cNvPr id="14" name="10">
            <a:extLst>
              <a:ext uri="{FF2B5EF4-FFF2-40B4-BE49-F238E27FC236}">
                <a16:creationId xmlns:a16="http://schemas.microsoft.com/office/drawing/2014/main" id="{96420AC0-30AC-4019-8108-716A9BF6BF06}"/>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073171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FACDC-A9CC-426F-9198-1602A861BBB2}"/>
              </a:ext>
            </a:extLst>
          </p:cNvPr>
          <p:cNvPicPr>
            <a:picLocks noChangeAspect="1"/>
          </p:cNvPicPr>
          <p:nvPr userDrawn="1"/>
        </p:nvPicPr>
        <p:blipFill>
          <a:blip r:embed="rId2">
            <a:alphaModFix amt="12000"/>
            <a:extLst>
              <a:ext uri="{28A0092B-C50C-407E-A947-70E740481C1C}">
                <a14:useLocalDpi xmlns:a14="http://schemas.microsoft.com/office/drawing/2010/main" val="0"/>
              </a:ext>
            </a:extLst>
          </a:blip>
          <a:stretch>
            <a:fillRect/>
          </a:stretch>
        </p:blipFill>
        <p:spPr>
          <a:xfrm>
            <a:off x="0" y="3276600"/>
            <a:ext cx="12192000" cy="3581400"/>
          </a:xfrm>
          <a:prstGeom prst="rect">
            <a:avLst/>
          </a:prstGeom>
          <a:effectLst>
            <a:outerShdw blurRad="50800" dist="50800" dir="5400000" algn="ctr" rotWithShape="0">
              <a:srgbClr val="000000">
                <a:alpha val="62000"/>
              </a:srgbClr>
            </a:outerShdw>
          </a:effectLst>
        </p:spPr>
      </p:pic>
      <p:sp>
        <p:nvSpPr>
          <p:cNvPr id="14" name="10">
            <a:extLst>
              <a:ext uri="{FF2B5EF4-FFF2-40B4-BE49-F238E27FC236}">
                <a16:creationId xmlns:a16="http://schemas.microsoft.com/office/drawing/2014/main" id="{96420AC0-30AC-4019-8108-716A9BF6BF06}"/>
              </a:ext>
            </a:extLst>
          </p:cNvPr>
          <p:cNvSpPr/>
          <p:nvPr userDrawn="1"/>
        </p:nvSpPr>
        <p:spPr>
          <a:xfrm flipV="1">
            <a:off x="1587" y="6672272"/>
            <a:ext cx="12190413" cy="1981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633379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602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751D06A8-0F62-4C98-9A7B-C535C319E03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B9A3506-36F7-49F7-AA83-65A457AEA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C34CCB-0D4B-4B83-8E6B-FDD2FE8F88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E12F6-486F-450A-9A78-A1E3E6B6E6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5D79E5-CA48-4395-AC14-AD428A9C3610}" type="datetimeFigureOut">
              <a:rPr lang="en-US" smtClean="0"/>
              <a:t>1/5/2022</a:t>
            </a:fld>
            <a:endParaRPr lang="en-US"/>
          </a:p>
        </p:txBody>
      </p:sp>
      <p:sp>
        <p:nvSpPr>
          <p:cNvPr id="5" name="Footer Placeholder 4">
            <a:extLst>
              <a:ext uri="{FF2B5EF4-FFF2-40B4-BE49-F238E27FC236}">
                <a16:creationId xmlns:a16="http://schemas.microsoft.com/office/drawing/2014/main" id="{4A2097D4-CED2-4938-AEB8-BD65CCE8F7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1AA6F8-68DA-4F14-AEDE-03B76A2ED2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73DCF-6D48-4C4E-8629-69C0B9403903}" type="slidenum">
              <a:rPr lang="en-US" smtClean="0"/>
              <a:t>‹#›</a:t>
            </a:fld>
            <a:endParaRPr lang="en-US"/>
          </a:p>
        </p:txBody>
      </p:sp>
      <p:pic>
        <p:nvPicPr>
          <p:cNvPr id="8" name="Picture 7">
            <a:extLst>
              <a:ext uri="{FF2B5EF4-FFF2-40B4-BE49-F238E27FC236}">
                <a16:creationId xmlns:a16="http://schemas.microsoft.com/office/drawing/2014/main" id="{8EEE88D2-FA59-4660-81A9-AE9F79E2A26A}"/>
              </a:ext>
            </a:extLst>
          </p:cNvPr>
          <p:cNvPicPr>
            <a:picLocks noChangeAspect="1"/>
          </p:cNvPicPr>
          <p:nvPr userDrawn="1"/>
        </p:nvPicPr>
        <p:blipFill>
          <a:blip r:embed="rId19"/>
          <a:stretch>
            <a:fillRect/>
          </a:stretch>
        </p:blipFill>
        <p:spPr>
          <a:xfrm>
            <a:off x="-10363200" y="2569389"/>
            <a:ext cx="810838" cy="859611"/>
          </a:xfrm>
          <a:prstGeom prst="rect">
            <a:avLst/>
          </a:prstGeom>
        </p:spPr>
      </p:pic>
      <p:pic>
        <p:nvPicPr>
          <p:cNvPr id="9" name="Picture 8">
            <a:extLst>
              <a:ext uri="{FF2B5EF4-FFF2-40B4-BE49-F238E27FC236}">
                <a16:creationId xmlns:a16="http://schemas.microsoft.com/office/drawing/2014/main" id="{8388A721-1238-428D-AFB8-3BFD8846F0FC}"/>
              </a:ext>
            </a:extLst>
          </p:cNvPr>
          <p:cNvPicPr>
            <a:picLocks noChangeAspect="1"/>
          </p:cNvPicPr>
          <p:nvPr userDrawn="1"/>
        </p:nvPicPr>
        <p:blipFill>
          <a:blip r:embed="rId19"/>
          <a:stretch>
            <a:fillRect/>
          </a:stretch>
        </p:blipFill>
        <p:spPr>
          <a:xfrm>
            <a:off x="5690581" y="13106400"/>
            <a:ext cx="810838" cy="859611"/>
          </a:xfrm>
          <a:prstGeom prst="rect">
            <a:avLst/>
          </a:prstGeom>
        </p:spPr>
      </p:pic>
      <p:pic>
        <p:nvPicPr>
          <p:cNvPr id="10" name="Picture 9">
            <a:extLst>
              <a:ext uri="{FF2B5EF4-FFF2-40B4-BE49-F238E27FC236}">
                <a16:creationId xmlns:a16="http://schemas.microsoft.com/office/drawing/2014/main" id="{A70307B2-F8B0-4BFA-9C11-5B59181D5899}"/>
              </a:ext>
            </a:extLst>
          </p:cNvPr>
          <p:cNvPicPr>
            <a:picLocks noChangeAspect="1"/>
          </p:cNvPicPr>
          <p:nvPr userDrawn="1"/>
        </p:nvPicPr>
        <p:blipFill>
          <a:blip r:embed="rId19"/>
          <a:stretch>
            <a:fillRect/>
          </a:stretch>
        </p:blipFill>
        <p:spPr>
          <a:xfrm>
            <a:off x="24384000" y="2569389"/>
            <a:ext cx="810838" cy="859611"/>
          </a:xfrm>
          <a:prstGeom prst="rect">
            <a:avLst/>
          </a:prstGeom>
        </p:spPr>
      </p:pic>
      <p:pic>
        <p:nvPicPr>
          <p:cNvPr id="11" name="Picture 10">
            <a:extLst>
              <a:ext uri="{FF2B5EF4-FFF2-40B4-BE49-F238E27FC236}">
                <a16:creationId xmlns:a16="http://schemas.microsoft.com/office/drawing/2014/main" id="{BE81AA61-7539-495B-8917-7D92F663E9DD}"/>
              </a:ext>
            </a:extLst>
          </p:cNvPr>
          <p:cNvPicPr>
            <a:picLocks noChangeAspect="1"/>
          </p:cNvPicPr>
          <p:nvPr userDrawn="1"/>
        </p:nvPicPr>
        <p:blipFill>
          <a:blip r:embed="rId19"/>
          <a:stretch>
            <a:fillRect/>
          </a:stretch>
        </p:blipFill>
        <p:spPr>
          <a:xfrm>
            <a:off x="5285162" y="-7964654"/>
            <a:ext cx="810838" cy="859611"/>
          </a:xfrm>
          <a:prstGeom prst="rect">
            <a:avLst/>
          </a:prstGeom>
        </p:spPr>
      </p:pic>
    </p:spTree>
    <p:extLst>
      <p:ext uri="{BB962C8B-B14F-4D97-AF65-F5344CB8AC3E}">
        <p14:creationId xmlns:p14="http://schemas.microsoft.com/office/powerpoint/2010/main" val="3359593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2" r:id="rId5"/>
    <p:sldLayoutId id="2147483665" r:id="rId6"/>
    <p:sldLayoutId id="2147483660" r:id="rId7"/>
    <p:sldLayoutId id="2147483661" r:id="rId8"/>
    <p:sldLayoutId id="2147483663"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47E3E4-C6A8-48FF-B24B-D9AFD9DC2BC1}"/>
              </a:ext>
            </a:extLst>
          </p:cNvPr>
          <p:cNvPicPr>
            <a:picLocks noChangeAspect="1"/>
          </p:cNvPicPr>
          <p:nvPr/>
        </p:nvPicPr>
        <p:blipFill>
          <a:blip r:embed="rId2"/>
          <a:stretch>
            <a:fillRect/>
          </a:stretch>
        </p:blipFill>
        <p:spPr>
          <a:xfrm>
            <a:off x="0" y="0"/>
            <a:ext cx="12192000" cy="6864660"/>
          </a:xfrm>
          <a:prstGeom prst="rect">
            <a:avLst/>
          </a:prstGeom>
        </p:spPr>
      </p:pic>
    </p:spTree>
    <p:extLst>
      <p:ext uri="{BB962C8B-B14F-4D97-AF65-F5344CB8AC3E}">
        <p14:creationId xmlns:p14="http://schemas.microsoft.com/office/powerpoint/2010/main" val="9959350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73E932-4E67-4478-BFD5-CDA828104C8E}"/>
              </a:ext>
            </a:extLst>
          </p:cNvPr>
          <p:cNvSpPr txBox="1"/>
          <p:nvPr/>
        </p:nvSpPr>
        <p:spPr>
          <a:xfrm>
            <a:off x="1899719" y="945332"/>
            <a:ext cx="8610600" cy="2667077"/>
          </a:xfrm>
          <a:prstGeom prst="rect">
            <a:avLst/>
          </a:prstGeom>
          <a:noFill/>
        </p:spPr>
        <p:txBody>
          <a:bodyPr wrap="square">
            <a:spAutoFit/>
          </a:bodyPr>
          <a:lstStyle/>
          <a:p>
            <a:pPr marR="0" indent="461963" algn="just">
              <a:lnSpc>
                <a:spcPct val="107000"/>
              </a:lnSpc>
              <a:spcBef>
                <a:spcPts val="0"/>
              </a:spcBef>
              <a:spcAft>
                <a:spcPts val="600"/>
              </a:spcAft>
              <a:tabLst>
                <a:tab pos="1190625" algn="l"/>
              </a:tabLst>
            </a:pPr>
            <a:r>
              <a:rPr lang="vi-VN" sz="4000">
                <a:solidFill>
                  <a:srgbClr val="387C39"/>
                </a:solidFill>
                <a:effectLst/>
                <a:latin typeface="Arial-Rounded" panose="020B0500000000000000" pitchFamily="34" charset="0"/>
                <a:ea typeface="Arial-Rounded" panose="020B0500000000000000" pitchFamily="34" charset="0"/>
                <a:cs typeface="Arial-Rounded" panose="020B0500000000000000" pitchFamily="34" charset="0"/>
              </a:rPr>
              <a:t>Khi giới thiệu về bản thân mình các em cần nói tự nhiên, nói to rõ ràng. Khi lớp có bạn mới đến chúng ta cần thể hiện sự thân thiện đón chào bạn mới.</a:t>
            </a:r>
            <a:endParaRPr lang="en-US" sz="3200">
              <a:solidFill>
                <a:srgbClr val="387C39"/>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033942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C3D46D-B6B7-4590-BE3F-8A47D1BA86D5}"/>
              </a:ext>
            </a:extLst>
          </p:cNvPr>
          <p:cNvPicPr>
            <a:picLocks noChangeAspect="1"/>
          </p:cNvPicPr>
          <p:nvPr/>
        </p:nvPicPr>
        <p:blipFill>
          <a:blip r:embed="rId2"/>
          <a:stretch>
            <a:fillRect/>
          </a:stretch>
        </p:blipFill>
        <p:spPr>
          <a:xfrm>
            <a:off x="2573926" y="1689028"/>
            <a:ext cx="7044149" cy="3479944"/>
          </a:xfrm>
          <a:prstGeom prst="rect">
            <a:avLst/>
          </a:prstGeom>
        </p:spPr>
      </p:pic>
    </p:spTree>
    <p:extLst>
      <p:ext uri="{BB962C8B-B14F-4D97-AF65-F5344CB8AC3E}">
        <p14:creationId xmlns:p14="http://schemas.microsoft.com/office/powerpoint/2010/main" val="7381396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198D7A8-D78D-40DF-A179-686075A104BD}"/>
              </a:ext>
            </a:extLst>
          </p:cNvPr>
          <p:cNvPicPr>
            <a:picLocks noChangeAspect="1"/>
          </p:cNvPicPr>
          <p:nvPr/>
        </p:nvPicPr>
        <p:blipFill>
          <a:blip r:embed="rId2"/>
          <a:stretch>
            <a:fillRect/>
          </a:stretch>
        </p:blipFill>
        <p:spPr>
          <a:xfrm>
            <a:off x="3980998" y="1143000"/>
            <a:ext cx="4230005" cy="1295400"/>
          </a:xfrm>
          <a:prstGeom prst="rect">
            <a:avLst/>
          </a:prstGeom>
        </p:spPr>
      </p:pic>
      <p:pic>
        <p:nvPicPr>
          <p:cNvPr id="31" name="Picture 30">
            <a:extLst>
              <a:ext uri="{FF2B5EF4-FFF2-40B4-BE49-F238E27FC236}">
                <a16:creationId xmlns:a16="http://schemas.microsoft.com/office/drawing/2014/main" id="{04810677-FA2A-4BC0-A4CF-9D633F7CADCB}"/>
              </a:ext>
            </a:extLst>
          </p:cNvPr>
          <p:cNvPicPr>
            <a:picLocks noChangeAspect="1"/>
          </p:cNvPicPr>
          <p:nvPr/>
        </p:nvPicPr>
        <p:blipFill>
          <a:blip r:embed="rId3"/>
          <a:stretch>
            <a:fillRect/>
          </a:stretch>
        </p:blipFill>
        <p:spPr>
          <a:xfrm>
            <a:off x="3200400" y="2627293"/>
            <a:ext cx="6110422" cy="2097107"/>
          </a:xfrm>
          <a:prstGeom prst="rect">
            <a:avLst/>
          </a:prstGeom>
        </p:spPr>
      </p:pic>
      <p:sp>
        <p:nvSpPr>
          <p:cNvPr id="32" name="1">
            <a:extLst>
              <a:ext uri="{FF2B5EF4-FFF2-40B4-BE49-F238E27FC236}">
                <a16:creationId xmlns:a16="http://schemas.microsoft.com/office/drawing/2014/main" id="{FDFF80DB-2BCC-4C26-B049-D7B2F0A69BA7}"/>
              </a:ext>
            </a:extLst>
          </p:cNvPr>
          <p:cNvSpPr>
            <a:spLocks noGrp="1"/>
          </p:cNvSpPr>
          <p:nvPr/>
        </p:nvSpPr>
        <p:spPr>
          <a:xfrm>
            <a:off x="4953000" y="4953000"/>
            <a:ext cx="2286001" cy="609600"/>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rPr>
              <a:t>TIẾT 3,4</a:t>
            </a:r>
            <a:endParaRPr lang="zh-CN" altLang="en-US" sz="2800" b="1" i="0" u="none" strike="noStrike" kern="2200" baseline="0" dirty="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endParaRPr>
          </a:p>
        </p:txBody>
      </p:sp>
      <p:sp>
        <p:nvSpPr>
          <p:cNvPr id="33" name="34">
            <a:extLst>
              <a:ext uri="{FF2B5EF4-FFF2-40B4-BE49-F238E27FC236}">
                <a16:creationId xmlns:a16="http://schemas.microsoft.com/office/drawing/2014/main" id="{FA576414-2DC9-468A-9E82-9CDDDB0C842A}"/>
              </a:ext>
            </a:extLst>
          </p:cNvPr>
          <p:cNvSpPr txBox="1">
            <a:spLocks/>
          </p:cNvSpPr>
          <p:nvPr/>
        </p:nvSpPr>
        <p:spPr>
          <a:xfrm>
            <a:off x="5055818" y="37409"/>
            <a:ext cx="2080365"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200">
                <a:ln>
                  <a:solidFill>
                    <a:schemeClr val="bg1"/>
                  </a:solidFill>
                </a:ln>
                <a:solidFill>
                  <a:schemeClr val="accent2">
                    <a:lumMod val="75000"/>
                  </a:schemeClr>
                </a:solidFill>
                <a:latin typeface="HP-168" panose="020B0803050302020204" pitchFamily="34" charset="0"/>
                <a:ea typeface="华文彩云" panose="02010800040101010101" charset="-122"/>
                <a:cs typeface="Algerian" panose="04020705040A02060702" charset="0"/>
              </a:rPr>
              <a:t>TUẦN 18</a:t>
            </a:r>
          </a:p>
        </p:txBody>
      </p:sp>
    </p:spTree>
    <p:extLst>
      <p:ext uri="{BB962C8B-B14F-4D97-AF65-F5344CB8AC3E}">
        <p14:creationId xmlns:p14="http://schemas.microsoft.com/office/powerpoint/2010/main" val="5899406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750" fill="hold"/>
                                        <p:tgtEl>
                                          <p:spTgt spid="32"/>
                                        </p:tgtEl>
                                        <p:attrNameLst>
                                          <p:attrName>ppt_w</p:attrName>
                                        </p:attrNameLst>
                                      </p:cBhvr>
                                      <p:tavLst>
                                        <p:tav tm="0">
                                          <p:val>
                                            <p:fltVal val="0"/>
                                          </p:val>
                                        </p:tav>
                                        <p:tav tm="100000">
                                          <p:val>
                                            <p:strVal val="#ppt_w"/>
                                          </p:val>
                                        </p:tav>
                                      </p:tavLst>
                                    </p:anim>
                                    <p:anim calcmode="lin" valueType="num">
                                      <p:cBhvr>
                                        <p:cTn id="22" dur="750" fill="hold"/>
                                        <p:tgtEl>
                                          <p:spTgt spid="32"/>
                                        </p:tgtEl>
                                        <p:attrNameLst>
                                          <p:attrName>ppt_h</p:attrName>
                                        </p:attrNameLst>
                                      </p:cBhvr>
                                      <p:tavLst>
                                        <p:tav tm="0">
                                          <p:val>
                                            <p:fltVal val="0"/>
                                          </p:val>
                                        </p:tav>
                                        <p:tav tm="100000">
                                          <p:val>
                                            <p:strVal val="#ppt_h"/>
                                          </p:val>
                                        </p:tav>
                                      </p:tavLst>
                                    </p:anim>
                                    <p:animEffect transition="in" filter="fade">
                                      <p:cBhvr>
                                        <p:cTn id="23" dur="750"/>
                                        <p:tgtEl>
                                          <p:spTgt spid="3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4C0C1B-EBFB-4C0F-8D28-99846BE07645}"/>
              </a:ext>
            </a:extLst>
          </p:cNvPr>
          <p:cNvPicPr>
            <a:picLocks noChangeAspect="1"/>
          </p:cNvPicPr>
          <p:nvPr/>
        </p:nvPicPr>
        <p:blipFill>
          <a:blip r:embed="rId2"/>
          <a:stretch>
            <a:fillRect/>
          </a:stretch>
        </p:blipFill>
        <p:spPr>
          <a:xfrm>
            <a:off x="5029200" y="762000"/>
            <a:ext cx="2133600" cy="1983825"/>
          </a:xfrm>
          <a:prstGeom prst="rect">
            <a:avLst/>
          </a:prstGeom>
        </p:spPr>
      </p:pic>
      <p:pic>
        <p:nvPicPr>
          <p:cNvPr id="3" name="Picture 2">
            <a:extLst>
              <a:ext uri="{FF2B5EF4-FFF2-40B4-BE49-F238E27FC236}">
                <a16:creationId xmlns:a16="http://schemas.microsoft.com/office/drawing/2014/main" id="{A7A89BED-4672-473D-B844-715F9D39BED5}"/>
              </a:ext>
            </a:extLst>
          </p:cNvPr>
          <p:cNvPicPr>
            <a:picLocks noChangeAspect="1"/>
          </p:cNvPicPr>
          <p:nvPr/>
        </p:nvPicPr>
        <p:blipFill>
          <a:blip r:embed="rId3"/>
          <a:stretch>
            <a:fillRect/>
          </a:stretch>
        </p:blipFill>
        <p:spPr>
          <a:xfrm>
            <a:off x="3334273" y="3048000"/>
            <a:ext cx="5523455" cy="1603387"/>
          </a:xfrm>
          <a:prstGeom prst="rect">
            <a:avLst/>
          </a:prstGeom>
        </p:spPr>
      </p:pic>
    </p:spTree>
    <p:extLst>
      <p:ext uri="{BB962C8B-B14F-4D97-AF65-F5344CB8AC3E}">
        <p14:creationId xmlns:p14="http://schemas.microsoft.com/office/powerpoint/2010/main" val="4384984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3DDA82-7B49-4828-91B3-E2EF18249C6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06083" y="1676400"/>
            <a:ext cx="11979834" cy="4267200"/>
          </a:xfrm>
          <a:prstGeom prst="roundRect">
            <a:avLst>
              <a:gd name="adj" fmla="val 24147"/>
            </a:avLst>
          </a:prstGeom>
          <a:effectLst>
            <a:softEdge rad="127000"/>
          </a:effectLst>
        </p:spPr>
      </p:pic>
      <p:sp>
        <p:nvSpPr>
          <p:cNvPr id="9" name="TextBox 8">
            <a:extLst>
              <a:ext uri="{FF2B5EF4-FFF2-40B4-BE49-F238E27FC236}">
                <a16:creationId xmlns:a16="http://schemas.microsoft.com/office/drawing/2014/main" id="{F518D48B-5E11-4713-86FE-D72106588B50}"/>
              </a:ext>
            </a:extLst>
          </p:cNvPr>
          <p:cNvSpPr txBox="1"/>
          <p:nvPr/>
        </p:nvSpPr>
        <p:spPr>
          <a:xfrm>
            <a:off x="5029200" y="2590800"/>
            <a:ext cx="6248400" cy="1384995"/>
          </a:xfrm>
          <a:prstGeom prst="rect">
            <a:avLst/>
          </a:prstGeom>
          <a:noFill/>
        </p:spPr>
        <p:txBody>
          <a:bodyPr wrap="square" rtlCol="0">
            <a:spAutoFit/>
          </a:bodyPr>
          <a:lstStyle/>
          <a:p>
            <a:pPr indent="457200" algn="just"/>
            <a:r>
              <a:rPr lang="en-US" sz="2800">
                <a:latin typeface="Arial-Rounded" panose="020B0500000000000000" pitchFamily="34" charset="0"/>
                <a:ea typeface="Arial-Rounded" panose="020B0500000000000000" pitchFamily="34" charset="0"/>
                <a:cs typeface="Arial-Rounded" panose="020B0500000000000000" pitchFamily="34" charset="0"/>
              </a:rPr>
              <a:t>Xin chào các bạn! Mọi người gọi tớ là "hải âu vui tính". Tớ sống ở biển. Tớ thích bay lượn, ca hát, đùa giỡn với sóng biển.</a:t>
            </a:r>
          </a:p>
        </p:txBody>
      </p:sp>
    </p:spTree>
    <p:extLst>
      <p:ext uri="{BB962C8B-B14F-4D97-AF65-F5344CB8AC3E}">
        <p14:creationId xmlns:p14="http://schemas.microsoft.com/office/powerpoint/2010/main" val="6296102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3E6FB7-340E-43B5-99B7-553499C23DB6}"/>
              </a:ext>
            </a:extLst>
          </p:cNvPr>
          <p:cNvPicPr>
            <a:picLocks noChangeAspect="1"/>
          </p:cNvPicPr>
          <p:nvPr/>
        </p:nvPicPr>
        <p:blipFill>
          <a:blip r:embed="rId2"/>
          <a:stretch>
            <a:fillRect/>
          </a:stretch>
        </p:blipFill>
        <p:spPr>
          <a:xfrm>
            <a:off x="1219200" y="1371600"/>
            <a:ext cx="9753600" cy="2527650"/>
          </a:xfrm>
          <a:prstGeom prst="rect">
            <a:avLst/>
          </a:prstGeom>
        </p:spPr>
      </p:pic>
      <p:sp>
        <p:nvSpPr>
          <p:cNvPr id="7" name="Rectangle: Rounded Corners 6">
            <a:extLst>
              <a:ext uri="{FF2B5EF4-FFF2-40B4-BE49-F238E27FC236}">
                <a16:creationId xmlns:a16="http://schemas.microsoft.com/office/drawing/2014/main" id="{3F0CDBA9-45C5-434F-8A7F-9FBC41F868FB}"/>
              </a:ext>
            </a:extLst>
          </p:cNvPr>
          <p:cNvSpPr/>
          <p:nvPr/>
        </p:nvSpPr>
        <p:spPr>
          <a:xfrm>
            <a:off x="342900" y="4953000"/>
            <a:ext cx="11506200" cy="1464231"/>
          </a:xfrm>
          <a:prstGeom prst="roundRect">
            <a:avLst/>
          </a:prstGeom>
          <a:gradFill>
            <a:gsLst>
              <a:gs pos="0">
                <a:srgbClr val="2BA687"/>
              </a:gs>
              <a:gs pos="9000">
                <a:schemeClr val="bg1"/>
              </a:gs>
              <a:gs pos="86000">
                <a:schemeClr val="bg1"/>
              </a:gs>
              <a:gs pos="100000">
                <a:srgbClr val="2BA687"/>
              </a:gs>
            </a:gsLst>
            <a:lin ang="5400000" scaled="1"/>
          </a:gradFill>
          <a:ln>
            <a:noFill/>
          </a:ln>
        </p:spPr>
        <p:txBody>
          <a:bodyPr wrap="square">
            <a:spAutoFit/>
          </a:bodyPr>
          <a:lstStyle/>
          <a:p>
            <a:pPr indent="685800" algn="just"/>
            <a:r>
              <a:rPr lang="en-US" sz="400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Chim hải âu nói lời chào và tự giới thiệu với những người bạn mới, …</a:t>
            </a:r>
            <a:endParaRPr lang="vi-VN" sz="4000" dirty="0">
              <a:solidFill>
                <a:schemeClr val="tx1">
                  <a:lumMod val="75000"/>
                  <a:lumOff val="25000"/>
                </a:schemeClr>
              </a:solidFill>
            </a:endParaRPr>
          </a:p>
        </p:txBody>
      </p:sp>
      <p:pic>
        <p:nvPicPr>
          <p:cNvPr id="8" name="Picture 7">
            <a:extLst>
              <a:ext uri="{FF2B5EF4-FFF2-40B4-BE49-F238E27FC236}">
                <a16:creationId xmlns:a16="http://schemas.microsoft.com/office/drawing/2014/main" id="{3EC6CD70-7490-4A4A-9EF4-A81C11ED9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 y="4738955"/>
            <a:ext cx="1323439" cy="1323439"/>
          </a:xfrm>
          <a:prstGeom prst="rect">
            <a:avLst/>
          </a:prstGeom>
        </p:spPr>
      </p:pic>
      <p:sp>
        <p:nvSpPr>
          <p:cNvPr id="10" name="TextBox 9">
            <a:extLst>
              <a:ext uri="{FF2B5EF4-FFF2-40B4-BE49-F238E27FC236}">
                <a16:creationId xmlns:a16="http://schemas.microsoft.com/office/drawing/2014/main" id="{50046518-D786-42DD-9AFD-E8192D218C04}"/>
              </a:ext>
            </a:extLst>
          </p:cNvPr>
          <p:cNvSpPr txBox="1"/>
          <p:nvPr/>
        </p:nvSpPr>
        <p:spPr>
          <a:xfrm>
            <a:off x="342900" y="3581400"/>
            <a:ext cx="11506200" cy="1323439"/>
          </a:xfrm>
          <a:prstGeom prst="rect">
            <a:avLst/>
          </a:prstGeom>
          <a:noFill/>
        </p:spPr>
        <p:txBody>
          <a:bodyPr wrap="square">
            <a:spAutoFit/>
          </a:bodyPr>
          <a:lstStyle/>
          <a:p>
            <a:r>
              <a:rPr lang="en-US" sz="4000">
                <a:solidFill>
                  <a:srgbClr val="28987B"/>
                </a:solidFill>
                <a:latin typeface="Arial-Rounded" panose="020B0500000000000000" pitchFamily="34" charset="0"/>
                <a:ea typeface="Arial-Rounded" panose="020B0500000000000000" pitchFamily="34" charset="0"/>
                <a:cs typeface="Arial-Rounded" panose="020B0500000000000000" pitchFamily="34" charset="0"/>
              </a:rPr>
              <a:t>Theo em, chim hải âu nói những câu trên với ai, trong tình huống nào?</a:t>
            </a:r>
            <a:endParaRPr lang="en-US" sz="4000">
              <a:solidFill>
                <a:srgbClr val="28987B"/>
              </a:solidFill>
            </a:endParaRPr>
          </a:p>
        </p:txBody>
      </p:sp>
    </p:spTree>
    <p:extLst>
      <p:ext uri="{BB962C8B-B14F-4D97-AF65-F5344CB8AC3E}">
        <p14:creationId xmlns:p14="http://schemas.microsoft.com/office/powerpoint/2010/main" val="1125828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44376A-A26B-413A-B873-A95E2031DBFC}"/>
              </a:ext>
            </a:extLst>
          </p:cNvPr>
          <p:cNvPicPr>
            <a:picLocks noChangeAspect="1"/>
          </p:cNvPicPr>
          <p:nvPr/>
        </p:nvPicPr>
        <p:blipFill>
          <a:blip r:embed="rId2"/>
          <a:srcRect l="4455" t="14884" r="67525" b="12800"/>
          <a:stretch>
            <a:fillRect/>
          </a:stretch>
        </p:blipFill>
        <p:spPr>
          <a:xfrm>
            <a:off x="4523171" y="2586325"/>
            <a:ext cx="2819400" cy="2590800"/>
          </a:xfrm>
          <a:custGeom>
            <a:avLst/>
            <a:gdLst>
              <a:gd name="connsiteX0" fmla="*/ 254520 w 2819400"/>
              <a:gd name="connsiteY0" fmla="*/ 0 h 2590800"/>
              <a:gd name="connsiteX1" fmla="*/ 2564880 w 2819400"/>
              <a:gd name="connsiteY1" fmla="*/ 0 h 2590800"/>
              <a:gd name="connsiteX2" fmla="*/ 2819400 w 2819400"/>
              <a:gd name="connsiteY2" fmla="*/ 254520 h 2590800"/>
              <a:gd name="connsiteX3" fmla="*/ 2819400 w 2819400"/>
              <a:gd name="connsiteY3" fmla="*/ 2336280 h 2590800"/>
              <a:gd name="connsiteX4" fmla="*/ 2564880 w 2819400"/>
              <a:gd name="connsiteY4" fmla="*/ 2590800 h 2590800"/>
              <a:gd name="connsiteX5" fmla="*/ 254520 w 2819400"/>
              <a:gd name="connsiteY5" fmla="*/ 2590800 h 2590800"/>
              <a:gd name="connsiteX6" fmla="*/ 0 w 2819400"/>
              <a:gd name="connsiteY6" fmla="*/ 2336280 h 2590800"/>
              <a:gd name="connsiteX7" fmla="*/ 0 w 2819400"/>
              <a:gd name="connsiteY7" fmla="*/ 254520 h 2590800"/>
              <a:gd name="connsiteX8" fmla="*/ 254520 w 2819400"/>
              <a:gd name="connsiteY8" fmla="*/ 0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9400" h="2590800">
                <a:moveTo>
                  <a:pt x="254520" y="0"/>
                </a:moveTo>
                <a:lnTo>
                  <a:pt x="2564880" y="0"/>
                </a:lnTo>
                <a:cubicBezTo>
                  <a:pt x="2705448" y="0"/>
                  <a:pt x="2819400" y="113952"/>
                  <a:pt x="2819400" y="254520"/>
                </a:cubicBezTo>
                <a:lnTo>
                  <a:pt x="2819400" y="2336280"/>
                </a:lnTo>
                <a:cubicBezTo>
                  <a:pt x="2819400" y="2476848"/>
                  <a:pt x="2705448" y="2590800"/>
                  <a:pt x="2564880" y="2590800"/>
                </a:cubicBezTo>
                <a:lnTo>
                  <a:pt x="254520" y="2590800"/>
                </a:lnTo>
                <a:cubicBezTo>
                  <a:pt x="113952" y="2590800"/>
                  <a:pt x="0" y="2476848"/>
                  <a:pt x="0" y="2336280"/>
                </a:cubicBezTo>
                <a:lnTo>
                  <a:pt x="0" y="254520"/>
                </a:lnTo>
                <a:cubicBezTo>
                  <a:pt x="0" y="113952"/>
                  <a:pt x="113952" y="0"/>
                  <a:pt x="254520" y="0"/>
                </a:cubicBezTo>
                <a:close/>
              </a:path>
            </a:pathLst>
          </a:custGeom>
          <a:effectLst>
            <a:softEdge rad="63500"/>
          </a:effectLst>
        </p:spPr>
      </p:pic>
      <p:sp>
        <p:nvSpPr>
          <p:cNvPr id="10" name="TextBox 9">
            <a:extLst>
              <a:ext uri="{FF2B5EF4-FFF2-40B4-BE49-F238E27FC236}">
                <a16:creationId xmlns:a16="http://schemas.microsoft.com/office/drawing/2014/main" id="{50046518-D786-42DD-9AFD-E8192D218C04}"/>
              </a:ext>
            </a:extLst>
          </p:cNvPr>
          <p:cNvSpPr txBox="1"/>
          <p:nvPr/>
        </p:nvSpPr>
        <p:spPr>
          <a:xfrm>
            <a:off x="342900" y="5311914"/>
            <a:ext cx="11506200" cy="707886"/>
          </a:xfrm>
          <a:prstGeom prst="rect">
            <a:avLst/>
          </a:prstGeom>
          <a:noFill/>
        </p:spPr>
        <p:txBody>
          <a:bodyPr wrap="square">
            <a:spAutoFit/>
          </a:bodyPr>
          <a:lstStyle/>
          <a:p>
            <a:pPr algn="ctr"/>
            <a:r>
              <a:rPr lang="en-US" sz="4000">
                <a:solidFill>
                  <a:srgbClr val="28987B"/>
                </a:solidFill>
                <a:latin typeface="Arial-Rounded" panose="020B0500000000000000" pitchFamily="34" charset="0"/>
                <a:ea typeface="Arial-Rounded" panose="020B0500000000000000" pitchFamily="34" charset="0"/>
                <a:cs typeface="Arial-Rounded" panose="020B0500000000000000" pitchFamily="34" charset="0"/>
              </a:rPr>
              <a:t>Đóng vai một loài chim khác, đáp lại hải âu.</a:t>
            </a:r>
            <a:endParaRPr lang="en-US" sz="4000">
              <a:solidFill>
                <a:srgbClr val="28987B"/>
              </a:solidFill>
            </a:endParaRPr>
          </a:p>
        </p:txBody>
      </p:sp>
      <p:grpSp>
        <p:nvGrpSpPr>
          <p:cNvPr id="9" name="Group 8">
            <a:extLst>
              <a:ext uri="{FF2B5EF4-FFF2-40B4-BE49-F238E27FC236}">
                <a16:creationId xmlns:a16="http://schemas.microsoft.com/office/drawing/2014/main" id="{CA9F587A-8195-4EA7-85FA-898716D655B5}"/>
              </a:ext>
            </a:extLst>
          </p:cNvPr>
          <p:cNvGrpSpPr/>
          <p:nvPr/>
        </p:nvGrpSpPr>
        <p:grpSpPr>
          <a:xfrm>
            <a:off x="604631" y="1600200"/>
            <a:ext cx="3871013" cy="3048000"/>
            <a:chOff x="7467599" y="800023"/>
            <a:chExt cx="3388271" cy="1852515"/>
          </a:xfrm>
        </p:grpSpPr>
        <p:pic>
          <p:nvPicPr>
            <p:cNvPr id="11" name="Picture 10">
              <a:extLst>
                <a:ext uri="{FF2B5EF4-FFF2-40B4-BE49-F238E27FC236}">
                  <a16:creationId xmlns:a16="http://schemas.microsoft.com/office/drawing/2014/main" id="{EA80FF66-018D-4A73-8819-A6CED662B0D5}"/>
                </a:ext>
              </a:extLst>
            </p:cNvPr>
            <p:cNvPicPr>
              <a:picLocks noChangeAspect="1"/>
            </p:cNvPicPr>
            <p:nvPr/>
          </p:nvPicPr>
          <p:blipFill>
            <a:blip r:embed="rId3">
              <a:duotone>
                <a:schemeClr val="accent4">
                  <a:shade val="45000"/>
                  <a:satMod val="135000"/>
                </a:schemeClr>
                <a:prstClr val="white"/>
              </a:duotone>
            </a:blip>
            <a:stretch>
              <a:fillRect/>
            </a:stretch>
          </p:blipFill>
          <p:spPr>
            <a:xfrm flipH="1">
              <a:off x="7467599" y="800023"/>
              <a:ext cx="3388271" cy="1852515"/>
            </a:xfrm>
            <a:prstGeom prst="rect">
              <a:avLst/>
            </a:prstGeom>
          </p:spPr>
        </p:pic>
        <p:sp>
          <p:nvSpPr>
            <p:cNvPr id="12" name="TextBox 11">
              <a:extLst>
                <a:ext uri="{FF2B5EF4-FFF2-40B4-BE49-F238E27FC236}">
                  <a16:creationId xmlns:a16="http://schemas.microsoft.com/office/drawing/2014/main" id="{4B57C6FF-65CD-4391-9604-D798D02581A8}"/>
                </a:ext>
              </a:extLst>
            </p:cNvPr>
            <p:cNvSpPr txBox="1"/>
            <p:nvPr/>
          </p:nvSpPr>
          <p:spPr>
            <a:xfrm>
              <a:off x="8055293" y="1171723"/>
              <a:ext cx="2303283" cy="1178482"/>
            </a:xfrm>
            <a:prstGeom prst="rect">
              <a:avLst/>
            </a:prstGeom>
            <a:noFill/>
          </p:spPr>
          <p:txBody>
            <a:bodyPr wrap="square" rtlCol="0">
              <a:spAutoFit/>
            </a:bodyPr>
            <a:lstStyle/>
            <a:p>
              <a:pPr indent="292100" algn="just"/>
              <a:r>
                <a:rPr lang="vi-VN" sz="2000" b="0" i="0">
                  <a:solidFill>
                    <a:schemeClr val="accent5"/>
                  </a:solidFill>
                  <a:effectLst/>
                  <a:latin typeface="Arial-Rounded" panose="020B0500000000000000" pitchFamily="34" charset="0"/>
                  <a:ea typeface="Arial-Rounded" panose="020B0500000000000000" pitchFamily="34" charset="0"/>
                  <a:cs typeface="Arial-Rounded" panose="020B0500000000000000" pitchFamily="34" charset="0"/>
                </a:rPr>
                <a:t>Chào hải âu vui tính. Mình là chim nhạn. Mình yêu biển và thích bay lượn, rong chơi.</a:t>
              </a:r>
              <a:r>
                <a:rPr lang="en-US" sz="2000" b="0" i="0">
                  <a:solidFill>
                    <a:schemeClr val="accent5"/>
                  </a:solidFill>
                  <a:effectLst/>
                  <a:latin typeface="Arial-Rounded" panose="020B0500000000000000" pitchFamily="34" charset="0"/>
                  <a:ea typeface="Arial-Rounded" panose="020B0500000000000000" pitchFamily="34" charset="0"/>
                  <a:cs typeface="Arial-Rounded" panose="020B0500000000000000" pitchFamily="34" charset="0"/>
                </a:rPr>
                <a:t> Rất vui được làm quen với bạn.</a:t>
              </a:r>
              <a:endParaRPr lang="en-US" sz="2000">
                <a:solidFill>
                  <a:schemeClr val="accent5"/>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2BD1A672-0E61-4BEF-84FB-9F49A9C0A458}"/>
              </a:ext>
            </a:extLst>
          </p:cNvPr>
          <p:cNvGrpSpPr/>
          <p:nvPr/>
        </p:nvGrpSpPr>
        <p:grpSpPr>
          <a:xfrm>
            <a:off x="7315200" y="1765274"/>
            <a:ext cx="3871013" cy="2882926"/>
            <a:chOff x="7467599" y="800023"/>
            <a:chExt cx="3388271" cy="1852515"/>
          </a:xfrm>
        </p:grpSpPr>
        <p:pic>
          <p:nvPicPr>
            <p:cNvPr id="20" name="Picture 19">
              <a:extLst>
                <a:ext uri="{FF2B5EF4-FFF2-40B4-BE49-F238E27FC236}">
                  <a16:creationId xmlns:a16="http://schemas.microsoft.com/office/drawing/2014/main" id="{5492992F-3A98-428B-BB23-D1B5FAB63247}"/>
                </a:ext>
              </a:extLst>
            </p:cNvPr>
            <p:cNvPicPr>
              <a:picLocks noChangeAspect="1"/>
            </p:cNvPicPr>
            <p:nvPr/>
          </p:nvPicPr>
          <p:blipFill>
            <a:blip r:embed="rId3">
              <a:duotone>
                <a:schemeClr val="accent4">
                  <a:shade val="45000"/>
                  <a:satMod val="135000"/>
                </a:schemeClr>
                <a:prstClr val="white"/>
              </a:duotone>
            </a:blip>
            <a:stretch>
              <a:fillRect/>
            </a:stretch>
          </p:blipFill>
          <p:spPr>
            <a:xfrm>
              <a:off x="7467599" y="800023"/>
              <a:ext cx="3388271" cy="1852515"/>
            </a:xfrm>
            <a:prstGeom prst="rect">
              <a:avLst/>
            </a:prstGeom>
          </p:spPr>
        </p:pic>
        <p:sp>
          <p:nvSpPr>
            <p:cNvPr id="21" name="TextBox 20">
              <a:extLst>
                <a:ext uri="{FF2B5EF4-FFF2-40B4-BE49-F238E27FC236}">
                  <a16:creationId xmlns:a16="http://schemas.microsoft.com/office/drawing/2014/main" id="{0BAC523B-C5CD-488A-9F34-ED9891B9F918}"/>
                </a:ext>
              </a:extLst>
            </p:cNvPr>
            <p:cNvSpPr txBox="1"/>
            <p:nvPr/>
          </p:nvSpPr>
          <p:spPr>
            <a:xfrm>
              <a:off x="7745640" y="1254838"/>
              <a:ext cx="2549103" cy="1048189"/>
            </a:xfrm>
            <a:prstGeom prst="rect">
              <a:avLst/>
            </a:prstGeom>
            <a:noFill/>
          </p:spPr>
          <p:txBody>
            <a:bodyPr wrap="square" rtlCol="0">
              <a:spAutoFit/>
            </a:bodyPr>
            <a:lstStyle/>
            <a:p>
              <a:pPr indent="233363" algn="just"/>
              <a:r>
                <a:rPr lang="en-US" sz="2000">
                  <a:solidFill>
                    <a:schemeClr val="accent6"/>
                  </a:solidFill>
                  <a:latin typeface="Arial-Rounded" panose="020B0500000000000000" pitchFamily="34" charset="0"/>
                  <a:ea typeface="Arial-Rounded" panose="020B0500000000000000" pitchFamily="34" charset="0"/>
                  <a:cs typeface="Arial-Rounded" panose="020B0500000000000000" pitchFamily="34" charset="0"/>
                </a:rPr>
                <a:t>Xin chào các bạn! Mọi người gọi tớ là "hải âu vui tính". Tớ sống ở biển. Tớ thích bay lượn, ca hát, đùa giỡn với sóng biển.</a:t>
              </a:r>
            </a:p>
          </p:txBody>
        </p:sp>
      </p:grpSp>
    </p:spTree>
    <p:extLst>
      <p:ext uri="{BB962C8B-B14F-4D97-AF65-F5344CB8AC3E}">
        <p14:creationId xmlns:p14="http://schemas.microsoft.com/office/powerpoint/2010/main" val="35763156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310001-DC47-4266-B236-D167DEF3185E}"/>
              </a:ext>
            </a:extLst>
          </p:cNvPr>
          <p:cNvPicPr>
            <a:picLocks noChangeAspect="1"/>
          </p:cNvPicPr>
          <p:nvPr/>
        </p:nvPicPr>
        <p:blipFill>
          <a:blip r:embed="rId2">
            <a:duotone>
              <a:prstClr val="black"/>
              <a:schemeClr val="accent1">
                <a:tint val="45000"/>
                <a:satMod val="400000"/>
              </a:schemeClr>
            </a:duotone>
          </a:blip>
          <a:stretch>
            <a:fillRect/>
          </a:stretch>
        </p:blipFill>
        <p:spPr>
          <a:xfrm>
            <a:off x="5067300" y="762000"/>
            <a:ext cx="2057400" cy="2057400"/>
          </a:xfrm>
          <a:prstGeom prst="rect">
            <a:avLst/>
          </a:prstGeom>
        </p:spPr>
      </p:pic>
      <p:pic>
        <p:nvPicPr>
          <p:cNvPr id="4" name="Picture 3">
            <a:extLst>
              <a:ext uri="{FF2B5EF4-FFF2-40B4-BE49-F238E27FC236}">
                <a16:creationId xmlns:a16="http://schemas.microsoft.com/office/drawing/2014/main" id="{26BAA97D-BBAC-44B4-98E0-87AB982AA83A}"/>
              </a:ext>
            </a:extLst>
          </p:cNvPr>
          <p:cNvPicPr>
            <a:picLocks noChangeAspect="1"/>
          </p:cNvPicPr>
          <p:nvPr/>
        </p:nvPicPr>
        <p:blipFill>
          <a:blip r:embed="rId3"/>
          <a:stretch>
            <a:fillRect/>
          </a:stretch>
        </p:blipFill>
        <p:spPr>
          <a:xfrm>
            <a:off x="3429000" y="2834489"/>
            <a:ext cx="5145470" cy="1603387"/>
          </a:xfrm>
          <a:prstGeom prst="rect">
            <a:avLst/>
          </a:prstGeom>
        </p:spPr>
      </p:pic>
    </p:spTree>
    <p:extLst>
      <p:ext uri="{BB962C8B-B14F-4D97-AF65-F5344CB8AC3E}">
        <p14:creationId xmlns:p14="http://schemas.microsoft.com/office/powerpoint/2010/main" val="39682062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4489D4B8-C950-4294-B8AA-0E8818835A91}"/>
              </a:ext>
            </a:extLst>
          </p:cNvPr>
          <p:cNvPicPr>
            <a:picLocks noChangeAspect="1"/>
          </p:cNvPicPr>
          <p:nvPr/>
        </p:nvPicPr>
        <p:blipFill rotWithShape="1">
          <a:blip r:embed="rId3"/>
          <a:srcRect l="2936" t="3119" r="4558" b="3119"/>
          <a:stretch/>
        </p:blipFill>
        <p:spPr>
          <a:xfrm>
            <a:off x="6477000" y="1758395"/>
            <a:ext cx="5334000" cy="3088104"/>
          </a:xfrm>
          <a:prstGeom prst="roundRect">
            <a:avLst>
              <a:gd name="adj" fmla="val 7223"/>
            </a:avLst>
          </a:prstGeom>
          <a:effectLst>
            <a:softEdge rad="31750"/>
          </a:effectLst>
        </p:spPr>
      </p:pic>
      <p:sp>
        <p:nvSpPr>
          <p:cNvPr id="47" name="TextBox 46">
            <a:extLst>
              <a:ext uri="{FF2B5EF4-FFF2-40B4-BE49-F238E27FC236}">
                <a16:creationId xmlns:a16="http://schemas.microsoft.com/office/drawing/2014/main" id="{DC397FBF-1B14-4FF9-AFC1-518D8E54121A}"/>
              </a:ext>
            </a:extLst>
          </p:cNvPr>
          <p:cNvSpPr txBox="1"/>
          <p:nvPr/>
        </p:nvSpPr>
        <p:spPr>
          <a:xfrm>
            <a:off x="368300" y="1676400"/>
            <a:ext cx="5727700" cy="3170099"/>
          </a:xfrm>
          <a:prstGeom prst="rect">
            <a:avLst/>
          </a:prstGeom>
          <a:noFill/>
        </p:spPr>
        <p:txBody>
          <a:bodyPr wrap="square">
            <a:spAutoFit/>
          </a:bodyPr>
          <a:lstStyle/>
          <a:p>
            <a:pPr algn="just"/>
            <a:r>
              <a:rPr lang="en-US" sz="4000">
                <a:solidFill>
                  <a:srgbClr val="28987B"/>
                </a:solidFill>
                <a:latin typeface="Arial-Rounded" panose="020B0500000000000000" pitchFamily="34" charset="0"/>
                <a:ea typeface="Arial-Rounded" panose="020B0500000000000000" pitchFamily="34" charset="0"/>
                <a:cs typeface="Arial-Rounded" panose="020B0500000000000000" pitchFamily="34" charset="0"/>
              </a:rPr>
              <a:t>a. </a:t>
            </a:r>
            <a:r>
              <a:rPr lang="vi-VN" sz="4000">
                <a:solidFill>
                  <a:srgbClr val="28987B"/>
                </a:solidFill>
                <a:latin typeface="Arial-Rounded" panose="020B0500000000000000" pitchFamily="34" charset="0"/>
                <a:ea typeface="Arial-Rounded" panose="020B0500000000000000" pitchFamily="34" charset="0"/>
                <a:cs typeface="Arial-Rounded" panose="020B0500000000000000" pitchFamily="34" charset="0"/>
              </a:rPr>
              <a:t>Tình huống 1: </a:t>
            </a:r>
            <a:r>
              <a:rPr lang="vi-VN" sz="4000">
                <a:solidFill>
                  <a:srgbClr val="387C39"/>
                </a:solidFill>
                <a:latin typeface="Arial-Rounded" panose="020B0500000000000000" pitchFamily="34" charset="0"/>
                <a:ea typeface="Arial-Rounded" panose="020B0500000000000000" pitchFamily="34" charset="0"/>
                <a:cs typeface="Arial-Rounded" panose="020B0500000000000000" pitchFamily="34" charset="0"/>
              </a:rPr>
              <a:t>Nếu em chuyển lớp hoặc chuyển trường, em sẽ giới thiệu về mình như thế nào với các bạn trong lớp mới?</a:t>
            </a:r>
            <a:endParaRPr lang="en-US" sz="4000">
              <a:solidFill>
                <a:srgbClr val="387C39"/>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BF0DACDD-5D1C-486F-8B7F-226914CCC9FB}"/>
              </a:ext>
            </a:extLst>
          </p:cNvPr>
          <p:cNvSpPr/>
          <p:nvPr/>
        </p:nvSpPr>
        <p:spPr>
          <a:xfrm>
            <a:off x="342900" y="5291406"/>
            <a:ext cx="11506200" cy="1055608"/>
          </a:xfrm>
          <a:prstGeom prst="roundRect">
            <a:avLst/>
          </a:prstGeom>
          <a:gradFill>
            <a:gsLst>
              <a:gs pos="0">
                <a:srgbClr val="2BA687"/>
              </a:gs>
              <a:gs pos="9000">
                <a:schemeClr val="bg1"/>
              </a:gs>
              <a:gs pos="86000">
                <a:schemeClr val="bg1"/>
              </a:gs>
              <a:gs pos="100000">
                <a:srgbClr val="2BA687"/>
              </a:gs>
            </a:gsLst>
            <a:lin ang="5400000" scaled="1"/>
          </a:gradFill>
          <a:ln>
            <a:noFill/>
          </a:ln>
        </p:spPr>
        <p:txBody>
          <a:bodyPr wrap="square">
            <a:spAutoFit/>
          </a:bodyPr>
          <a:lstStyle/>
          <a:p>
            <a:pPr indent="685800" algn="just"/>
            <a:r>
              <a:rPr lang="vi-VN" sz="2800">
                <a:latin typeface="Arial-Rounded" panose="020B0500000000000000" pitchFamily="34" charset="0"/>
                <a:ea typeface="Arial-Rounded" panose="020B0500000000000000" pitchFamily="34" charset="0"/>
                <a:cs typeface="Arial-Rounded" panose="020B0500000000000000" pitchFamily="34" charset="0"/>
              </a:rPr>
              <a:t>- Chào các bạn, mình tên là </a:t>
            </a:r>
            <a:r>
              <a:rPr lang="en-US" sz="2800">
                <a:latin typeface="Arial-Rounded" panose="020B0500000000000000" pitchFamily="34" charset="0"/>
                <a:ea typeface="Arial-Rounded" panose="020B0500000000000000" pitchFamily="34" charset="0"/>
                <a:cs typeface="Arial-Rounded" panose="020B0500000000000000" pitchFamily="34" charset="0"/>
              </a:rPr>
              <a:t>.......................</a:t>
            </a:r>
            <a:r>
              <a:rPr lang="vi-VN" sz="2800">
                <a:latin typeface="Arial-Rounded" panose="020B0500000000000000" pitchFamily="34" charset="0"/>
                <a:ea typeface="Arial-Rounded" panose="020B0500000000000000" pitchFamily="34" charset="0"/>
                <a:cs typeface="Arial-Rounded" panose="020B0500000000000000" pitchFamily="34" charset="0"/>
              </a:rPr>
              <a:t>. Mình mới chuyển từ lớp </a:t>
            </a:r>
            <a:r>
              <a:rPr lang="en-US" sz="2800">
                <a:latin typeface="Arial-Rounded" panose="020B0500000000000000" pitchFamily="34" charset="0"/>
                <a:ea typeface="Arial-Rounded" panose="020B0500000000000000" pitchFamily="34" charset="0"/>
                <a:cs typeface="Arial-Rounded" panose="020B0500000000000000" pitchFamily="34" charset="0"/>
              </a:rPr>
              <a:t>......</a:t>
            </a:r>
            <a:r>
              <a:rPr lang="vi-VN" sz="2800">
                <a:latin typeface="Arial-Rounded" panose="020B0500000000000000" pitchFamily="34" charset="0"/>
                <a:ea typeface="Arial-Rounded" panose="020B0500000000000000" pitchFamily="34" charset="0"/>
                <a:cs typeface="Arial-Rounded" panose="020B0500000000000000" pitchFamily="34" charset="0"/>
              </a:rPr>
              <a:t> trường </a:t>
            </a:r>
            <a:r>
              <a:rPr lang="en-US" sz="2800">
                <a:latin typeface="Arial-Rounded" panose="020B0500000000000000" pitchFamily="34" charset="0"/>
                <a:ea typeface="Arial-Rounded" panose="020B0500000000000000" pitchFamily="34" charset="0"/>
                <a:cs typeface="Arial-Rounded" panose="020B0500000000000000" pitchFamily="34" charset="0"/>
              </a:rPr>
              <a:t>..................</a:t>
            </a:r>
            <a:r>
              <a:rPr lang="vi-VN" sz="2800">
                <a:latin typeface="Arial-Rounded" panose="020B0500000000000000" pitchFamily="34" charset="0"/>
                <a:ea typeface="Arial-Rounded" panose="020B0500000000000000" pitchFamily="34" charset="0"/>
                <a:cs typeface="Arial-Rounded" panose="020B0500000000000000" pitchFamily="34" charset="0"/>
              </a:rPr>
              <a:t> tới đây. Rất vui được trở thành bạn cùng lớp với các bạn!</a:t>
            </a:r>
            <a:endParaRPr lang="vi-VN" sz="54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Picture 50">
            <a:extLst>
              <a:ext uri="{FF2B5EF4-FFF2-40B4-BE49-F238E27FC236}">
                <a16:creationId xmlns:a16="http://schemas.microsoft.com/office/drawing/2014/main" id="{80746048-830C-47F0-8BBD-6ECC9E1BF9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 y="5077361"/>
            <a:ext cx="1323439" cy="1323439"/>
          </a:xfrm>
          <a:prstGeom prst="rect">
            <a:avLst/>
          </a:prstGeom>
        </p:spPr>
      </p:pic>
    </p:spTree>
    <p:extLst>
      <p:ext uri="{BB962C8B-B14F-4D97-AF65-F5344CB8AC3E}">
        <p14:creationId xmlns:p14="http://schemas.microsoft.com/office/powerpoint/2010/main" val="6486711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par>
                                <p:cTn id="8" presetID="22" presetClass="entr" presetSubtype="8"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left)">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4489D4B8-C950-4294-B8AA-0E8818835A91}"/>
              </a:ext>
            </a:extLst>
          </p:cNvPr>
          <p:cNvPicPr>
            <a:picLocks noChangeAspect="1"/>
          </p:cNvPicPr>
          <p:nvPr/>
        </p:nvPicPr>
        <p:blipFill rotWithShape="1">
          <a:blip r:embed="rId3"/>
          <a:srcRect l="2936" t="3119" r="4558" b="3119"/>
          <a:stretch/>
        </p:blipFill>
        <p:spPr>
          <a:xfrm>
            <a:off x="6477000" y="1758395"/>
            <a:ext cx="5334000" cy="3088104"/>
          </a:xfrm>
          <a:prstGeom prst="roundRect">
            <a:avLst>
              <a:gd name="adj" fmla="val 7223"/>
            </a:avLst>
          </a:prstGeom>
          <a:effectLst>
            <a:softEdge rad="31750"/>
          </a:effectLst>
        </p:spPr>
      </p:pic>
      <p:sp>
        <p:nvSpPr>
          <p:cNvPr id="47" name="TextBox 46">
            <a:extLst>
              <a:ext uri="{FF2B5EF4-FFF2-40B4-BE49-F238E27FC236}">
                <a16:creationId xmlns:a16="http://schemas.microsoft.com/office/drawing/2014/main" id="{DC397FBF-1B14-4FF9-AFC1-518D8E54121A}"/>
              </a:ext>
            </a:extLst>
          </p:cNvPr>
          <p:cNvSpPr txBox="1"/>
          <p:nvPr/>
        </p:nvSpPr>
        <p:spPr>
          <a:xfrm>
            <a:off x="368300" y="1676400"/>
            <a:ext cx="5727700" cy="3170099"/>
          </a:xfrm>
          <a:prstGeom prst="rect">
            <a:avLst/>
          </a:prstGeom>
          <a:noFill/>
        </p:spPr>
        <p:txBody>
          <a:bodyPr wrap="square">
            <a:spAutoFit/>
          </a:bodyPr>
          <a:lstStyle/>
          <a:p>
            <a:pPr algn="just"/>
            <a:r>
              <a:rPr lang="en-US" sz="4000">
                <a:solidFill>
                  <a:srgbClr val="28987B"/>
                </a:solidFill>
                <a:latin typeface="Arial-Rounded" panose="020B0500000000000000" pitchFamily="34" charset="0"/>
                <a:ea typeface="Arial-Rounded" panose="020B0500000000000000" pitchFamily="34" charset="0"/>
                <a:cs typeface="Arial-Rounded" panose="020B0500000000000000" pitchFamily="34" charset="0"/>
              </a:rPr>
              <a:t>b. </a:t>
            </a:r>
            <a:r>
              <a:rPr lang="vi-VN" sz="4000">
                <a:solidFill>
                  <a:srgbClr val="28987B"/>
                </a:solidFill>
                <a:latin typeface="Arial-Rounded" panose="020B0500000000000000" pitchFamily="34" charset="0"/>
                <a:ea typeface="Arial-Rounded" panose="020B0500000000000000" pitchFamily="34" charset="0"/>
                <a:cs typeface="Arial-Rounded" panose="020B0500000000000000" pitchFamily="34" charset="0"/>
              </a:rPr>
              <a:t>Tình huống 2: </a:t>
            </a:r>
            <a:r>
              <a:rPr lang="vi-VN" sz="4000">
                <a:solidFill>
                  <a:srgbClr val="387C39"/>
                </a:solidFill>
                <a:latin typeface="Arial-Rounded" panose="020B0500000000000000" pitchFamily="34" charset="0"/>
                <a:ea typeface="Arial-Rounded" panose="020B0500000000000000" pitchFamily="34" charset="0"/>
                <a:cs typeface="Arial-Rounded" panose="020B0500000000000000" pitchFamily="34" charset="0"/>
              </a:rPr>
              <a:t>Lớp em có một bạn ở trường khác chuyển đến. Em sẽ nói gì với bạn để thể hiện sự thân thiện?</a:t>
            </a:r>
            <a:endParaRPr lang="en-US" sz="7200">
              <a:solidFill>
                <a:srgbClr val="387C39"/>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BF0DACDD-5D1C-486F-8B7F-226914CCC9FB}"/>
              </a:ext>
            </a:extLst>
          </p:cNvPr>
          <p:cNvSpPr/>
          <p:nvPr/>
        </p:nvSpPr>
        <p:spPr>
          <a:xfrm>
            <a:off x="342900" y="5334000"/>
            <a:ext cx="11506200" cy="715089"/>
          </a:xfrm>
          <a:prstGeom prst="roundRect">
            <a:avLst/>
          </a:prstGeom>
          <a:gradFill>
            <a:gsLst>
              <a:gs pos="0">
                <a:srgbClr val="2BA687"/>
              </a:gs>
              <a:gs pos="9000">
                <a:schemeClr val="bg1"/>
              </a:gs>
              <a:gs pos="86000">
                <a:schemeClr val="bg1"/>
              </a:gs>
              <a:gs pos="100000">
                <a:srgbClr val="2BA687"/>
              </a:gs>
            </a:gsLst>
            <a:lin ang="5400000" scaled="1"/>
          </a:gradFill>
          <a:ln>
            <a:noFill/>
          </a:ln>
        </p:spPr>
        <p:txBody>
          <a:bodyPr wrap="square">
            <a:spAutoFit/>
          </a:bodyPr>
          <a:lstStyle/>
          <a:p>
            <a:pPr indent="342900" algn="ctr"/>
            <a:r>
              <a:rPr lang="en-US" sz="3600">
                <a:latin typeface="Arial-Rounded" panose="020B0500000000000000" pitchFamily="34" charset="0"/>
                <a:ea typeface="Arial-Rounded" panose="020B0500000000000000" pitchFamily="34" charset="0"/>
                <a:cs typeface="Arial-Rounded" panose="020B0500000000000000" pitchFamily="34" charset="0"/>
              </a:rPr>
              <a:t>Chào bạn, rất vui vì trở thành bạn cùng lớp với bạn!</a:t>
            </a:r>
            <a:endParaRPr lang="vi-VN" sz="36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Picture 50">
            <a:extLst>
              <a:ext uri="{FF2B5EF4-FFF2-40B4-BE49-F238E27FC236}">
                <a16:creationId xmlns:a16="http://schemas.microsoft.com/office/drawing/2014/main" id="{80746048-830C-47F0-8BBD-6ECC9E1BF9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29824"/>
            <a:ext cx="1323439" cy="1323439"/>
          </a:xfrm>
          <a:prstGeom prst="rect">
            <a:avLst/>
          </a:prstGeom>
        </p:spPr>
      </p:pic>
    </p:spTree>
    <p:extLst>
      <p:ext uri="{BB962C8B-B14F-4D97-AF65-F5344CB8AC3E}">
        <p14:creationId xmlns:p14="http://schemas.microsoft.com/office/powerpoint/2010/main" val="22836159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par>
                                <p:cTn id="8" presetID="22" presetClass="entr" presetSubtype="8"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left)">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animBg="1"/>
    </p:bldLst>
  </p:timing>
</p:sld>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285</TotalTime>
  <Words>354</Words>
  <Application>Microsoft Office PowerPoint</Application>
  <PresentationFormat>Widescreen</PresentationFormat>
  <Paragraphs>17</Paragraphs>
  <Slides>11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#9Slide07 SVNBrandon Printed Sh</vt:lpstr>
      <vt:lpstr>Arial</vt:lpstr>
      <vt:lpstr>Arial-Rounded</vt:lpstr>
      <vt:lpstr>Calibri</vt:lpstr>
      <vt:lpstr>Calibri Light</vt:lpstr>
      <vt:lpstr>HP-167</vt:lpstr>
      <vt:lpstr>HP-168</vt:lpstr>
      <vt:lpstr>OpenSans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Ms Quyen</cp:lastModifiedBy>
  <cp:revision>154</cp:revision>
  <dcterms:created xsi:type="dcterms:W3CDTF">2021-10-26T08:25:41Z</dcterms:created>
  <dcterms:modified xsi:type="dcterms:W3CDTF">2022-01-05T01:58:14Z</dcterms:modified>
  <cp:category>9Slide.vn</cp:category>
</cp:coreProperties>
</file>