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0" r:id="rId2"/>
    <p:sldId id="256" r:id="rId3"/>
    <p:sldId id="257" r:id="rId4"/>
    <p:sldId id="258" r:id="rId5"/>
    <p:sldId id="260" r:id="rId6"/>
    <p:sldId id="263" r:id="rId7"/>
    <p:sldId id="262" r:id="rId8"/>
    <p:sldId id="261" r:id="rId9"/>
    <p:sldId id="264" r:id="rId10"/>
    <p:sldId id="267" r:id="rId11"/>
    <p:sldId id="268" r:id="rId12"/>
    <p:sldId id="265" r:id="rId13"/>
    <p:sldId id="269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C39"/>
    <a:srgbClr val="EEF7E5"/>
    <a:srgbClr val="93FFEA"/>
    <a:srgbClr val="F0FFFC"/>
    <a:srgbClr val="337F40"/>
    <a:srgbClr val="5AB267"/>
    <a:srgbClr val="DB2216"/>
    <a:srgbClr val="115710"/>
    <a:srgbClr val="255749"/>
    <a:srgbClr val="D6D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4191" autoAdjust="0"/>
  </p:normalViewPr>
  <p:slideViewPr>
    <p:cSldViewPr showGuides="1">
      <p:cViewPr varScale="1">
        <p:scale>
          <a:sx n="34" d="100"/>
          <a:sy n="34" d="100"/>
        </p:scale>
        <p:origin x="720" y="60"/>
      </p:cViewPr>
      <p:guideLst>
        <p:guide orient="horz" pos="201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3699A5-93A8-41BB-8D49-C584FC0B1234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7D635B8-E491-4269-9615-A7FA5AF3DC05}">
      <dgm:prSet custT="1"/>
      <dgm:spPr/>
      <dgm:t>
        <a:bodyPr/>
        <a:lstStyle/>
        <a:p>
          <a:r>
            <a:rPr lang="en-US" sz="32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Từ chỉ c</a:t>
          </a:r>
          <a:r>
            <a:rPr lang="vi-VN" sz="32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on người, các bộ phận của con người: </a:t>
          </a:r>
          <a:endParaRPr lang="en-US" sz="3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3B64ECE3-C43D-4104-8CF4-81FC0EDC8C23}" type="parTrans" cxnId="{57DAD4F0-9834-4C89-BF3D-84D05CE07501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E4407BE4-E10C-45AE-A0C8-560D182F60F9}" type="sibTrans" cxnId="{57DAD4F0-9834-4C89-BF3D-84D05CE07501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2BCA1A3-2BD1-449C-8C85-A96E54BEA620}">
      <dgm:prSet custT="1"/>
      <dgm:spPr/>
      <dgm:t>
        <a:bodyPr/>
        <a:lstStyle/>
        <a:p>
          <a:r>
            <a:rPr lang="vi-VN" sz="28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Bố, mẹ, ông, bà, cô, dì, chú, bác, thầy cô, chân, tay, tóc…</a:t>
          </a:r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E687C491-2357-4582-A9A4-C5B353DAEAD4}" type="parTrans" cxnId="{07C955AF-DE80-4D9A-83EA-C19395AE15FD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1F76383D-2518-42A9-827B-97652BE10875}" type="sibTrans" cxnId="{07C955AF-DE80-4D9A-83EA-C19395AE15FD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81977846-16C0-43B3-8110-C6DABE52E5EE}">
      <dgm:prSet custT="1"/>
      <dgm:spPr/>
      <dgm:t>
        <a:bodyPr/>
        <a:lstStyle/>
        <a:p>
          <a:r>
            <a:rPr lang="en-US" sz="32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Từ chỉ c</a:t>
          </a:r>
          <a:r>
            <a:rPr lang="vi-VN" sz="32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on vật, các bộ phận của con vật: </a:t>
          </a:r>
          <a:endParaRPr lang="en-US" sz="3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4983D56A-06A6-40B8-8ADA-3E48730557A3}" type="parTrans" cxnId="{0FB63DBB-E6EE-45C5-9D47-EC4C86FFA01E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54DA8173-8549-4198-86BE-3B2834EF0E24}" type="sibTrans" cxnId="{0FB63DBB-E6EE-45C5-9D47-EC4C86FFA01E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F90B127A-8ACB-4E2E-BF02-CEAD1A25227B}">
      <dgm:prSet custT="1"/>
      <dgm:spPr/>
      <dgm:t>
        <a:bodyPr/>
        <a:lstStyle/>
        <a:p>
          <a:r>
            <a:rPr lang="vi-VN" sz="27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Chó, mèo, chuột, gà, trâu, rắn, chân, mắt, mỏ, lông… </a:t>
          </a:r>
          <a:endParaRPr lang="en-US" sz="27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457E77EE-73CA-4FC6-80AE-B38F0A856730}" type="parTrans" cxnId="{D41EA818-FC06-4ECD-87B6-0114A5057BF6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E7F61D16-C0D0-4DB6-98A3-E99178525624}" type="sibTrans" cxnId="{D41EA818-FC06-4ECD-87B6-0114A5057BF6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BD0B6EE1-909C-4170-BDC5-E7011B4764DF}">
      <dgm:prSet custT="1"/>
      <dgm:spPr/>
      <dgm:t>
        <a:bodyPr/>
        <a:lstStyle/>
        <a:p>
          <a:r>
            <a:rPr lang="en-US" sz="32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Từ chỉ </a:t>
          </a:r>
          <a:r>
            <a:rPr lang="vi-VN" sz="32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đồ vật, vật dụng hàng ngày: </a:t>
          </a:r>
          <a:endParaRPr lang="en-US" sz="3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641B0284-81EE-4222-8A04-52C9433F75C6}" type="parTrans" cxnId="{815B5937-58A4-4AC5-A9FC-65A848BFB35A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67A357AD-D92C-4CA8-B1EC-4F651CA459E9}" type="sibTrans" cxnId="{815B5937-58A4-4AC5-A9FC-65A848BFB35A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DA9F88F0-6FA9-4AB9-943B-9624C69E9BAD}">
      <dgm:prSet custT="1"/>
      <dgm:spPr/>
      <dgm:t>
        <a:bodyPr/>
        <a:lstStyle/>
        <a:p>
          <a:r>
            <a:rPr lang="vi-VN" sz="27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Bàn, ghế, sách, vở, bút,… </a:t>
          </a:r>
          <a:endParaRPr lang="en-US" sz="27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E5EAFF0-31C4-41AA-892E-23EAD30C798F}" type="parTrans" cxnId="{81E73CD9-AC5F-4A34-9066-49362940ADA2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37E3BFE1-E1B6-4364-B7A2-ADD41DCF7142}" type="sibTrans" cxnId="{81E73CD9-AC5F-4A34-9066-49362940ADA2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D08946D2-636E-4E01-B54B-CC088EC3CDF4}">
      <dgm:prSet custT="1"/>
      <dgm:spPr/>
      <dgm:t>
        <a:bodyPr/>
        <a:lstStyle/>
        <a:p>
          <a:r>
            <a:rPr lang="vi-VN" sz="32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Các từ ngữ chỉ thời tiết, thời gian: </a:t>
          </a:r>
          <a:endParaRPr lang="en-US" sz="3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3F404E1A-9E44-46C1-AADD-9767F8CE657B}" type="parTrans" cxnId="{78868330-A071-43A1-870D-9E4148455742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5DF3D955-1932-4FEC-9207-44F3DA8384E2}" type="sibTrans" cxnId="{78868330-A071-43A1-870D-9E4148455742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0E1B1F70-AF97-4DED-8CF8-3064DB646083}">
      <dgm:prSet custT="1"/>
      <dgm:spPr/>
      <dgm:t>
        <a:bodyPr/>
        <a:lstStyle/>
        <a:p>
          <a:r>
            <a:rPr lang="vi-VN" sz="27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Xuân, thu, hạ, đông, mưa, gió, sấm, sét, lũ lụt…. </a:t>
          </a:r>
          <a:endParaRPr lang="en-US" sz="27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EDF4DBDB-9628-4AF5-A4E6-9E070A8934A7}" type="parTrans" cxnId="{6796AB79-BF90-444E-862B-00B575524D9A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5FA7ACBA-E6AD-4DA5-89BF-F47D53469BCE}" type="sibTrans" cxnId="{6796AB79-BF90-444E-862B-00B575524D9A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7051BE08-36D0-46F3-BAFC-F910FE84AE40}">
      <dgm:prSet custT="1"/>
      <dgm:spPr/>
      <dgm:t>
        <a:bodyPr/>
        <a:lstStyle/>
        <a:p>
          <a:r>
            <a:rPr lang="vi-VN" sz="32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Các từ ngữ chỉ </a:t>
          </a:r>
          <a:br>
            <a:rPr lang="en-US" sz="32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</a:br>
          <a:r>
            <a:rPr lang="vi-VN" sz="32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thiên nhiên: </a:t>
          </a:r>
          <a:endParaRPr lang="en-US" sz="3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3AD205F2-A697-450B-8C95-17DADD670489}" type="parTrans" cxnId="{69A457D4-CE9A-4FF0-94C6-2D8EF25C8CE2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7E62F138-5B77-437D-B028-D8B6B754AA8E}" type="sibTrans" cxnId="{69A457D4-CE9A-4FF0-94C6-2D8EF25C8CE2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D3D13FBB-1401-47EC-85D9-B9E104CD642F}">
      <dgm:prSet custT="1"/>
      <dgm:spPr/>
      <dgm:t>
        <a:bodyPr/>
        <a:lstStyle/>
        <a:p>
          <a:r>
            <a:rPr lang="vi-VN" sz="27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Bầu trời, mây, sông, hồ, ao, suối, biển, núi, rừng</a:t>
          </a:r>
          <a:r>
            <a:rPr lang="en-US" sz="27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hoa</a:t>
          </a:r>
          <a:r>
            <a:rPr lang="vi-VN" sz="2700" b="0" i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… </a:t>
          </a:r>
          <a:endParaRPr lang="en-US" sz="27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7BF92123-9151-4C6B-A193-03EFE6DA98AA}" type="parTrans" cxnId="{5E7F44B5-6AC6-4504-AAEC-9C5BC2A50FBE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694B9130-CE05-4002-86B2-D19B4F04BACA}" type="sibTrans" cxnId="{5E7F44B5-6AC6-4504-AAEC-9C5BC2A50FBE}">
      <dgm:prSet/>
      <dgm:spPr/>
      <dgm:t>
        <a:bodyPr/>
        <a:lstStyle/>
        <a:p>
          <a:endParaRPr lang="en-US" sz="28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B8D7C02A-11A9-4CB4-90E3-8349F7F215AF}" type="pres">
      <dgm:prSet presAssocID="{6A3699A5-93A8-41BB-8D49-C584FC0B1234}" presName="Name0" presStyleCnt="0">
        <dgm:presLayoutVars>
          <dgm:dir/>
          <dgm:animLvl val="lvl"/>
          <dgm:resizeHandles/>
        </dgm:presLayoutVars>
      </dgm:prSet>
      <dgm:spPr/>
    </dgm:pt>
    <dgm:pt modelId="{733217E6-A014-4F46-A07E-9F40EA6FCC3F}" type="pres">
      <dgm:prSet presAssocID="{47D635B8-E491-4269-9615-A7FA5AF3DC05}" presName="linNode" presStyleCnt="0"/>
      <dgm:spPr/>
    </dgm:pt>
    <dgm:pt modelId="{0316085C-8ECF-4C1E-B015-D6AB061E52E6}" type="pres">
      <dgm:prSet presAssocID="{47D635B8-E491-4269-9615-A7FA5AF3DC05}" presName="parentShp" presStyleLbl="node1" presStyleIdx="0" presStyleCnt="5">
        <dgm:presLayoutVars>
          <dgm:bulletEnabled val="1"/>
        </dgm:presLayoutVars>
      </dgm:prSet>
      <dgm:spPr/>
    </dgm:pt>
    <dgm:pt modelId="{F0DCB2E5-E5B2-4902-A36C-98E0EF441579}" type="pres">
      <dgm:prSet presAssocID="{47D635B8-E491-4269-9615-A7FA5AF3DC05}" presName="childShp" presStyleLbl="bgAccFollowNode1" presStyleIdx="0" presStyleCnt="5">
        <dgm:presLayoutVars>
          <dgm:bulletEnabled val="1"/>
        </dgm:presLayoutVars>
      </dgm:prSet>
      <dgm:spPr/>
    </dgm:pt>
    <dgm:pt modelId="{C0887962-3CDB-4511-9507-5C3C74CBFC25}" type="pres">
      <dgm:prSet presAssocID="{E4407BE4-E10C-45AE-A0C8-560D182F60F9}" presName="spacing" presStyleCnt="0"/>
      <dgm:spPr/>
    </dgm:pt>
    <dgm:pt modelId="{93C74FA3-DBB0-485A-9986-BDF91EC68E07}" type="pres">
      <dgm:prSet presAssocID="{81977846-16C0-43B3-8110-C6DABE52E5EE}" presName="linNode" presStyleCnt="0"/>
      <dgm:spPr/>
    </dgm:pt>
    <dgm:pt modelId="{1A876BA8-B9B2-4E91-8E5A-96ED1E93E9C5}" type="pres">
      <dgm:prSet presAssocID="{81977846-16C0-43B3-8110-C6DABE52E5EE}" presName="parentShp" presStyleLbl="node1" presStyleIdx="1" presStyleCnt="5">
        <dgm:presLayoutVars>
          <dgm:bulletEnabled val="1"/>
        </dgm:presLayoutVars>
      </dgm:prSet>
      <dgm:spPr/>
    </dgm:pt>
    <dgm:pt modelId="{AEB9E766-1EFE-47EA-AA85-A64370DDCD8F}" type="pres">
      <dgm:prSet presAssocID="{81977846-16C0-43B3-8110-C6DABE52E5EE}" presName="childShp" presStyleLbl="bgAccFollowNode1" presStyleIdx="1" presStyleCnt="5">
        <dgm:presLayoutVars>
          <dgm:bulletEnabled val="1"/>
        </dgm:presLayoutVars>
      </dgm:prSet>
      <dgm:spPr/>
    </dgm:pt>
    <dgm:pt modelId="{8AF83DCB-03D9-4753-BFB7-BCF8E0D71343}" type="pres">
      <dgm:prSet presAssocID="{54DA8173-8549-4198-86BE-3B2834EF0E24}" presName="spacing" presStyleCnt="0"/>
      <dgm:spPr/>
    </dgm:pt>
    <dgm:pt modelId="{D87B6E34-EFBA-46C2-AA18-E2C5E5E8CE1A}" type="pres">
      <dgm:prSet presAssocID="{BD0B6EE1-909C-4170-BDC5-E7011B4764DF}" presName="linNode" presStyleCnt="0"/>
      <dgm:spPr/>
    </dgm:pt>
    <dgm:pt modelId="{D44B5B13-CBAD-4F9D-8F46-2084A8C34576}" type="pres">
      <dgm:prSet presAssocID="{BD0B6EE1-909C-4170-BDC5-E7011B4764DF}" presName="parentShp" presStyleLbl="node1" presStyleIdx="2" presStyleCnt="5">
        <dgm:presLayoutVars>
          <dgm:bulletEnabled val="1"/>
        </dgm:presLayoutVars>
      </dgm:prSet>
      <dgm:spPr/>
    </dgm:pt>
    <dgm:pt modelId="{04041EAC-DA3B-4E70-A5BA-0C16BFE3F12A}" type="pres">
      <dgm:prSet presAssocID="{BD0B6EE1-909C-4170-BDC5-E7011B4764DF}" presName="childShp" presStyleLbl="bgAccFollowNode1" presStyleIdx="2" presStyleCnt="5">
        <dgm:presLayoutVars>
          <dgm:bulletEnabled val="1"/>
        </dgm:presLayoutVars>
      </dgm:prSet>
      <dgm:spPr/>
    </dgm:pt>
    <dgm:pt modelId="{6BFE82F9-0FC3-4B42-A3BA-879E863735F2}" type="pres">
      <dgm:prSet presAssocID="{67A357AD-D92C-4CA8-B1EC-4F651CA459E9}" presName="spacing" presStyleCnt="0"/>
      <dgm:spPr/>
    </dgm:pt>
    <dgm:pt modelId="{51FA9F83-40BC-401C-8E83-65E3D4C5020D}" type="pres">
      <dgm:prSet presAssocID="{D08946D2-636E-4E01-B54B-CC088EC3CDF4}" presName="linNode" presStyleCnt="0"/>
      <dgm:spPr/>
    </dgm:pt>
    <dgm:pt modelId="{14B4E682-594C-4603-912B-79EEFBBAEDA1}" type="pres">
      <dgm:prSet presAssocID="{D08946D2-636E-4E01-B54B-CC088EC3CDF4}" presName="parentShp" presStyleLbl="node1" presStyleIdx="3" presStyleCnt="5">
        <dgm:presLayoutVars>
          <dgm:bulletEnabled val="1"/>
        </dgm:presLayoutVars>
      </dgm:prSet>
      <dgm:spPr/>
    </dgm:pt>
    <dgm:pt modelId="{0B02A556-79AA-4B07-832D-AAFC9A5538C9}" type="pres">
      <dgm:prSet presAssocID="{D08946D2-636E-4E01-B54B-CC088EC3CDF4}" presName="childShp" presStyleLbl="bgAccFollowNode1" presStyleIdx="3" presStyleCnt="5">
        <dgm:presLayoutVars>
          <dgm:bulletEnabled val="1"/>
        </dgm:presLayoutVars>
      </dgm:prSet>
      <dgm:spPr/>
    </dgm:pt>
    <dgm:pt modelId="{847CFE80-7D08-458D-A700-967EFA5E04C2}" type="pres">
      <dgm:prSet presAssocID="{5DF3D955-1932-4FEC-9207-44F3DA8384E2}" presName="spacing" presStyleCnt="0"/>
      <dgm:spPr/>
    </dgm:pt>
    <dgm:pt modelId="{9E80AD8F-47A9-40FE-AC6E-0E0BD93DE10D}" type="pres">
      <dgm:prSet presAssocID="{7051BE08-36D0-46F3-BAFC-F910FE84AE40}" presName="linNode" presStyleCnt="0"/>
      <dgm:spPr/>
    </dgm:pt>
    <dgm:pt modelId="{FB9A97A3-290D-4137-A64E-EF3239D8A1E0}" type="pres">
      <dgm:prSet presAssocID="{7051BE08-36D0-46F3-BAFC-F910FE84AE40}" presName="parentShp" presStyleLbl="node1" presStyleIdx="4" presStyleCnt="5">
        <dgm:presLayoutVars>
          <dgm:bulletEnabled val="1"/>
        </dgm:presLayoutVars>
      </dgm:prSet>
      <dgm:spPr/>
    </dgm:pt>
    <dgm:pt modelId="{C4665F31-A66F-407E-A781-FAFA87F63C63}" type="pres">
      <dgm:prSet presAssocID="{7051BE08-36D0-46F3-BAFC-F910FE84AE40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D41EA818-FC06-4ECD-87B6-0114A5057BF6}" srcId="{81977846-16C0-43B3-8110-C6DABE52E5EE}" destId="{F90B127A-8ACB-4E2E-BF02-CEAD1A25227B}" srcOrd="0" destOrd="0" parTransId="{457E77EE-73CA-4FC6-80AE-B38F0A856730}" sibTransId="{E7F61D16-C0D0-4DB6-98A3-E99178525624}"/>
    <dgm:cxn modelId="{78868330-A071-43A1-870D-9E4148455742}" srcId="{6A3699A5-93A8-41BB-8D49-C584FC0B1234}" destId="{D08946D2-636E-4E01-B54B-CC088EC3CDF4}" srcOrd="3" destOrd="0" parTransId="{3F404E1A-9E44-46C1-AADD-9767F8CE657B}" sibTransId="{5DF3D955-1932-4FEC-9207-44F3DA8384E2}"/>
    <dgm:cxn modelId="{815B5937-58A4-4AC5-A9FC-65A848BFB35A}" srcId="{6A3699A5-93A8-41BB-8D49-C584FC0B1234}" destId="{BD0B6EE1-909C-4170-BDC5-E7011B4764DF}" srcOrd="2" destOrd="0" parTransId="{641B0284-81EE-4222-8A04-52C9433F75C6}" sibTransId="{67A357AD-D92C-4CA8-B1EC-4F651CA459E9}"/>
    <dgm:cxn modelId="{57A6295E-B3E2-46A5-93F9-EFAC0359EB04}" type="presOf" srcId="{F90B127A-8ACB-4E2E-BF02-CEAD1A25227B}" destId="{AEB9E766-1EFE-47EA-AA85-A64370DDCD8F}" srcOrd="0" destOrd="0" presId="urn:microsoft.com/office/officeart/2005/8/layout/vList6"/>
    <dgm:cxn modelId="{C3FD7943-0A95-4D7C-A15E-CD148265A60E}" type="presOf" srcId="{BD0B6EE1-909C-4170-BDC5-E7011B4764DF}" destId="{D44B5B13-CBAD-4F9D-8F46-2084A8C34576}" srcOrd="0" destOrd="0" presId="urn:microsoft.com/office/officeart/2005/8/layout/vList6"/>
    <dgm:cxn modelId="{09169674-0036-4F6F-B887-4E5B7D000089}" type="presOf" srcId="{DA9F88F0-6FA9-4AB9-943B-9624C69E9BAD}" destId="{04041EAC-DA3B-4E70-A5BA-0C16BFE3F12A}" srcOrd="0" destOrd="0" presId="urn:microsoft.com/office/officeart/2005/8/layout/vList6"/>
    <dgm:cxn modelId="{13B34755-E4F2-43AA-A459-B6F2ADD247FF}" type="presOf" srcId="{0E1B1F70-AF97-4DED-8CF8-3064DB646083}" destId="{0B02A556-79AA-4B07-832D-AAFC9A5538C9}" srcOrd="0" destOrd="0" presId="urn:microsoft.com/office/officeart/2005/8/layout/vList6"/>
    <dgm:cxn modelId="{6796AB79-BF90-444E-862B-00B575524D9A}" srcId="{D08946D2-636E-4E01-B54B-CC088EC3CDF4}" destId="{0E1B1F70-AF97-4DED-8CF8-3064DB646083}" srcOrd="0" destOrd="0" parTransId="{EDF4DBDB-9628-4AF5-A4E6-9E070A8934A7}" sibTransId="{5FA7ACBA-E6AD-4DA5-89BF-F47D53469BCE}"/>
    <dgm:cxn modelId="{6B44B491-84FC-4276-AED6-7E5EF1EE07B7}" type="presOf" srcId="{6A3699A5-93A8-41BB-8D49-C584FC0B1234}" destId="{B8D7C02A-11A9-4CB4-90E3-8349F7F215AF}" srcOrd="0" destOrd="0" presId="urn:microsoft.com/office/officeart/2005/8/layout/vList6"/>
    <dgm:cxn modelId="{2B9A0F94-0DA8-437E-B1E3-C26FCECB0302}" type="presOf" srcId="{A2BCA1A3-2BD1-449C-8C85-A96E54BEA620}" destId="{F0DCB2E5-E5B2-4902-A36C-98E0EF441579}" srcOrd="0" destOrd="0" presId="urn:microsoft.com/office/officeart/2005/8/layout/vList6"/>
    <dgm:cxn modelId="{AA8312A3-836C-4333-9368-1F207459F31D}" type="presOf" srcId="{81977846-16C0-43B3-8110-C6DABE52E5EE}" destId="{1A876BA8-B9B2-4E91-8E5A-96ED1E93E9C5}" srcOrd="0" destOrd="0" presId="urn:microsoft.com/office/officeart/2005/8/layout/vList6"/>
    <dgm:cxn modelId="{83E057AC-8F07-4630-AE1E-341275F83875}" type="presOf" srcId="{D3D13FBB-1401-47EC-85D9-B9E104CD642F}" destId="{C4665F31-A66F-407E-A781-FAFA87F63C63}" srcOrd="0" destOrd="0" presId="urn:microsoft.com/office/officeart/2005/8/layout/vList6"/>
    <dgm:cxn modelId="{05DA70AF-8E97-426E-874B-2A1396791767}" type="presOf" srcId="{47D635B8-E491-4269-9615-A7FA5AF3DC05}" destId="{0316085C-8ECF-4C1E-B015-D6AB061E52E6}" srcOrd="0" destOrd="0" presId="urn:microsoft.com/office/officeart/2005/8/layout/vList6"/>
    <dgm:cxn modelId="{07C955AF-DE80-4D9A-83EA-C19395AE15FD}" srcId="{47D635B8-E491-4269-9615-A7FA5AF3DC05}" destId="{A2BCA1A3-2BD1-449C-8C85-A96E54BEA620}" srcOrd="0" destOrd="0" parTransId="{E687C491-2357-4582-A9A4-C5B353DAEAD4}" sibTransId="{1F76383D-2518-42A9-827B-97652BE10875}"/>
    <dgm:cxn modelId="{DE6603B1-6BF6-4734-AF58-13418D6F944A}" type="presOf" srcId="{D08946D2-636E-4E01-B54B-CC088EC3CDF4}" destId="{14B4E682-594C-4603-912B-79EEFBBAEDA1}" srcOrd="0" destOrd="0" presId="urn:microsoft.com/office/officeart/2005/8/layout/vList6"/>
    <dgm:cxn modelId="{5E7F44B5-6AC6-4504-AAEC-9C5BC2A50FBE}" srcId="{7051BE08-36D0-46F3-BAFC-F910FE84AE40}" destId="{D3D13FBB-1401-47EC-85D9-B9E104CD642F}" srcOrd="0" destOrd="0" parTransId="{7BF92123-9151-4C6B-A193-03EFE6DA98AA}" sibTransId="{694B9130-CE05-4002-86B2-D19B4F04BACA}"/>
    <dgm:cxn modelId="{0FB63DBB-E6EE-45C5-9D47-EC4C86FFA01E}" srcId="{6A3699A5-93A8-41BB-8D49-C584FC0B1234}" destId="{81977846-16C0-43B3-8110-C6DABE52E5EE}" srcOrd="1" destOrd="0" parTransId="{4983D56A-06A6-40B8-8ADA-3E48730557A3}" sibTransId="{54DA8173-8549-4198-86BE-3B2834EF0E24}"/>
    <dgm:cxn modelId="{69A457D4-CE9A-4FF0-94C6-2D8EF25C8CE2}" srcId="{6A3699A5-93A8-41BB-8D49-C584FC0B1234}" destId="{7051BE08-36D0-46F3-BAFC-F910FE84AE40}" srcOrd="4" destOrd="0" parTransId="{3AD205F2-A697-450B-8C95-17DADD670489}" sibTransId="{7E62F138-5B77-437D-B028-D8B6B754AA8E}"/>
    <dgm:cxn modelId="{81E73CD9-AC5F-4A34-9066-49362940ADA2}" srcId="{BD0B6EE1-909C-4170-BDC5-E7011B4764DF}" destId="{DA9F88F0-6FA9-4AB9-943B-9624C69E9BAD}" srcOrd="0" destOrd="0" parTransId="{AE5EAFF0-31C4-41AA-892E-23EAD30C798F}" sibTransId="{37E3BFE1-E1B6-4364-B7A2-ADD41DCF7142}"/>
    <dgm:cxn modelId="{357F30E6-30A0-42B6-8CC7-1F050D62C2EF}" type="presOf" srcId="{7051BE08-36D0-46F3-BAFC-F910FE84AE40}" destId="{FB9A97A3-290D-4137-A64E-EF3239D8A1E0}" srcOrd="0" destOrd="0" presId="urn:microsoft.com/office/officeart/2005/8/layout/vList6"/>
    <dgm:cxn modelId="{57DAD4F0-9834-4C89-BF3D-84D05CE07501}" srcId="{6A3699A5-93A8-41BB-8D49-C584FC0B1234}" destId="{47D635B8-E491-4269-9615-A7FA5AF3DC05}" srcOrd="0" destOrd="0" parTransId="{3B64ECE3-C43D-4104-8CF4-81FC0EDC8C23}" sibTransId="{E4407BE4-E10C-45AE-A0C8-560D182F60F9}"/>
    <dgm:cxn modelId="{90A0F2D9-5E9E-40E2-98D1-E94288A21B0E}" type="presParOf" srcId="{B8D7C02A-11A9-4CB4-90E3-8349F7F215AF}" destId="{733217E6-A014-4F46-A07E-9F40EA6FCC3F}" srcOrd="0" destOrd="0" presId="urn:microsoft.com/office/officeart/2005/8/layout/vList6"/>
    <dgm:cxn modelId="{2F95ECA1-3F12-4B3B-BBAC-209CCC2E7D25}" type="presParOf" srcId="{733217E6-A014-4F46-A07E-9F40EA6FCC3F}" destId="{0316085C-8ECF-4C1E-B015-D6AB061E52E6}" srcOrd="0" destOrd="0" presId="urn:microsoft.com/office/officeart/2005/8/layout/vList6"/>
    <dgm:cxn modelId="{195690FD-BFA9-4E13-B004-CDFD21790D93}" type="presParOf" srcId="{733217E6-A014-4F46-A07E-9F40EA6FCC3F}" destId="{F0DCB2E5-E5B2-4902-A36C-98E0EF441579}" srcOrd="1" destOrd="0" presId="urn:microsoft.com/office/officeart/2005/8/layout/vList6"/>
    <dgm:cxn modelId="{F43B84CA-6094-4481-A617-766713A5A81F}" type="presParOf" srcId="{B8D7C02A-11A9-4CB4-90E3-8349F7F215AF}" destId="{C0887962-3CDB-4511-9507-5C3C74CBFC25}" srcOrd="1" destOrd="0" presId="urn:microsoft.com/office/officeart/2005/8/layout/vList6"/>
    <dgm:cxn modelId="{E637D118-A8AF-4273-94FE-FA853184CBC2}" type="presParOf" srcId="{B8D7C02A-11A9-4CB4-90E3-8349F7F215AF}" destId="{93C74FA3-DBB0-485A-9986-BDF91EC68E07}" srcOrd="2" destOrd="0" presId="urn:microsoft.com/office/officeart/2005/8/layout/vList6"/>
    <dgm:cxn modelId="{778516F1-CF0D-418C-92C7-F13E15265F20}" type="presParOf" srcId="{93C74FA3-DBB0-485A-9986-BDF91EC68E07}" destId="{1A876BA8-B9B2-4E91-8E5A-96ED1E93E9C5}" srcOrd="0" destOrd="0" presId="urn:microsoft.com/office/officeart/2005/8/layout/vList6"/>
    <dgm:cxn modelId="{962E5AE8-771B-4267-9A14-C42D8EB9D618}" type="presParOf" srcId="{93C74FA3-DBB0-485A-9986-BDF91EC68E07}" destId="{AEB9E766-1EFE-47EA-AA85-A64370DDCD8F}" srcOrd="1" destOrd="0" presId="urn:microsoft.com/office/officeart/2005/8/layout/vList6"/>
    <dgm:cxn modelId="{D6DC9678-3BB2-4727-99B1-AC83C3BE1ACC}" type="presParOf" srcId="{B8D7C02A-11A9-4CB4-90E3-8349F7F215AF}" destId="{8AF83DCB-03D9-4753-BFB7-BCF8E0D71343}" srcOrd="3" destOrd="0" presId="urn:microsoft.com/office/officeart/2005/8/layout/vList6"/>
    <dgm:cxn modelId="{60249B30-009B-49BD-AA0D-82A8F3BE8BF4}" type="presParOf" srcId="{B8D7C02A-11A9-4CB4-90E3-8349F7F215AF}" destId="{D87B6E34-EFBA-46C2-AA18-E2C5E5E8CE1A}" srcOrd="4" destOrd="0" presId="urn:microsoft.com/office/officeart/2005/8/layout/vList6"/>
    <dgm:cxn modelId="{7C8EEC96-C7B4-4351-A73C-DD0CFF622CFF}" type="presParOf" srcId="{D87B6E34-EFBA-46C2-AA18-E2C5E5E8CE1A}" destId="{D44B5B13-CBAD-4F9D-8F46-2084A8C34576}" srcOrd="0" destOrd="0" presId="urn:microsoft.com/office/officeart/2005/8/layout/vList6"/>
    <dgm:cxn modelId="{FF9D474B-9BEB-4D0B-A29C-AC9A13458DC1}" type="presParOf" srcId="{D87B6E34-EFBA-46C2-AA18-E2C5E5E8CE1A}" destId="{04041EAC-DA3B-4E70-A5BA-0C16BFE3F12A}" srcOrd="1" destOrd="0" presId="urn:microsoft.com/office/officeart/2005/8/layout/vList6"/>
    <dgm:cxn modelId="{04719371-65C6-4B72-9C33-A471071C0AD0}" type="presParOf" srcId="{B8D7C02A-11A9-4CB4-90E3-8349F7F215AF}" destId="{6BFE82F9-0FC3-4B42-A3BA-879E863735F2}" srcOrd="5" destOrd="0" presId="urn:microsoft.com/office/officeart/2005/8/layout/vList6"/>
    <dgm:cxn modelId="{5E5CA5CA-9387-4DB0-AE84-6218813112CE}" type="presParOf" srcId="{B8D7C02A-11A9-4CB4-90E3-8349F7F215AF}" destId="{51FA9F83-40BC-401C-8E83-65E3D4C5020D}" srcOrd="6" destOrd="0" presId="urn:microsoft.com/office/officeart/2005/8/layout/vList6"/>
    <dgm:cxn modelId="{6986EEC8-2B13-44B9-AF6B-C26C12DEE399}" type="presParOf" srcId="{51FA9F83-40BC-401C-8E83-65E3D4C5020D}" destId="{14B4E682-594C-4603-912B-79EEFBBAEDA1}" srcOrd="0" destOrd="0" presId="urn:microsoft.com/office/officeart/2005/8/layout/vList6"/>
    <dgm:cxn modelId="{D54FB39B-C993-40FF-83E8-784D8AA04F36}" type="presParOf" srcId="{51FA9F83-40BC-401C-8E83-65E3D4C5020D}" destId="{0B02A556-79AA-4B07-832D-AAFC9A5538C9}" srcOrd="1" destOrd="0" presId="urn:microsoft.com/office/officeart/2005/8/layout/vList6"/>
    <dgm:cxn modelId="{5182B57A-1657-4F23-BF46-11BDB3032496}" type="presParOf" srcId="{B8D7C02A-11A9-4CB4-90E3-8349F7F215AF}" destId="{847CFE80-7D08-458D-A700-967EFA5E04C2}" srcOrd="7" destOrd="0" presId="urn:microsoft.com/office/officeart/2005/8/layout/vList6"/>
    <dgm:cxn modelId="{F09D793B-8C6D-4CF8-93A1-24F1AB89E502}" type="presParOf" srcId="{B8D7C02A-11A9-4CB4-90E3-8349F7F215AF}" destId="{9E80AD8F-47A9-40FE-AC6E-0E0BD93DE10D}" srcOrd="8" destOrd="0" presId="urn:microsoft.com/office/officeart/2005/8/layout/vList6"/>
    <dgm:cxn modelId="{CAA0E842-6DE3-47DD-8021-DCC408127E7E}" type="presParOf" srcId="{9E80AD8F-47A9-40FE-AC6E-0E0BD93DE10D}" destId="{FB9A97A3-290D-4137-A64E-EF3239D8A1E0}" srcOrd="0" destOrd="0" presId="urn:microsoft.com/office/officeart/2005/8/layout/vList6"/>
    <dgm:cxn modelId="{D5FDD506-3F6B-49F6-B94C-39F8E166426B}" type="presParOf" srcId="{9E80AD8F-47A9-40FE-AC6E-0E0BD93DE10D}" destId="{C4665F31-A66F-407E-A781-FAFA87F63C6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DCB2E5-E5B2-4902-A36C-98E0EF441579}">
      <dsp:nvSpPr>
        <dsp:cNvPr id="0" name=""/>
        <dsp:cNvSpPr/>
      </dsp:nvSpPr>
      <dsp:spPr>
        <a:xfrm>
          <a:off x="4450079" y="1901"/>
          <a:ext cx="6675120" cy="10294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Bố, mẹ, ông, bà, cô, dì, chú, bác, thầy cô, chân, tay, tóc…</a:t>
          </a:r>
          <a:endParaRPr lang="en-US" sz="2800" kern="1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4450079" y="130577"/>
        <a:ext cx="6289093" cy="772054"/>
      </dsp:txXfrm>
    </dsp:sp>
    <dsp:sp modelId="{0316085C-8ECF-4C1E-B015-D6AB061E52E6}">
      <dsp:nvSpPr>
        <dsp:cNvPr id="0" name=""/>
        <dsp:cNvSpPr/>
      </dsp:nvSpPr>
      <dsp:spPr>
        <a:xfrm>
          <a:off x="0" y="1901"/>
          <a:ext cx="4450080" cy="10294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Từ chỉ c</a:t>
          </a:r>
          <a:r>
            <a:rPr lang="vi-VN" sz="32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on người, các bộ phận của con người: </a:t>
          </a:r>
          <a:endParaRPr lang="en-US" sz="3200" kern="1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50251" y="52152"/>
        <a:ext cx="4349578" cy="928904"/>
      </dsp:txXfrm>
    </dsp:sp>
    <dsp:sp modelId="{AEB9E766-1EFE-47EA-AA85-A64370DDCD8F}">
      <dsp:nvSpPr>
        <dsp:cNvPr id="0" name=""/>
        <dsp:cNvSpPr/>
      </dsp:nvSpPr>
      <dsp:spPr>
        <a:xfrm>
          <a:off x="4450079" y="1134248"/>
          <a:ext cx="6675120" cy="10294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973107"/>
            <a:satOff val="64"/>
            <a:lumOff val="29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973107"/>
              <a:satOff val="64"/>
              <a:lumOff val="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7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Chó, mèo, chuột, gà, trâu, rắn, chân, mắt, mỏ, lông… </a:t>
          </a:r>
          <a:endParaRPr lang="en-US" sz="2700" kern="1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4450079" y="1262924"/>
        <a:ext cx="6289093" cy="772054"/>
      </dsp:txXfrm>
    </dsp:sp>
    <dsp:sp modelId="{1A876BA8-B9B2-4E91-8E5A-96ED1E93E9C5}">
      <dsp:nvSpPr>
        <dsp:cNvPr id="0" name=""/>
        <dsp:cNvSpPr/>
      </dsp:nvSpPr>
      <dsp:spPr>
        <a:xfrm>
          <a:off x="0" y="1134248"/>
          <a:ext cx="4450080" cy="1029406"/>
        </a:xfrm>
        <a:prstGeom prst="roundRect">
          <a:avLst/>
        </a:prstGeom>
        <a:solidFill>
          <a:schemeClr val="accent2">
            <a:hueOff val="-1140010"/>
            <a:satOff val="-693"/>
            <a:lumOff val="1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Từ chỉ c</a:t>
          </a:r>
          <a:r>
            <a:rPr lang="vi-VN" sz="32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on vật, các bộ phận của con vật: </a:t>
          </a:r>
          <a:endParaRPr lang="en-US" sz="3200" kern="1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50251" y="1184499"/>
        <a:ext cx="4349578" cy="928904"/>
      </dsp:txXfrm>
    </dsp:sp>
    <dsp:sp modelId="{04041EAC-DA3B-4E70-A5BA-0C16BFE3F12A}">
      <dsp:nvSpPr>
        <dsp:cNvPr id="0" name=""/>
        <dsp:cNvSpPr/>
      </dsp:nvSpPr>
      <dsp:spPr>
        <a:xfrm>
          <a:off x="4450079" y="2266596"/>
          <a:ext cx="6675120" cy="10294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1946213"/>
            <a:satOff val="128"/>
            <a:lumOff val="5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946213"/>
              <a:satOff val="128"/>
              <a:lumOff val="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7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Bàn, ghế, sách, vở, bút,… </a:t>
          </a:r>
          <a:endParaRPr lang="en-US" sz="2700" kern="1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4450079" y="2395272"/>
        <a:ext cx="6289093" cy="772054"/>
      </dsp:txXfrm>
    </dsp:sp>
    <dsp:sp modelId="{D44B5B13-CBAD-4F9D-8F46-2084A8C34576}">
      <dsp:nvSpPr>
        <dsp:cNvPr id="0" name=""/>
        <dsp:cNvSpPr/>
      </dsp:nvSpPr>
      <dsp:spPr>
        <a:xfrm>
          <a:off x="0" y="2266596"/>
          <a:ext cx="4450080" cy="1029406"/>
        </a:xfrm>
        <a:prstGeom prst="roundRect">
          <a:avLst/>
        </a:prstGeom>
        <a:solidFill>
          <a:schemeClr val="accent2">
            <a:hueOff val="-2280020"/>
            <a:satOff val="-1386"/>
            <a:lumOff val="3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Từ chỉ </a:t>
          </a:r>
          <a:r>
            <a:rPr lang="vi-VN" sz="32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đồ vật, vật dụng hàng ngày: </a:t>
          </a:r>
          <a:endParaRPr lang="en-US" sz="3200" kern="1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50251" y="2316847"/>
        <a:ext cx="4349578" cy="928904"/>
      </dsp:txXfrm>
    </dsp:sp>
    <dsp:sp modelId="{0B02A556-79AA-4B07-832D-AAFC9A5538C9}">
      <dsp:nvSpPr>
        <dsp:cNvPr id="0" name=""/>
        <dsp:cNvSpPr/>
      </dsp:nvSpPr>
      <dsp:spPr>
        <a:xfrm>
          <a:off x="4450079" y="3398944"/>
          <a:ext cx="6675120" cy="10294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2919320"/>
            <a:satOff val="192"/>
            <a:lumOff val="87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919320"/>
              <a:satOff val="192"/>
              <a:lumOff val="8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7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Xuân, thu, hạ, đông, mưa, gió, sấm, sét, lũ lụt…. </a:t>
          </a:r>
          <a:endParaRPr lang="en-US" sz="2700" kern="1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4450079" y="3527620"/>
        <a:ext cx="6289093" cy="772054"/>
      </dsp:txXfrm>
    </dsp:sp>
    <dsp:sp modelId="{14B4E682-594C-4603-912B-79EEFBBAEDA1}">
      <dsp:nvSpPr>
        <dsp:cNvPr id="0" name=""/>
        <dsp:cNvSpPr/>
      </dsp:nvSpPr>
      <dsp:spPr>
        <a:xfrm>
          <a:off x="0" y="3398944"/>
          <a:ext cx="4450080" cy="1029406"/>
        </a:xfrm>
        <a:prstGeom prst="roundRect">
          <a:avLst/>
        </a:prstGeom>
        <a:solidFill>
          <a:schemeClr val="accent2">
            <a:hueOff val="-3420031"/>
            <a:satOff val="-2079"/>
            <a:lumOff val="5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Các từ ngữ chỉ thời tiết, thời gian: </a:t>
          </a:r>
          <a:endParaRPr lang="en-US" sz="3200" kern="1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50251" y="3449195"/>
        <a:ext cx="4349578" cy="928904"/>
      </dsp:txXfrm>
    </dsp:sp>
    <dsp:sp modelId="{C4665F31-A66F-407E-A781-FAFA87F63C63}">
      <dsp:nvSpPr>
        <dsp:cNvPr id="0" name=""/>
        <dsp:cNvSpPr/>
      </dsp:nvSpPr>
      <dsp:spPr>
        <a:xfrm>
          <a:off x="4450079" y="4531291"/>
          <a:ext cx="6675120" cy="10294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3892427"/>
            <a:satOff val="256"/>
            <a:lumOff val="117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892427"/>
              <a:satOff val="256"/>
              <a:lumOff val="11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7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Bầu trời, mây, sông, hồ, ao, suối, biển, núi, rừng</a:t>
          </a:r>
          <a:r>
            <a:rPr lang="en-US" sz="27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hoa</a:t>
          </a:r>
          <a:r>
            <a:rPr lang="vi-VN" sz="27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… </a:t>
          </a:r>
          <a:endParaRPr lang="en-US" sz="2700" kern="1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4450079" y="4659967"/>
        <a:ext cx="6289093" cy="772054"/>
      </dsp:txXfrm>
    </dsp:sp>
    <dsp:sp modelId="{FB9A97A3-290D-4137-A64E-EF3239D8A1E0}">
      <dsp:nvSpPr>
        <dsp:cNvPr id="0" name=""/>
        <dsp:cNvSpPr/>
      </dsp:nvSpPr>
      <dsp:spPr>
        <a:xfrm>
          <a:off x="0" y="4531291"/>
          <a:ext cx="4450080" cy="1029406"/>
        </a:xfrm>
        <a:prstGeom prst="roundRect">
          <a:avLst/>
        </a:prstGeom>
        <a:solidFill>
          <a:schemeClr val="accent2">
            <a:hueOff val="-4560041"/>
            <a:satOff val="-2772"/>
            <a:lumOff val="7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Các từ ngữ chỉ </a:t>
          </a:r>
          <a:br>
            <a:rPr lang="en-US" sz="32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</a:br>
          <a:r>
            <a:rPr lang="vi-VN" sz="3200" b="0" i="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thiên nhiên: </a:t>
          </a:r>
          <a:endParaRPr lang="en-US" sz="3200" kern="120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50251" y="4581542"/>
        <a:ext cx="4349578" cy="928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0A2AC1-2715-4C13-BB9A-B5DC24CADE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9BACCB-319A-4D9A-BC86-312A8B1FC0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CA253-0B6D-4CB5-88E7-3536D585E0E2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85D35-D6C0-4418-9BD0-018DC344CC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E5EEB-7B0E-4A21-A70B-06B886B9ED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A6D63-0894-4E2E-AB38-83FE621B2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7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11546-5592-4B4C-B047-982A6D5816F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C46DA-2F57-4B7C-9221-09AAFE45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21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</a:t>
            </a: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 bà, cháu, Nết, Na, ông, Việt</a:t>
            </a:r>
          </a:p>
          <a:p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  <a:p>
            <a:pPr algn="l" latinLnBrk="0"/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- bò, dê, sóc, kiến, nhím nâu, nhím trắng</a:t>
            </a:r>
          </a:p>
          <a:p>
            <a:pPr algn="l" latinLnBrk="0"/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- Cánh cửa, diều, cây gậy,..</a:t>
            </a:r>
          </a:p>
          <a:p>
            <a:pPr algn="l" latinLnBrk="0"/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- Rừng, hoa tỉ muội,….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C46DA-2F57-4B7C-9221-09AAFE45D5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04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C46DA-2F57-4B7C-9221-09AAFE45D5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51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Tớ thích bài thơ </a:t>
            </a:r>
            <a:r>
              <a:rPr lang="vi-VN" b="1" i="0">
                <a:solidFill>
                  <a:srgbClr val="333333"/>
                </a:solidFill>
                <a:effectLst/>
                <a:latin typeface="OpenSansBold"/>
              </a:rPr>
              <a:t>Gọi bạn. </a:t>
            </a:r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Tớ thấy rất xúc động trước hình ảnh dê trắng đến tận bây giờ vẫn còn đi tìm bạn bê và gọi hoài “bê! Bê”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Tớ thích bài thơ </a:t>
            </a:r>
            <a:r>
              <a:rPr lang="vi-VN" b="1" i="0">
                <a:solidFill>
                  <a:srgbClr val="333333"/>
                </a:solidFill>
                <a:effectLst/>
                <a:latin typeface="OpenSansBold"/>
              </a:rPr>
              <a:t>Cánh cửa nhớ bà. </a:t>
            </a:r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Sự gắn bó của bà và cháu thông qua hình ảnh cánh cửa khiến tớ rất nhớ bà nội mình.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Tớ thích bài thơ </a:t>
            </a:r>
            <a:r>
              <a:rPr lang="vi-VN" b="1" i="0">
                <a:solidFill>
                  <a:srgbClr val="333333"/>
                </a:solidFill>
                <a:effectLst/>
                <a:latin typeface="OpenSansBold"/>
              </a:rPr>
              <a:t>Thương ông. </a:t>
            </a:r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Tớ thích nhân vật Việt, bạn ấy rất nhanh nhẹn cũng rất yêu thương ông.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C46DA-2F57-4B7C-9221-09AAFE45D5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3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648354-46AC-46FE-AF14-FA6D1193ED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6036" y="754"/>
            <a:ext cx="12198036" cy="68572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7708F0-6584-4126-85AF-AFFF86421F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8722" y="888364"/>
            <a:ext cx="9894555" cy="508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FA655-D8CA-479C-BB82-D03C1118B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4D73DD-B4F0-4F3D-A367-E8C06838B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79E5-CA48-4395-AC14-AD428A9C361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B2E6E-0E5D-4CD2-B9A0-199D6487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DA9AD-DDB4-4235-942D-FA0073D5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3DCF-6D48-4C4E-8629-69C0B940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182598-20FC-4D1C-8A42-972C4CCE2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79E5-CA48-4395-AC14-AD428A9C361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E12140-8564-4440-9343-4A352EF4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DE20C-3DF3-45E5-8DCA-735A9DFED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3DCF-6D48-4C4E-8629-69C0B940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77666-A93F-49C3-9BBA-209E3F322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5BF54-DD24-4468-B148-3790C0BD6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92D8D-3BAE-4D3C-B893-39E90F03C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542C5-9291-437A-9A52-DC2783287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79E5-CA48-4395-AC14-AD428A9C361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0E854-FC8E-41F9-AF9C-CA9139AD4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6FC64-D111-4F04-8D1D-0832BEC0C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3DCF-6D48-4C4E-8629-69C0B940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2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2E8CE-6115-4D60-8AD3-CB19FCAFD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75424E-49BA-4907-8577-BD7F29FB55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E27D2-0791-43DF-8ACA-ADD59BB21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289CF-D053-4D34-853E-5813884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79E5-CA48-4395-AC14-AD428A9C361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6D065-1FB0-4D15-BC89-7F8BA53A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747D0-B04B-43EF-A71B-2D0214C7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3DCF-6D48-4C4E-8629-69C0B940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2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E6CB9-52D9-4BCC-87D8-319A402C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C510A-6EFC-4964-A321-23CAB90C1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CF08C-1D98-44D5-86F5-7A9088993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79E5-CA48-4395-AC14-AD428A9C361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A0F0B-A94F-4974-A044-F621AD87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4C71F-E4DD-4D4F-979E-B29656AA8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3DCF-6D48-4C4E-8629-69C0B940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8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8A0ADD-B698-435D-930C-72A8324E1D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A91AA0-9748-467E-9969-21CD141B1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3B5E6-B302-44FF-8E48-2B15A014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79E5-CA48-4395-AC14-AD428A9C361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16110-8452-4628-B4EC-52620043D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9CC27-5422-4E0A-9F70-21467016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3DCF-6D48-4C4E-8629-69C0B940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7EB8F1-B9A9-4BC8-AB4A-111E00C2DD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-25651" y="0"/>
            <a:ext cx="12217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7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7FACDC-A9CC-426F-9198-1602A861BB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12192000" cy="3581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</p:pic>
      <p:grpSp>
        <p:nvGrpSpPr>
          <p:cNvPr id="4" name="7">
            <a:extLst>
              <a:ext uri="{FF2B5EF4-FFF2-40B4-BE49-F238E27FC236}">
                <a16:creationId xmlns:a16="http://schemas.microsoft.com/office/drawing/2014/main" id="{A59ECCBD-12A8-42D0-864F-E7A6EFCC1980}"/>
              </a:ext>
            </a:extLst>
          </p:cNvPr>
          <p:cNvGrpSpPr/>
          <p:nvPr userDrawn="1"/>
        </p:nvGrpSpPr>
        <p:grpSpPr>
          <a:xfrm>
            <a:off x="1587" y="55891"/>
            <a:ext cx="12190413" cy="686776"/>
            <a:chOff x="0" y="689537"/>
            <a:chExt cx="12190413" cy="686776"/>
          </a:xfrm>
        </p:grpSpPr>
        <p:sp>
          <p:nvSpPr>
            <p:cNvPr id="5" name="10">
              <a:extLst>
                <a:ext uri="{FF2B5EF4-FFF2-40B4-BE49-F238E27FC236}">
                  <a16:creationId xmlns:a16="http://schemas.microsoft.com/office/drawing/2014/main" id="{82962BE4-A06E-4B76-A4DD-451960616B39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8CC54AB7-8C57-4A0D-93C8-4D588F749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8013" y="689537"/>
              <a:ext cx="325532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>
                <a:tabLst>
                  <a:tab pos="1946275" algn="l"/>
                </a:tabLst>
              </a:pPr>
              <a:r>
                <a:rPr lang="en-US" altLang="zh-CN" sz="4000">
                  <a:solidFill>
                    <a:schemeClr val="accent2">
                      <a:lumMod val="75000"/>
                    </a:schemeClr>
                  </a:solidFill>
                  <a:latin typeface="HP-167" panose="020B0803050302020204" pitchFamily="34" charset="0"/>
                  <a:ea typeface="华文新魏" panose="02010800040101010101" pitchFamily="2" charset="-122"/>
                  <a:sym typeface="Arial" panose="020B0604020202020204" pitchFamily="34" charset="0"/>
                </a:rPr>
                <a:t>BÀI 1</a:t>
              </a:r>
              <a:endParaRPr lang="zh-CN" altLang="en-US" sz="4000" dirty="0">
                <a:solidFill>
                  <a:schemeClr val="accent2">
                    <a:lumMod val="75000"/>
                  </a:schemeClr>
                </a:solidFill>
                <a:latin typeface="HP-167" panose="020B0803050302020204" pitchFamily="34" charset="0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55BC53-26FB-45B2-BB2B-329F9631E132}"/>
              </a:ext>
            </a:extLst>
          </p:cNvPr>
          <p:cNvSpPr txBox="1"/>
          <p:nvPr userDrawn="1"/>
        </p:nvSpPr>
        <p:spPr>
          <a:xfrm>
            <a:off x="2206955" y="867682"/>
            <a:ext cx="777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TRANH, NÓI TÊN CÁC BÀI ĐÃ HỌC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96420AC0-30AC-4019-8108-716A9BF6BF06}"/>
              </a:ext>
            </a:extLst>
          </p:cNvPr>
          <p:cNvSpPr/>
          <p:nvPr userDrawn="1"/>
        </p:nvSpPr>
        <p:spPr>
          <a:xfrm flipV="1">
            <a:off x="1587" y="6672272"/>
            <a:ext cx="12190413" cy="1981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9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7FACDC-A9CC-426F-9198-1602A861BB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12192000" cy="3581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</p:pic>
      <p:grpSp>
        <p:nvGrpSpPr>
          <p:cNvPr id="4" name="7">
            <a:extLst>
              <a:ext uri="{FF2B5EF4-FFF2-40B4-BE49-F238E27FC236}">
                <a16:creationId xmlns:a16="http://schemas.microsoft.com/office/drawing/2014/main" id="{A59ECCBD-12A8-42D0-864F-E7A6EFCC1980}"/>
              </a:ext>
            </a:extLst>
          </p:cNvPr>
          <p:cNvGrpSpPr/>
          <p:nvPr userDrawn="1"/>
        </p:nvGrpSpPr>
        <p:grpSpPr>
          <a:xfrm>
            <a:off x="1587" y="55891"/>
            <a:ext cx="12190413" cy="686776"/>
            <a:chOff x="0" y="689537"/>
            <a:chExt cx="12190413" cy="686776"/>
          </a:xfrm>
        </p:grpSpPr>
        <p:sp>
          <p:nvSpPr>
            <p:cNvPr id="5" name="10">
              <a:extLst>
                <a:ext uri="{FF2B5EF4-FFF2-40B4-BE49-F238E27FC236}">
                  <a16:creationId xmlns:a16="http://schemas.microsoft.com/office/drawing/2014/main" id="{82962BE4-A06E-4B76-A4DD-451960616B39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8CC54AB7-8C57-4A0D-93C8-4D588F749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8013" y="689537"/>
              <a:ext cx="325532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>
                <a:tabLst>
                  <a:tab pos="1946275" algn="l"/>
                </a:tabLst>
              </a:pPr>
              <a:r>
                <a:rPr lang="en-US" altLang="zh-CN" sz="4000">
                  <a:solidFill>
                    <a:schemeClr val="accent2">
                      <a:lumMod val="75000"/>
                    </a:schemeClr>
                  </a:solidFill>
                  <a:latin typeface="HP-167" panose="020B0803050302020204" pitchFamily="34" charset="0"/>
                  <a:ea typeface="华文新魏" panose="02010800040101010101" pitchFamily="2" charset="-122"/>
                  <a:sym typeface="Arial" panose="020B0604020202020204" pitchFamily="34" charset="0"/>
                </a:rPr>
                <a:t>BÀI 2</a:t>
              </a:r>
              <a:endParaRPr lang="zh-CN" altLang="en-US" sz="4000" dirty="0">
                <a:solidFill>
                  <a:schemeClr val="accent2">
                    <a:lumMod val="75000"/>
                  </a:schemeClr>
                </a:solidFill>
                <a:latin typeface="HP-167" panose="020B0803050302020204" pitchFamily="34" charset="0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55BC53-26FB-45B2-BB2B-329F9631E132}"/>
              </a:ext>
            </a:extLst>
          </p:cNvPr>
          <p:cNvSpPr txBox="1"/>
          <p:nvPr userDrawn="1"/>
        </p:nvSpPr>
        <p:spPr>
          <a:xfrm>
            <a:off x="1854084" y="838200"/>
            <a:ext cx="8483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0" kern="1200">
                <a:solidFill>
                  <a:schemeClr val="tx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các tranh vẽ ở bài tập 1,</a:t>
            </a:r>
            <a:br>
              <a:rPr lang="en-US" sz="4000" b="1" i="0" kern="1200">
                <a:solidFill>
                  <a:schemeClr val="tx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b="1" i="0" kern="1200">
                <a:solidFill>
                  <a:schemeClr val="tx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tìm từ ngữ chỉ sự vật theo mẫu</a:t>
            </a:r>
            <a:endParaRPr lang="en-US" sz="6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96420AC0-30AC-4019-8108-716A9BF6BF06}"/>
              </a:ext>
            </a:extLst>
          </p:cNvPr>
          <p:cNvSpPr/>
          <p:nvPr userDrawn="1"/>
        </p:nvSpPr>
        <p:spPr>
          <a:xfrm flipV="1">
            <a:off x="1587" y="6672272"/>
            <a:ext cx="12190413" cy="1981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5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7FACDC-A9CC-426F-9198-1602A861BB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12192000" cy="3581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</p:pic>
      <p:grpSp>
        <p:nvGrpSpPr>
          <p:cNvPr id="4" name="7">
            <a:extLst>
              <a:ext uri="{FF2B5EF4-FFF2-40B4-BE49-F238E27FC236}">
                <a16:creationId xmlns:a16="http://schemas.microsoft.com/office/drawing/2014/main" id="{A59ECCBD-12A8-42D0-864F-E7A6EFCC1980}"/>
              </a:ext>
            </a:extLst>
          </p:cNvPr>
          <p:cNvGrpSpPr/>
          <p:nvPr userDrawn="1"/>
        </p:nvGrpSpPr>
        <p:grpSpPr>
          <a:xfrm>
            <a:off x="1587" y="55891"/>
            <a:ext cx="12190413" cy="686776"/>
            <a:chOff x="0" y="689537"/>
            <a:chExt cx="12190413" cy="686776"/>
          </a:xfrm>
        </p:grpSpPr>
        <p:sp>
          <p:nvSpPr>
            <p:cNvPr id="5" name="10">
              <a:extLst>
                <a:ext uri="{FF2B5EF4-FFF2-40B4-BE49-F238E27FC236}">
                  <a16:creationId xmlns:a16="http://schemas.microsoft.com/office/drawing/2014/main" id="{82962BE4-A06E-4B76-A4DD-451960616B39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8CC54AB7-8C57-4A0D-93C8-4D588F749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8013" y="689537"/>
              <a:ext cx="325532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>
                <a:tabLst>
                  <a:tab pos="1946275" algn="l"/>
                </a:tabLst>
              </a:pPr>
              <a:r>
                <a:rPr lang="en-US" altLang="zh-CN" sz="4000">
                  <a:solidFill>
                    <a:schemeClr val="accent2">
                      <a:lumMod val="75000"/>
                    </a:schemeClr>
                  </a:solidFill>
                  <a:latin typeface="HP-167" panose="020B0803050302020204" pitchFamily="34" charset="0"/>
                  <a:ea typeface="华文新魏" panose="02010800040101010101" pitchFamily="2" charset="-122"/>
                  <a:sym typeface="Arial" panose="020B0604020202020204" pitchFamily="34" charset="0"/>
                </a:rPr>
                <a:t>BÀI 3</a:t>
              </a:r>
              <a:endParaRPr lang="zh-CN" altLang="en-US" sz="4000" dirty="0">
                <a:solidFill>
                  <a:schemeClr val="accent2">
                    <a:lumMod val="75000"/>
                  </a:schemeClr>
                </a:solidFill>
                <a:latin typeface="HP-167" panose="020B0803050302020204" pitchFamily="34" charset="0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55BC53-26FB-45B2-BB2B-329F9631E132}"/>
              </a:ext>
            </a:extLst>
          </p:cNvPr>
          <p:cNvSpPr txBox="1"/>
          <p:nvPr userDrawn="1"/>
        </p:nvSpPr>
        <p:spPr>
          <a:xfrm>
            <a:off x="-152400" y="743959"/>
            <a:ext cx="1234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0" kern="1200">
                <a:solidFill>
                  <a:schemeClr val="tx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Đọc lại một bài đọc em thích,</a:t>
            </a:r>
            <a:r>
              <a:rPr lang="en-US" sz="4000" b="1" i="0" kern="1200" baseline="0">
                <a:solidFill>
                  <a:schemeClr val="tx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i="0" kern="1200">
                <a:solidFill>
                  <a:schemeClr val="tx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 chi tiết, nhân vật hoặc hình ảnh trong bài thơ khiến em nhớ nhất.</a:t>
            </a:r>
            <a:endParaRPr lang="en-US" sz="13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96420AC0-30AC-4019-8108-716A9BF6BF06}"/>
              </a:ext>
            </a:extLst>
          </p:cNvPr>
          <p:cNvSpPr/>
          <p:nvPr userDrawn="1"/>
        </p:nvSpPr>
        <p:spPr>
          <a:xfrm flipV="1">
            <a:off x="1587" y="6672272"/>
            <a:ext cx="12190413" cy="1981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6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7FACDC-A9CC-426F-9198-1602A861BB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12192000" cy="3581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</p:pic>
      <p:sp>
        <p:nvSpPr>
          <p:cNvPr id="14" name="10">
            <a:extLst>
              <a:ext uri="{FF2B5EF4-FFF2-40B4-BE49-F238E27FC236}">
                <a16:creationId xmlns:a16="http://schemas.microsoft.com/office/drawing/2014/main" id="{96420AC0-30AC-4019-8108-716A9BF6BF06}"/>
              </a:ext>
            </a:extLst>
          </p:cNvPr>
          <p:cNvSpPr/>
          <p:nvPr userDrawn="1"/>
        </p:nvSpPr>
        <p:spPr>
          <a:xfrm flipV="1">
            <a:off x="1587" y="6672272"/>
            <a:ext cx="12190413" cy="1981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3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7FACDC-A9CC-426F-9198-1602A861BB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12192000" cy="3581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</p:pic>
      <p:sp>
        <p:nvSpPr>
          <p:cNvPr id="14" name="10">
            <a:extLst>
              <a:ext uri="{FF2B5EF4-FFF2-40B4-BE49-F238E27FC236}">
                <a16:creationId xmlns:a16="http://schemas.microsoft.com/office/drawing/2014/main" id="{96420AC0-30AC-4019-8108-716A9BF6BF06}"/>
              </a:ext>
            </a:extLst>
          </p:cNvPr>
          <p:cNvSpPr/>
          <p:nvPr userDrawn="1"/>
        </p:nvSpPr>
        <p:spPr>
          <a:xfrm flipV="1">
            <a:off x="1587" y="6672272"/>
            <a:ext cx="12190413" cy="1981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33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6DDBEA-6FC1-4FF3-93EA-387CCA6B4888}"/>
              </a:ext>
            </a:extLst>
          </p:cNvPr>
          <p:cNvSpPr txBox="1"/>
          <p:nvPr userDrawn="1"/>
        </p:nvSpPr>
        <p:spPr>
          <a:xfrm>
            <a:off x="3657600" y="1676400"/>
            <a:ext cx="45516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115710"/>
                </a:solidFill>
                <a:latin typeface="#9Slide07 SVNBrandon Printed Sh" panose="02000000000000000000" pitchFamily="2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7124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8563B-2F98-43F7-9229-EE3F10E58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1D765-D6DA-4AFA-9418-D91B65FA4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CBC68-EA50-44B4-8492-EEA1D41C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E1F60D-111B-4E73-9CF7-D2D6B5556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BFAD07-27C1-40C8-A83C-01A898B38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40ABE-B976-4B08-BAE8-0E1A8475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79E5-CA48-4395-AC14-AD428A9C361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463AA-AE88-4B23-A04B-D6DE8106F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1309F-BC20-4980-9F78-9115BD56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73DCF-6D48-4C4E-8629-69C0B940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D6EB3B36-09F7-4C45-9B37-8346C45E17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A3506-36F7-49F7-AA83-65A457AE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34CCB-0D4B-4B83-8E6B-FDD2FE8F8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E12F6-486F-450A-9A78-A1E3E6B6E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D79E5-CA48-4395-AC14-AD428A9C361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097D4-CED2-4938-AEB8-BD65CCE8F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AA6F8-68DA-4F14-AEDE-03B76A2ED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73DCF-6D48-4C4E-8629-69C0B940390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BBD7D-3758-4F08-B7C0-1AC5425FA5A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0363200" y="2569389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0EACC4-AAF9-4299-BBF5-83C5E55EC6A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13106400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03BA24-7ED5-4DB7-9879-3DEB9925895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4384000" y="2569389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ED652-293F-4D5C-8A10-A23130460F9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85162" y="-7964654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9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3" r:id="rId5"/>
    <p:sldLayoutId id="2147483660" r:id="rId6"/>
    <p:sldLayoutId id="214748366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D97EC-3C0D-449A-9DF5-6B824BEE0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116FDE-CCA2-493A-A60C-6F64906CD40A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E5AFC-C084-4D10-8296-FAAC3C7888E6}"/>
              </a:ext>
            </a:extLst>
          </p:cNvPr>
          <p:cNvSpPr txBox="1"/>
          <p:nvPr/>
        </p:nvSpPr>
        <p:spPr>
          <a:xfrm>
            <a:off x="2029814" y="2459504"/>
            <a:ext cx="8132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3865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4EBD92-32E4-4BFF-B979-5E4D52965FCF}"/>
              </a:ext>
            </a:extLst>
          </p:cNvPr>
          <p:cNvGrpSpPr/>
          <p:nvPr/>
        </p:nvGrpSpPr>
        <p:grpSpPr>
          <a:xfrm>
            <a:off x="6324600" y="2298129"/>
            <a:ext cx="1976939" cy="1761066"/>
            <a:chOff x="1066799" y="1852476"/>
            <a:chExt cx="1976939" cy="17610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694971-3513-4580-86E9-A98861577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6799" y="1852476"/>
              <a:ext cx="1976939" cy="1761066"/>
            </a:xfrm>
            <a:prstGeom prst="roundRect">
              <a:avLst>
                <a:gd name="adj" fmla="val 19082"/>
              </a:avLst>
            </a:prstGeom>
            <a:effectLst>
              <a:softEdge rad="127000"/>
            </a:effec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F5A7705-1207-4ACE-A837-0F6E11D941A0}"/>
                </a:ext>
              </a:extLst>
            </p:cNvPr>
            <p:cNvSpPr/>
            <p:nvPr/>
          </p:nvSpPr>
          <p:spPr>
            <a:xfrm>
              <a:off x="1066800" y="1852476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5DF2993-D639-46D2-925E-89F7254F20FE}"/>
              </a:ext>
            </a:extLst>
          </p:cNvPr>
          <p:cNvGrpSpPr/>
          <p:nvPr/>
        </p:nvGrpSpPr>
        <p:grpSpPr>
          <a:xfrm>
            <a:off x="3767778" y="2298129"/>
            <a:ext cx="1976939" cy="1761066"/>
            <a:chOff x="3886200" y="1928677"/>
            <a:chExt cx="1976939" cy="1761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CA1F03-87E4-492E-9EE2-DAE8D3512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6200" y="1928677"/>
              <a:ext cx="1976939" cy="1761066"/>
            </a:xfrm>
            <a:prstGeom prst="roundRect">
              <a:avLst/>
            </a:prstGeom>
            <a:effectLst>
              <a:softEdge rad="31750"/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BF01E55-4FF2-4C5E-9374-CD19D8E6EE54}"/>
                </a:ext>
              </a:extLst>
            </p:cNvPr>
            <p:cNvSpPr/>
            <p:nvPr/>
          </p:nvSpPr>
          <p:spPr>
            <a:xfrm>
              <a:off x="3938954" y="1969706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665297-C1FE-414D-BA24-3DE0F1987A5C}"/>
              </a:ext>
            </a:extLst>
          </p:cNvPr>
          <p:cNvGrpSpPr/>
          <p:nvPr/>
        </p:nvGrpSpPr>
        <p:grpSpPr>
          <a:xfrm>
            <a:off x="1210954" y="2298129"/>
            <a:ext cx="1976941" cy="1761066"/>
            <a:chOff x="5791199" y="1928678"/>
            <a:chExt cx="1976941" cy="17610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F49FE2-CF4A-4F95-9A7E-9DABBA349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351" t="16998" r="14874" b="5893"/>
            <a:stretch/>
          </p:blipFill>
          <p:spPr>
            <a:xfrm>
              <a:off x="5791200" y="1928678"/>
              <a:ext cx="1976940" cy="1761066"/>
            </a:xfrm>
            <a:prstGeom prst="roundRect">
              <a:avLst/>
            </a:prstGeom>
            <a:effectLst>
              <a:softEdge rad="127000"/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467E84B-3893-410C-93F1-3C6E44C45FBE}"/>
                </a:ext>
              </a:extLst>
            </p:cNvPr>
            <p:cNvSpPr/>
            <p:nvPr/>
          </p:nvSpPr>
          <p:spPr>
            <a:xfrm>
              <a:off x="5791199" y="1969706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20AC0A-476E-4F5D-AD1D-60D304387E5E}"/>
              </a:ext>
            </a:extLst>
          </p:cNvPr>
          <p:cNvGrpSpPr/>
          <p:nvPr/>
        </p:nvGrpSpPr>
        <p:grpSpPr>
          <a:xfrm>
            <a:off x="8881421" y="2298129"/>
            <a:ext cx="1976939" cy="1761066"/>
            <a:chOff x="8763000" y="3197311"/>
            <a:chExt cx="1976939" cy="17610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11CD85-BDB2-4D71-928D-8E28CBBFF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0" y="3197311"/>
              <a:ext cx="1976939" cy="1761066"/>
            </a:xfrm>
            <a:prstGeom prst="roundRect">
              <a:avLst>
                <a:gd name="adj" fmla="val 10608"/>
              </a:avLst>
            </a:prstGeom>
            <a:ln w="19050"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424268D-CCC9-4561-B6E9-759569837F9F}"/>
                </a:ext>
              </a:extLst>
            </p:cNvPr>
            <p:cNvSpPr/>
            <p:nvPr/>
          </p:nvSpPr>
          <p:spPr>
            <a:xfrm>
              <a:off x="8793224" y="3274443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371A58-2B56-4F5A-A145-7CFF5E465938}"/>
              </a:ext>
            </a:extLst>
          </p:cNvPr>
          <p:cNvGrpSpPr/>
          <p:nvPr/>
        </p:nvGrpSpPr>
        <p:grpSpPr>
          <a:xfrm>
            <a:off x="1228724" y="4508509"/>
            <a:ext cx="1959171" cy="1892291"/>
            <a:chOff x="5791199" y="3391717"/>
            <a:chExt cx="1959171" cy="189229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46F5A7-F277-4BC7-BFE1-C44A9FC17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630"/>
            <a:stretch/>
          </p:blipFill>
          <p:spPr>
            <a:xfrm>
              <a:off x="5791199" y="3391717"/>
              <a:ext cx="1959171" cy="1892291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1C0D13D-6881-4874-A8B1-79F6089AEFFA}"/>
                </a:ext>
              </a:extLst>
            </p:cNvPr>
            <p:cNvSpPr/>
            <p:nvPr/>
          </p:nvSpPr>
          <p:spPr>
            <a:xfrm>
              <a:off x="5791199" y="3391717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2BB271-545E-4AC8-BF98-0ACD5E70B58E}"/>
              </a:ext>
            </a:extLst>
          </p:cNvPr>
          <p:cNvGrpSpPr/>
          <p:nvPr/>
        </p:nvGrpSpPr>
        <p:grpSpPr>
          <a:xfrm>
            <a:off x="6323180" y="4508509"/>
            <a:ext cx="1981199" cy="1761063"/>
            <a:chOff x="1794006" y="4724400"/>
            <a:chExt cx="2169763" cy="12918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03BF29-C61B-4617-9A35-1816DA926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622"/>
            <a:stretch/>
          </p:blipFill>
          <p:spPr>
            <a:xfrm>
              <a:off x="1794006" y="4724400"/>
              <a:ext cx="2169763" cy="1291825"/>
            </a:xfrm>
            <a:prstGeom prst="roundRect">
              <a:avLst>
                <a:gd name="adj" fmla="val 21850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908316-76F2-4CFE-A035-592385CFF7A6}"/>
                </a:ext>
              </a:extLst>
            </p:cNvPr>
            <p:cNvSpPr/>
            <p:nvPr/>
          </p:nvSpPr>
          <p:spPr>
            <a:xfrm>
              <a:off x="1832062" y="4724400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C55D3F-12D5-49FE-9D1F-98FCE25B1134}"/>
              </a:ext>
            </a:extLst>
          </p:cNvPr>
          <p:cNvGrpSpPr/>
          <p:nvPr/>
        </p:nvGrpSpPr>
        <p:grpSpPr>
          <a:xfrm>
            <a:off x="3764938" y="4508509"/>
            <a:ext cx="1956447" cy="1834154"/>
            <a:chOff x="3886199" y="5130929"/>
            <a:chExt cx="1956447" cy="183415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D18207-5007-4CFA-9AE1-97310654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532" t="4724" r="28551" b="5506"/>
            <a:stretch/>
          </p:blipFill>
          <p:spPr>
            <a:xfrm>
              <a:off x="3886199" y="5130929"/>
              <a:ext cx="1956447" cy="1834154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12B33C8-5F3B-492B-9F3C-210C827BE92B}"/>
                </a:ext>
              </a:extLst>
            </p:cNvPr>
            <p:cNvSpPr/>
            <p:nvPr/>
          </p:nvSpPr>
          <p:spPr>
            <a:xfrm>
              <a:off x="3913043" y="5131407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FBD2A4-3DE9-414A-9F39-F81D901EBD30}"/>
              </a:ext>
            </a:extLst>
          </p:cNvPr>
          <p:cNvGrpSpPr/>
          <p:nvPr/>
        </p:nvGrpSpPr>
        <p:grpSpPr>
          <a:xfrm>
            <a:off x="8881421" y="4508509"/>
            <a:ext cx="1956447" cy="1761063"/>
            <a:chOff x="7315199" y="5072792"/>
            <a:chExt cx="1956447" cy="176106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0DBB44-9416-46F7-B4CA-9C84EECD1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15199" y="5072792"/>
              <a:ext cx="1956447" cy="1761063"/>
            </a:xfrm>
            <a:prstGeom prst="roundRect">
              <a:avLst/>
            </a:prstGeom>
            <a:effectLst>
              <a:softEdge rad="31750"/>
            </a:effec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C81F27D-7BE2-4639-BF46-BDD83500907A}"/>
                </a:ext>
              </a:extLst>
            </p:cNvPr>
            <p:cNvSpPr/>
            <p:nvPr/>
          </p:nvSpPr>
          <p:spPr>
            <a:xfrm>
              <a:off x="7315199" y="5100905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45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FC9AB57-52C9-407C-BB49-7C4A8ADBB1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710162"/>
              </p:ext>
            </p:extLst>
          </p:nvPr>
        </p:nvGraphicFramePr>
        <p:xfrm>
          <a:off x="533400" y="990600"/>
          <a:ext cx="111252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69A75F3-7B7A-40BF-9C6F-30B3DE0A2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0" y="152400"/>
            <a:ext cx="5486400" cy="99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61197-4980-47A4-96C3-3AA2ED533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62" y="2133600"/>
            <a:ext cx="10127276" cy="4527488"/>
          </a:xfrm>
          <a:prstGeom prst="roundRect">
            <a:avLst>
              <a:gd name="adj" fmla="val 11866"/>
            </a:avLst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295C5-198C-4E36-BE04-23734C14657C}"/>
              </a:ext>
            </a:extLst>
          </p:cNvPr>
          <p:cNvSpPr txBox="1"/>
          <p:nvPr/>
        </p:nvSpPr>
        <p:spPr>
          <a:xfrm>
            <a:off x="1554892" y="255167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thích hai chú nhím trong bài </a:t>
            </a:r>
            <a:r>
              <a:rPr lang="en-US" sz="2400" b="1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2A080-A90B-499C-84BF-B6C93A5DCF1D}"/>
              </a:ext>
            </a:extLst>
          </p:cNvPr>
          <p:cNvSpPr txBox="1"/>
          <p:nvPr/>
        </p:nvSpPr>
        <p:spPr>
          <a:xfrm>
            <a:off x="6693243" y="2720545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tớ thích bê vàng và dê trắng trong bài </a:t>
            </a:r>
            <a:r>
              <a:rPr lang="en-US" sz="2400" b="1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  <p:extLst>
      <p:ext uri="{BB962C8B-B14F-4D97-AF65-F5344CB8AC3E}">
        <p14:creationId xmlns:p14="http://schemas.microsoft.com/office/powerpoint/2010/main" val="412720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F29CAC-45E9-49CD-B33E-3F281AE83DDA}"/>
              </a:ext>
            </a:extLst>
          </p:cNvPr>
          <p:cNvSpPr/>
          <p:nvPr/>
        </p:nvSpPr>
        <p:spPr>
          <a:xfrm>
            <a:off x="1524000" y="304800"/>
            <a:ext cx="9867900" cy="3998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bài đọc em thích nhất là gì?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lại bài đọc đó cho các bạn nghe?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cho các bạn nghe chi tiết, nhân vật hoặc hình ảnh mà em thích nhất?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em thích bài đọc đó?</a:t>
            </a:r>
            <a:endParaRPr lang="vi-VN" sz="48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5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3D46D-B6B7-4590-BE3F-8A47D1BA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926" y="1689028"/>
            <a:ext cx="7044149" cy="347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198D7A8-D78D-40DF-A179-686075A10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998" y="1143000"/>
            <a:ext cx="4230005" cy="1295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810677-FA2A-4BC0-A4CF-9D633F7CA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627293"/>
            <a:ext cx="6110422" cy="2097107"/>
          </a:xfrm>
          <a:prstGeom prst="rect">
            <a:avLst/>
          </a:prstGeom>
        </p:spPr>
      </p:pic>
      <p:sp>
        <p:nvSpPr>
          <p:cNvPr id="32" name="1">
            <a:extLst>
              <a:ext uri="{FF2B5EF4-FFF2-40B4-BE49-F238E27FC236}">
                <a16:creationId xmlns:a16="http://schemas.microsoft.com/office/drawing/2014/main" id="{FDFF80DB-2BCC-4C26-B049-D7B2F0A69BA7}"/>
              </a:ext>
            </a:extLst>
          </p:cNvPr>
          <p:cNvSpPr>
            <a:spLocks noGrp="1"/>
          </p:cNvSpPr>
          <p:nvPr/>
        </p:nvSpPr>
        <p:spPr>
          <a:xfrm>
            <a:off x="5334000" y="4953000"/>
            <a:ext cx="1524000" cy="60960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 1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sp>
        <p:nvSpPr>
          <p:cNvPr id="33" name="34">
            <a:extLst>
              <a:ext uri="{FF2B5EF4-FFF2-40B4-BE49-F238E27FC236}">
                <a16:creationId xmlns:a16="http://schemas.microsoft.com/office/drawing/2014/main" id="{FA576414-2DC9-468A-9E82-9CDDDB0C842A}"/>
              </a:ext>
            </a:extLst>
          </p:cNvPr>
          <p:cNvSpPr txBox="1">
            <a:spLocks/>
          </p:cNvSpPr>
          <p:nvPr/>
        </p:nvSpPr>
        <p:spPr>
          <a:xfrm>
            <a:off x="5055818" y="37409"/>
            <a:ext cx="2080365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20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18</a:t>
            </a:r>
          </a:p>
        </p:txBody>
      </p:sp>
    </p:spTree>
    <p:extLst>
      <p:ext uri="{BB962C8B-B14F-4D97-AF65-F5344CB8AC3E}">
        <p14:creationId xmlns:p14="http://schemas.microsoft.com/office/powerpoint/2010/main" val="58994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">
            <a:extLst>
              <a:ext uri="{FF2B5EF4-FFF2-40B4-BE49-F238E27FC236}">
                <a16:creationId xmlns:a16="http://schemas.microsoft.com/office/drawing/2014/main" id="{56175423-C98F-42B6-A441-74C9E46B177B}"/>
              </a:ext>
            </a:extLst>
          </p:cNvPr>
          <p:cNvSpPr/>
          <p:nvPr/>
        </p:nvSpPr>
        <p:spPr>
          <a:xfrm>
            <a:off x="5186201" y="1112509"/>
            <a:ext cx="1819598" cy="1819598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1C7B8-6DE7-42C4-B8FE-5E2FB12D5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562" y="1224870"/>
            <a:ext cx="1594876" cy="1594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DC6A1D-FDA3-4E7E-8849-CA7E3F6F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643" y="2968613"/>
            <a:ext cx="787671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F2CB7D5-D692-4A95-B16B-1B3C4AFFE1B4}"/>
              </a:ext>
            </a:extLst>
          </p:cNvPr>
          <p:cNvGrpSpPr/>
          <p:nvPr/>
        </p:nvGrpSpPr>
        <p:grpSpPr>
          <a:xfrm>
            <a:off x="6314641" y="1905000"/>
            <a:ext cx="1976939" cy="1761066"/>
            <a:chOff x="1066799" y="1852476"/>
            <a:chExt cx="1976939" cy="176106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DC331E-886A-406C-912D-87422D48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6799" y="1852476"/>
              <a:ext cx="1976939" cy="1761066"/>
            </a:xfrm>
            <a:prstGeom prst="roundRect">
              <a:avLst>
                <a:gd name="adj" fmla="val 19082"/>
              </a:avLst>
            </a:prstGeom>
            <a:effectLst>
              <a:softEdge rad="127000"/>
            </a:effec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4FA3F32-4236-4207-B98A-978AF818BA38}"/>
                </a:ext>
              </a:extLst>
            </p:cNvPr>
            <p:cNvSpPr/>
            <p:nvPr/>
          </p:nvSpPr>
          <p:spPr>
            <a:xfrm>
              <a:off x="1066800" y="1852476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83DB589-C956-4E27-A1B9-AE5533E4C75C}"/>
              </a:ext>
            </a:extLst>
          </p:cNvPr>
          <p:cNvGrpSpPr/>
          <p:nvPr/>
        </p:nvGrpSpPr>
        <p:grpSpPr>
          <a:xfrm>
            <a:off x="3757819" y="1905000"/>
            <a:ext cx="1976939" cy="1761066"/>
            <a:chOff x="3886200" y="1928677"/>
            <a:chExt cx="1976939" cy="17610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C4B9B2-4BF0-44A8-A17D-67E047410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6200" y="1928677"/>
              <a:ext cx="1976939" cy="1761066"/>
            </a:xfrm>
            <a:prstGeom prst="roundRect">
              <a:avLst/>
            </a:prstGeom>
            <a:effectLst>
              <a:softEdge rad="31750"/>
            </a:effec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822F757-7A7A-4E66-AAA8-67D1F85EE4EF}"/>
                </a:ext>
              </a:extLst>
            </p:cNvPr>
            <p:cNvSpPr/>
            <p:nvPr/>
          </p:nvSpPr>
          <p:spPr>
            <a:xfrm>
              <a:off x="3938954" y="1969706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D1C442-5546-4503-AB3F-2C2DA86FC20C}"/>
              </a:ext>
            </a:extLst>
          </p:cNvPr>
          <p:cNvGrpSpPr/>
          <p:nvPr/>
        </p:nvGrpSpPr>
        <p:grpSpPr>
          <a:xfrm>
            <a:off x="1200995" y="1905000"/>
            <a:ext cx="1976941" cy="1761066"/>
            <a:chOff x="5791199" y="1928678"/>
            <a:chExt cx="1976941" cy="17610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5B02FE-21FE-4654-92DD-B2E85917B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351" t="16998" r="14874" b="5893"/>
            <a:stretch/>
          </p:blipFill>
          <p:spPr>
            <a:xfrm>
              <a:off x="5791200" y="1928678"/>
              <a:ext cx="1976940" cy="1761066"/>
            </a:xfrm>
            <a:prstGeom prst="roundRect">
              <a:avLst/>
            </a:prstGeom>
            <a:effectLst>
              <a:softEdge rad="127000"/>
            </a:effec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87E8FD6-0464-4A3B-BAE0-538A06E1262B}"/>
                </a:ext>
              </a:extLst>
            </p:cNvPr>
            <p:cNvSpPr/>
            <p:nvPr/>
          </p:nvSpPr>
          <p:spPr>
            <a:xfrm>
              <a:off x="5791199" y="1969706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8A6C6E-583D-4AD2-A25B-806725EA8171}"/>
              </a:ext>
            </a:extLst>
          </p:cNvPr>
          <p:cNvGrpSpPr/>
          <p:nvPr/>
        </p:nvGrpSpPr>
        <p:grpSpPr>
          <a:xfrm>
            <a:off x="8871462" y="1905000"/>
            <a:ext cx="1976939" cy="1761066"/>
            <a:chOff x="8763000" y="3197311"/>
            <a:chExt cx="1976939" cy="17610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4DDA28-B089-4013-882B-102514F87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0" y="3197311"/>
              <a:ext cx="1976939" cy="1761066"/>
            </a:xfrm>
            <a:prstGeom prst="roundRect">
              <a:avLst>
                <a:gd name="adj" fmla="val 10608"/>
              </a:avLst>
            </a:prstGeom>
            <a:ln w="19050"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97BAC9F-BD2A-41ED-86EB-90BE8684DEBB}"/>
                </a:ext>
              </a:extLst>
            </p:cNvPr>
            <p:cNvSpPr/>
            <p:nvPr/>
          </p:nvSpPr>
          <p:spPr>
            <a:xfrm>
              <a:off x="8793224" y="3274443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E0A34B-0DAA-496B-A8FD-C507F265DC93}"/>
              </a:ext>
            </a:extLst>
          </p:cNvPr>
          <p:cNvGrpSpPr/>
          <p:nvPr/>
        </p:nvGrpSpPr>
        <p:grpSpPr>
          <a:xfrm>
            <a:off x="1218765" y="4271345"/>
            <a:ext cx="1959171" cy="1892291"/>
            <a:chOff x="5791199" y="3391717"/>
            <a:chExt cx="1959171" cy="18922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12CB86-5E4C-4C2B-BD4E-7DC2F06A1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630"/>
            <a:stretch/>
          </p:blipFill>
          <p:spPr>
            <a:xfrm>
              <a:off x="5791199" y="3391717"/>
              <a:ext cx="1959171" cy="1892291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6AD7754-3492-45C6-80BB-F29ABB74BBF9}"/>
                </a:ext>
              </a:extLst>
            </p:cNvPr>
            <p:cNvSpPr/>
            <p:nvPr/>
          </p:nvSpPr>
          <p:spPr>
            <a:xfrm>
              <a:off x="5791199" y="3391717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6FD6BF-76CA-402F-8E85-5C1D067680EB}"/>
              </a:ext>
            </a:extLst>
          </p:cNvPr>
          <p:cNvGrpSpPr/>
          <p:nvPr/>
        </p:nvGrpSpPr>
        <p:grpSpPr>
          <a:xfrm>
            <a:off x="6313221" y="4271345"/>
            <a:ext cx="1981199" cy="1291825"/>
            <a:chOff x="1794006" y="4724400"/>
            <a:chExt cx="2169763" cy="12918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04346B-17D8-4D1D-8164-FB2BEDAF5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622"/>
            <a:stretch/>
          </p:blipFill>
          <p:spPr>
            <a:xfrm>
              <a:off x="1794006" y="4724400"/>
              <a:ext cx="2169763" cy="1291825"/>
            </a:xfrm>
            <a:prstGeom prst="roundRect">
              <a:avLst>
                <a:gd name="adj" fmla="val 21850"/>
              </a:avLst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2682051-7A0F-40AA-8CDF-3C29F79B0DBC}"/>
                </a:ext>
              </a:extLst>
            </p:cNvPr>
            <p:cNvSpPr/>
            <p:nvPr/>
          </p:nvSpPr>
          <p:spPr>
            <a:xfrm>
              <a:off x="1832062" y="4724400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7F1FBA-4D8D-4075-B45F-5851680AEA4B}"/>
              </a:ext>
            </a:extLst>
          </p:cNvPr>
          <p:cNvGrpSpPr/>
          <p:nvPr/>
        </p:nvGrpSpPr>
        <p:grpSpPr>
          <a:xfrm>
            <a:off x="3754979" y="4271345"/>
            <a:ext cx="1956447" cy="1834154"/>
            <a:chOff x="3886199" y="5130929"/>
            <a:chExt cx="1956447" cy="18341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382A95-2373-4E63-9BED-E322B6EFF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532" t="4724" r="28551" b="5506"/>
            <a:stretch/>
          </p:blipFill>
          <p:spPr>
            <a:xfrm>
              <a:off x="3886199" y="5130929"/>
              <a:ext cx="1956447" cy="1834154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DD6907C-1E14-4401-8393-08DC032CC864}"/>
                </a:ext>
              </a:extLst>
            </p:cNvPr>
            <p:cNvSpPr/>
            <p:nvPr/>
          </p:nvSpPr>
          <p:spPr>
            <a:xfrm>
              <a:off x="3913043" y="5131407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7FCFC6-7B14-45A6-953B-E043D932F8E7}"/>
              </a:ext>
            </a:extLst>
          </p:cNvPr>
          <p:cNvGrpSpPr/>
          <p:nvPr/>
        </p:nvGrpSpPr>
        <p:grpSpPr>
          <a:xfrm>
            <a:off x="8871462" y="4271345"/>
            <a:ext cx="1956447" cy="1761063"/>
            <a:chOff x="7315199" y="5072792"/>
            <a:chExt cx="1956447" cy="176106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D50A07-0332-46AD-AAC4-82E1CEB27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15199" y="5072792"/>
              <a:ext cx="1956447" cy="1761063"/>
            </a:xfrm>
            <a:prstGeom prst="roundRect">
              <a:avLst/>
            </a:prstGeom>
            <a:effectLst>
              <a:softEdge rad="31750"/>
            </a:effec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EE2F7CE-3327-47F1-8002-9B76A88F22AC}"/>
                </a:ext>
              </a:extLst>
            </p:cNvPr>
            <p:cNvSpPr/>
            <p:nvPr/>
          </p:nvSpPr>
          <p:spPr>
            <a:xfrm>
              <a:off x="7315199" y="5100905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961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EA1B2C7F-1106-4F2A-AB47-DAC16B5EA082}"/>
              </a:ext>
            </a:extLst>
          </p:cNvPr>
          <p:cNvGrpSpPr/>
          <p:nvPr/>
        </p:nvGrpSpPr>
        <p:grpSpPr>
          <a:xfrm>
            <a:off x="2819400" y="220662"/>
            <a:ext cx="6553200" cy="6416675"/>
            <a:chOff x="2819400" y="220662"/>
            <a:chExt cx="6553200" cy="64166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71ABFB-C422-4454-95FD-0DB918038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220662"/>
              <a:ext cx="6553200" cy="641667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C01C3F5-8D4A-4821-9DF3-63DC3EC9172C}"/>
                </a:ext>
              </a:extLst>
            </p:cNvPr>
            <p:cNvSpPr txBox="1"/>
            <p:nvPr/>
          </p:nvSpPr>
          <p:spPr>
            <a:xfrm>
              <a:off x="3505200" y="1371600"/>
              <a:ext cx="19672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Gọi bạn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92F458-5860-434B-B051-AC7B8FA6B825}"/>
                </a:ext>
              </a:extLst>
            </p:cNvPr>
            <p:cNvSpPr txBox="1"/>
            <p:nvPr/>
          </p:nvSpPr>
          <p:spPr>
            <a:xfrm>
              <a:off x="3505200" y="1944652"/>
              <a:ext cx="24945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Tớ nhớ cậu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91AE45-3EBD-4165-86CA-B36AC9FF02C8}"/>
                </a:ext>
              </a:extLst>
            </p:cNvPr>
            <p:cNvSpPr txBox="1"/>
            <p:nvPr/>
          </p:nvSpPr>
          <p:spPr>
            <a:xfrm>
              <a:off x="3505200" y="2517704"/>
              <a:ext cx="51555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Chữ A và những người bạn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A59128-61E9-46D3-ABEC-F90E1F54392A}"/>
                </a:ext>
              </a:extLst>
            </p:cNvPr>
            <p:cNvSpPr txBox="1"/>
            <p:nvPr/>
          </p:nvSpPr>
          <p:spPr>
            <a:xfrm>
              <a:off x="3505200" y="3090756"/>
              <a:ext cx="36695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Nhím nâu kết bạn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5B875E-672D-458B-9773-E207DD97D1DE}"/>
                </a:ext>
              </a:extLst>
            </p:cNvPr>
            <p:cNvSpPr txBox="1"/>
            <p:nvPr/>
          </p:nvSpPr>
          <p:spPr>
            <a:xfrm>
              <a:off x="3505200" y="3663808"/>
              <a:ext cx="20649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Thả diều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B7CED4-A665-43F0-9BA8-223533CC62B4}"/>
                </a:ext>
              </a:extLst>
            </p:cNvPr>
            <p:cNvSpPr txBox="1"/>
            <p:nvPr/>
          </p:nvSpPr>
          <p:spPr>
            <a:xfrm>
              <a:off x="3505200" y="4236860"/>
              <a:ext cx="3719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g. Sự tích hoa tỉ muội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E5D165-C258-4DCA-A579-51B4B924CE9C}"/>
                </a:ext>
              </a:extLst>
            </p:cNvPr>
            <p:cNvSpPr txBox="1"/>
            <p:nvPr/>
          </p:nvSpPr>
          <p:spPr>
            <a:xfrm>
              <a:off x="3505200" y="4809912"/>
              <a:ext cx="35605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h. Cánh cửa nhớ bà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B46F08-9DD4-4046-8B4D-66EAB234851C}"/>
                </a:ext>
              </a:extLst>
            </p:cNvPr>
            <p:cNvSpPr txBox="1"/>
            <p:nvPr/>
          </p:nvSpPr>
          <p:spPr>
            <a:xfrm>
              <a:off x="3505200" y="5382964"/>
              <a:ext cx="2517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i. Thương ông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D284C4-81C5-4124-8ABD-B59837770BFF}"/>
              </a:ext>
            </a:extLst>
          </p:cNvPr>
          <p:cNvGrpSpPr/>
          <p:nvPr/>
        </p:nvGrpSpPr>
        <p:grpSpPr>
          <a:xfrm>
            <a:off x="453707" y="3447778"/>
            <a:ext cx="1825010" cy="1625727"/>
            <a:chOff x="1066799" y="1852476"/>
            <a:chExt cx="1976939" cy="17610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F1027E-8A46-401A-9F47-95C6098F2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6799" y="1852476"/>
              <a:ext cx="1976939" cy="1761066"/>
            </a:xfrm>
            <a:prstGeom prst="roundRect">
              <a:avLst>
                <a:gd name="adj" fmla="val 19082"/>
              </a:avLst>
            </a:prstGeom>
            <a:effectLst>
              <a:softEdge rad="127000"/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F263990-67C4-4599-9B60-C7220F832DE3}"/>
                </a:ext>
              </a:extLst>
            </p:cNvPr>
            <p:cNvSpPr/>
            <p:nvPr/>
          </p:nvSpPr>
          <p:spPr>
            <a:xfrm>
              <a:off x="1066800" y="1852476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135179-197A-4D8B-95D3-A65123DDBEB4}"/>
              </a:ext>
            </a:extLst>
          </p:cNvPr>
          <p:cNvGrpSpPr/>
          <p:nvPr/>
        </p:nvGrpSpPr>
        <p:grpSpPr>
          <a:xfrm>
            <a:off x="385262" y="1815682"/>
            <a:ext cx="1825010" cy="1625727"/>
            <a:chOff x="3886200" y="1928677"/>
            <a:chExt cx="1976939" cy="176106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A97138-C2B7-4F2F-9E20-B7BD083AD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6200" y="1928677"/>
              <a:ext cx="1976939" cy="1761066"/>
            </a:xfrm>
            <a:prstGeom prst="roundRect">
              <a:avLst/>
            </a:prstGeom>
            <a:effectLst>
              <a:softEdge rad="31750"/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2350D8D-8FDA-4CC0-9DB8-6ABEB8EC2CA7}"/>
                </a:ext>
              </a:extLst>
            </p:cNvPr>
            <p:cNvSpPr/>
            <p:nvPr/>
          </p:nvSpPr>
          <p:spPr>
            <a:xfrm>
              <a:off x="3938954" y="1969706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5FB78C-4B33-4014-A1EE-68C761EEEF2D}"/>
              </a:ext>
            </a:extLst>
          </p:cNvPr>
          <p:cNvGrpSpPr/>
          <p:nvPr/>
        </p:nvGrpSpPr>
        <p:grpSpPr>
          <a:xfrm>
            <a:off x="358760" y="183586"/>
            <a:ext cx="1825012" cy="1625727"/>
            <a:chOff x="5791199" y="1928678"/>
            <a:chExt cx="1976941" cy="176106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32CC64-0AD2-44F8-BC38-8D56DE5F3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351" t="16998" r="14874" b="5893"/>
            <a:stretch/>
          </p:blipFill>
          <p:spPr>
            <a:xfrm>
              <a:off x="5791200" y="1928678"/>
              <a:ext cx="1976940" cy="1761066"/>
            </a:xfrm>
            <a:prstGeom prst="roundRect">
              <a:avLst/>
            </a:prstGeom>
            <a:effectLst>
              <a:softEdge rad="127000"/>
            </a:effec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B655BA-CC46-45DA-A9C9-5650A4A048BD}"/>
                </a:ext>
              </a:extLst>
            </p:cNvPr>
            <p:cNvSpPr/>
            <p:nvPr/>
          </p:nvSpPr>
          <p:spPr>
            <a:xfrm>
              <a:off x="5791199" y="1969706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CC1F0D-52F5-4054-8178-47FE2431503C}"/>
              </a:ext>
            </a:extLst>
          </p:cNvPr>
          <p:cNvGrpSpPr/>
          <p:nvPr/>
        </p:nvGrpSpPr>
        <p:grpSpPr>
          <a:xfrm>
            <a:off x="409107" y="5079873"/>
            <a:ext cx="1825010" cy="1625727"/>
            <a:chOff x="8763000" y="3197311"/>
            <a:chExt cx="1976939" cy="176106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31375B-3833-4563-856A-65FC85B5C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63000" y="3197311"/>
              <a:ext cx="1976939" cy="1761066"/>
            </a:xfrm>
            <a:prstGeom prst="roundRect">
              <a:avLst>
                <a:gd name="adj" fmla="val 10608"/>
              </a:avLst>
            </a:prstGeom>
            <a:ln w="19050"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9C51E3C-E863-47C8-802A-065B05DADDB8}"/>
                </a:ext>
              </a:extLst>
            </p:cNvPr>
            <p:cNvSpPr/>
            <p:nvPr/>
          </p:nvSpPr>
          <p:spPr>
            <a:xfrm>
              <a:off x="8793224" y="3274443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35B64E-FCD5-4591-BE4B-AA1A62446AE5}"/>
              </a:ext>
            </a:extLst>
          </p:cNvPr>
          <p:cNvGrpSpPr/>
          <p:nvPr/>
        </p:nvGrpSpPr>
        <p:grpSpPr>
          <a:xfrm>
            <a:off x="9955558" y="183586"/>
            <a:ext cx="1808608" cy="1746868"/>
            <a:chOff x="5791199" y="3391717"/>
            <a:chExt cx="1959171" cy="189229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EE230E6-9F4D-4C63-8041-C28DBA044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630"/>
            <a:stretch/>
          </p:blipFill>
          <p:spPr>
            <a:xfrm>
              <a:off x="5791199" y="3391717"/>
              <a:ext cx="1959171" cy="1892291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3C7428-AAE0-4929-8A60-7E4F061DCB1E}"/>
                </a:ext>
              </a:extLst>
            </p:cNvPr>
            <p:cNvSpPr/>
            <p:nvPr/>
          </p:nvSpPr>
          <p:spPr>
            <a:xfrm>
              <a:off x="5791199" y="3391717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23937-C279-4DB9-86E7-B1DBE4461357}"/>
              </a:ext>
            </a:extLst>
          </p:cNvPr>
          <p:cNvGrpSpPr/>
          <p:nvPr/>
        </p:nvGrpSpPr>
        <p:grpSpPr>
          <a:xfrm>
            <a:off x="9982057" y="3799436"/>
            <a:ext cx="1828943" cy="1192548"/>
            <a:chOff x="1794006" y="4724400"/>
            <a:chExt cx="2169763" cy="129182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756CEA-E325-4DB6-9184-8D382E18E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622"/>
            <a:stretch/>
          </p:blipFill>
          <p:spPr>
            <a:xfrm>
              <a:off x="1794006" y="4724400"/>
              <a:ext cx="2169763" cy="1291825"/>
            </a:xfrm>
            <a:prstGeom prst="roundRect">
              <a:avLst>
                <a:gd name="adj" fmla="val 21850"/>
              </a:avLst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F78CD91-AD2E-4432-93E7-2FE5CB29F23A}"/>
                </a:ext>
              </a:extLst>
            </p:cNvPr>
            <p:cNvSpPr/>
            <p:nvPr/>
          </p:nvSpPr>
          <p:spPr>
            <a:xfrm>
              <a:off x="1832062" y="4724400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71AE2D-6635-45E0-8292-928C835FF768}"/>
              </a:ext>
            </a:extLst>
          </p:cNvPr>
          <p:cNvGrpSpPr/>
          <p:nvPr/>
        </p:nvGrpSpPr>
        <p:grpSpPr>
          <a:xfrm>
            <a:off x="9982057" y="2018346"/>
            <a:ext cx="1806093" cy="1693198"/>
            <a:chOff x="3886199" y="5130929"/>
            <a:chExt cx="1956447" cy="18341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95CAEC6-0CA3-4941-8780-B145973BB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5532" t="4724" r="28551" b="5506"/>
            <a:stretch/>
          </p:blipFill>
          <p:spPr>
            <a:xfrm>
              <a:off x="3886199" y="5130929"/>
              <a:ext cx="1956447" cy="1834154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9D46FA8-ABE4-46FA-851D-4D9F07A521A9}"/>
                </a:ext>
              </a:extLst>
            </p:cNvPr>
            <p:cNvSpPr/>
            <p:nvPr/>
          </p:nvSpPr>
          <p:spPr>
            <a:xfrm>
              <a:off x="3913043" y="5131407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B98BD0-CF4A-42B0-ACD8-6985FCED481E}"/>
              </a:ext>
            </a:extLst>
          </p:cNvPr>
          <p:cNvGrpSpPr/>
          <p:nvPr/>
        </p:nvGrpSpPr>
        <p:grpSpPr>
          <a:xfrm>
            <a:off x="9958281" y="5079876"/>
            <a:ext cx="1806093" cy="1625724"/>
            <a:chOff x="7315199" y="5072792"/>
            <a:chExt cx="1956447" cy="176106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96084FC-0E25-4706-B0B6-E8A467007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15199" y="5072792"/>
              <a:ext cx="1956447" cy="1761063"/>
            </a:xfrm>
            <a:prstGeom prst="roundRect">
              <a:avLst/>
            </a:prstGeom>
            <a:effectLst>
              <a:softEdge rad="31750"/>
            </a:effec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FDA53D5-1AA8-4DF4-B4DD-5E9DD7C68B7D}"/>
                </a:ext>
              </a:extLst>
            </p:cNvPr>
            <p:cNvSpPr/>
            <p:nvPr/>
          </p:nvSpPr>
          <p:spPr>
            <a:xfrm>
              <a:off x="7315199" y="5100905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8DC1A8C-A046-4EE2-B451-4F0764B6CEF8}"/>
              </a:ext>
            </a:extLst>
          </p:cNvPr>
          <p:cNvCxnSpPr>
            <a:cxnSpLocks/>
          </p:cNvCxnSpPr>
          <p:nvPr/>
        </p:nvCxnSpPr>
        <p:spPr>
          <a:xfrm>
            <a:off x="2096416" y="890261"/>
            <a:ext cx="1408784" cy="3685529"/>
          </a:xfrm>
          <a:prstGeom prst="straightConnector1">
            <a:avLst/>
          </a:prstGeom>
          <a:ln w="38100" cmpd="tri">
            <a:solidFill>
              <a:srgbClr val="00B05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D9F734D-1A04-4D0B-ACC7-A9C0492C5DB2}"/>
              </a:ext>
            </a:extLst>
          </p:cNvPr>
          <p:cNvCxnSpPr>
            <a:cxnSpLocks/>
          </p:cNvCxnSpPr>
          <p:nvPr/>
        </p:nvCxnSpPr>
        <p:spPr>
          <a:xfrm flipV="1">
            <a:off x="2154690" y="2286000"/>
            <a:ext cx="1420848" cy="313080"/>
          </a:xfrm>
          <a:prstGeom prst="straightConnector1">
            <a:avLst/>
          </a:prstGeom>
          <a:ln w="38100" cmpd="tri">
            <a:solidFill>
              <a:srgbClr val="00B05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9FD7D5B-924F-4D0A-9298-419CFF140C1A}"/>
              </a:ext>
            </a:extLst>
          </p:cNvPr>
          <p:cNvCxnSpPr>
            <a:cxnSpLocks/>
          </p:cNvCxnSpPr>
          <p:nvPr/>
        </p:nvCxnSpPr>
        <p:spPr>
          <a:xfrm flipV="1">
            <a:off x="2211818" y="1688123"/>
            <a:ext cx="1351997" cy="2608874"/>
          </a:xfrm>
          <a:prstGeom prst="straightConnector1">
            <a:avLst/>
          </a:prstGeom>
          <a:ln w="38100" cmpd="tri">
            <a:solidFill>
              <a:srgbClr val="00B05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60126C5-584A-4601-AE85-9EB8B2B97689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2197565" y="3956196"/>
            <a:ext cx="1307635" cy="2027494"/>
          </a:xfrm>
          <a:prstGeom prst="straightConnector1">
            <a:avLst/>
          </a:prstGeom>
          <a:ln w="38100" cmpd="tri">
            <a:solidFill>
              <a:srgbClr val="00B05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42E292A-A7BE-4272-8C52-6966CF3EC0C0}"/>
              </a:ext>
            </a:extLst>
          </p:cNvPr>
          <p:cNvCxnSpPr>
            <a:cxnSpLocks/>
            <a:stCxn id="24" idx="1"/>
            <a:endCxn id="9" idx="3"/>
          </p:cNvCxnSpPr>
          <p:nvPr/>
        </p:nvCxnSpPr>
        <p:spPr>
          <a:xfrm flipH="1">
            <a:off x="7065790" y="1057020"/>
            <a:ext cx="2889768" cy="4045280"/>
          </a:xfrm>
          <a:prstGeom prst="straightConnector1">
            <a:avLst/>
          </a:prstGeom>
          <a:ln w="38100" cmpd="tri">
            <a:solidFill>
              <a:srgbClr val="00B05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B948DE9-3D54-4126-9493-29BCB123C3E0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7065790" y="2864945"/>
            <a:ext cx="2916267" cy="582833"/>
          </a:xfrm>
          <a:prstGeom prst="straightConnector1">
            <a:avLst/>
          </a:prstGeom>
          <a:ln w="38100" cmpd="tri">
            <a:solidFill>
              <a:srgbClr val="00B05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12447B6-4D4F-4CF9-AF70-601DB762A056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8382000" y="2743200"/>
            <a:ext cx="1600057" cy="1652510"/>
          </a:xfrm>
          <a:prstGeom prst="straightConnector1">
            <a:avLst/>
          </a:prstGeom>
          <a:ln w="38100" cmpd="tri">
            <a:solidFill>
              <a:srgbClr val="00B05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2FCA142-5000-4A14-BF13-EEE647B85D9B}"/>
              </a:ext>
            </a:extLst>
          </p:cNvPr>
          <p:cNvCxnSpPr>
            <a:cxnSpLocks/>
            <a:stCxn id="33" idx="1"/>
            <a:endCxn id="10" idx="3"/>
          </p:cNvCxnSpPr>
          <p:nvPr/>
        </p:nvCxnSpPr>
        <p:spPr>
          <a:xfrm flipH="1" flipV="1">
            <a:off x="6022236" y="5675352"/>
            <a:ext cx="3936045" cy="217386"/>
          </a:xfrm>
          <a:prstGeom prst="straightConnector1">
            <a:avLst/>
          </a:prstGeom>
          <a:ln w="38100" cmpd="tri">
            <a:solidFill>
              <a:srgbClr val="00B05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67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F2CB7D5-D692-4A95-B16B-1B3C4AFFE1B4}"/>
              </a:ext>
            </a:extLst>
          </p:cNvPr>
          <p:cNvGrpSpPr/>
          <p:nvPr/>
        </p:nvGrpSpPr>
        <p:grpSpPr>
          <a:xfrm>
            <a:off x="6314641" y="1439334"/>
            <a:ext cx="1976939" cy="1761066"/>
            <a:chOff x="1066799" y="1852476"/>
            <a:chExt cx="1976939" cy="176106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DC331E-886A-406C-912D-87422D48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6799" y="1852476"/>
              <a:ext cx="1976939" cy="1761066"/>
            </a:xfrm>
            <a:prstGeom prst="roundRect">
              <a:avLst>
                <a:gd name="adj" fmla="val 19082"/>
              </a:avLst>
            </a:prstGeom>
            <a:effectLst>
              <a:softEdge rad="127000"/>
            </a:effec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4FA3F32-4236-4207-B98A-978AF818BA38}"/>
                </a:ext>
              </a:extLst>
            </p:cNvPr>
            <p:cNvSpPr/>
            <p:nvPr/>
          </p:nvSpPr>
          <p:spPr>
            <a:xfrm>
              <a:off x="1066800" y="1852476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83DB589-C956-4E27-A1B9-AE5533E4C75C}"/>
              </a:ext>
            </a:extLst>
          </p:cNvPr>
          <p:cNvGrpSpPr/>
          <p:nvPr/>
        </p:nvGrpSpPr>
        <p:grpSpPr>
          <a:xfrm>
            <a:off x="3757819" y="1439334"/>
            <a:ext cx="1976939" cy="1761066"/>
            <a:chOff x="3886200" y="1928677"/>
            <a:chExt cx="1976939" cy="17610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C4B9B2-4BF0-44A8-A17D-67E047410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6200" y="1928677"/>
              <a:ext cx="1976939" cy="1761066"/>
            </a:xfrm>
            <a:prstGeom prst="roundRect">
              <a:avLst/>
            </a:prstGeom>
            <a:effectLst>
              <a:softEdge rad="31750"/>
            </a:effec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822F757-7A7A-4E66-AAA8-67D1F85EE4EF}"/>
                </a:ext>
              </a:extLst>
            </p:cNvPr>
            <p:cNvSpPr/>
            <p:nvPr/>
          </p:nvSpPr>
          <p:spPr>
            <a:xfrm>
              <a:off x="3938954" y="1969706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D1C442-5546-4503-AB3F-2C2DA86FC20C}"/>
              </a:ext>
            </a:extLst>
          </p:cNvPr>
          <p:cNvGrpSpPr/>
          <p:nvPr/>
        </p:nvGrpSpPr>
        <p:grpSpPr>
          <a:xfrm>
            <a:off x="1200995" y="1439334"/>
            <a:ext cx="1976941" cy="1761066"/>
            <a:chOff x="5791199" y="1928678"/>
            <a:chExt cx="1976941" cy="17610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5B02FE-21FE-4654-92DD-B2E85917B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351" t="16998" r="14874" b="5893"/>
            <a:stretch/>
          </p:blipFill>
          <p:spPr>
            <a:xfrm>
              <a:off x="5791200" y="1928678"/>
              <a:ext cx="1976940" cy="1761066"/>
            </a:xfrm>
            <a:prstGeom prst="roundRect">
              <a:avLst/>
            </a:prstGeom>
            <a:effectLst>
              <a:softEdge rad="127000"/>
            </a:effec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87E8FD6-0464-4A3B-BAE0-538A06E1262B}"/>
                </a:ext>
              </a:extLst>
            </p:cNvPr>
            <p:cNvSpPr/>
            <p:nvPr/>
          </p:nvSpPr>
          <p:spPr>
            <a:xfrm>
              <a:off x="5791199" y="1969706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8A6C6E-583D-4AD2-A25B-806725EA8171}"/>
              </a:ext>
            </a:extLst>
          </p:cNvPr>
          <p:cNvGrpSpPr/>
          <p:nvPr/>
        </p:nvGrpSpPr>
        <p:grpSpPr>
          <a:xfrm>
            <a:off x="8871462" y="1439334"/>
            <a:ext cx="1976939" cy="1761066"/>
            <a:chOff x="8763000" y="3197311"/>
            <a:chExt cx="1976939" cy="17610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4DDA28-B089-4013-882B-102514F87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0" y="3197311"/>
              <a:ext cx="1976939" cy="1761066"/>
            </a:xfrm>
            <a:prstGeom prst="roundRect">
              <a:avLst>
                <a:gd name="adj" fmla="val 10608"/>
              </a:avLst>
            </a:prstGeom>
            <a:ln w="19050"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97BAC9F-BD2A-41ED-86EB-90BE8684DEBB}"/>
                </a:ext>
              </a:extLst>
            </p:cNvPr>
            <p:cNvSpPr/>
            <p:nvPr/>
          </p:nvSpPr>
          <p:spPr>
            <a:xfrm>
              <a:off x="8793224" y="3274443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E0A34B-0DAA-496B-A8FD-C507F265DC93}"/>
              </a:ext>
            </a:extLst>
          </p:cNvPr>
          <p:cNvGrpSpPr/>
          <p:nvPr/>
        </p:nvGrpSpPr>
        <p:grpSpPr>
          <a:xfrm>
            <a:off x="1218765" y="4127509"/>
            <a:ext cx="1959171" cy="1892291"/>
            <a:chOff x="5791199" y="3391717"/>
            <a:chExt cx="1959171" cy="18922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12CB86-5E4C-4C2B-BD4E-7DC2F06A1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630"/>
            <a:stretch/>
          </p:blipFill>
          <p:spPr>
            <a:xfrm>
              <a:off x="5791199" y="3391717"/>
              <a:ext cx="1959171" cy="1892291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6AD7754-3492-45C6-80BB-F29ABB74BBF9}"/>
                </a:ext>
              </a:extLst>
            </p:cNvPr>
            <p:cNvSpPr/>
            <p:nvPr/>
          </p:nvSpPr>
          <p:spPr>
            <a:xfrm>
              <a:off x="5791199" y="3391717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6FD6BF-76CA-402F-8E85-5C1D067680EB}"/>
              </a:ext>
            </a:extLst>
          </p:cNvPr>
          <p:cNvGrpSpPr/>
          <p:nvPr/>
        </p:nvGrpSpPr>
        <p:grpSpPr>
          <a:xfrm>
            <a:off x="6313221" y="4127509"/>
            <a:ext cx="1981199" cy="1291825"/>
            <a:chOff x="1794006" y="4724400"/>
            <a:chExt cx="2169763" cy="12918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04346B-17D8-4D1D-8164-FB2BEDAF5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622"/>
            <a:stretch/>
          </p:blipFill>
          <p:spPr>
            <a:xfrm>
              <a:off x="1794006" y="4724400"/>
              <a:ext cx="2169763" cy="1291825"/>
            </a:xfrm>
            <a:prstGeom prst="roundRect">
              <a:avLst>
                <a:gd name="adj" fmla="val 21850"/>
              </a:avLst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2682051-7A0F-40AA-8CDF-3C29F79B0DBC}"/>
                </a:ext>
              </a:extLst>
            </p:cNvPr>
            <p:cNvSpPr/>
            <p:nvPr/>
          </p:nvSpPr>
          <p:spPr>
            <a:xfrm>
              <a:off x="1832062" y="4724400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7F1FBA-4D8D-4075-B45F-5851680AEA4B}"/>
              </a:ext>
            </a:extLst>
          </p:cNvPr>
          <p:cNvGrpSpPr/>
          <p:nvPr/>
        </p:nvGrpSpPr>
        <p:grpSpPr>
          <a:xfrm>
            <a:off x="3754979" y="4127509"/>
            <a:ext cx="1956447" cy="1834154"/>
            <a:chOff x="3886199" y="5130929"/>
            <a:chExt cx="1956447" cy="18341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382A95-2373-4E63-9BED-E322B6EFF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532" t="4724" r="28551" b="5506"/>
            <a:stretch/>
          </p:blipFill>
          <p:spPr>
            <a:xfrm>
              <a:off x="3886199" y="5130929"/>
              <a:ext cx="1956447" cy="1834154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DD6907C-1E14-4401-8393-08DC032CC864}"/>
                </a:ext>
              </a:extLst>
            </p:cNvPr>
            <p:cNvSpPr/>
            <p:nvPr/>
          </p:nvSpPr>
          <p:spPr>
            <a:xfrm>
              <a:off x="3913043" y="5131407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7FCFC6-7B14-45A6-953B-E043D932F8E7}"/>
              </a:ext>
            </a:extLst>
          </p:cNvPr>
          <p:cNvGrpSpPr/>
          <p:nvPr/>
        </p:nvGrpSpPr>
        <p:grpSpPr>
          <a:xfrm>
            <a:off x="8871462" y="4127509"/>
            <a:ext cx="1956447" cy="1761063"/>
            <a:chOff x="7315199" y="5072792"/>
            <a:chExt cx="1956447" cy="176106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D50A07-0332-46AD-AAC4-82E1CEB27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15199" y="5072792"/>
              <a:ext cx="1956447" cy="1761063"/>
            </a:xfrm>
            <a:prstGeom prst="roundRect">
              <a:avLst/>
            </a:prstGeom>
            <a:effectLst>
              <a:softEdge rad="31750"/>
            </a:effec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EE2F7CE-3327-47F1-8002-9B76A88F22AC}"/>
                </a:ext>
              </a:extLst>
            </p:cNvPr>
            <p:cNvSpPr/>
            <p:nvPr/>
          </p:nvSpPr>
          <p:spPr>
            <a:xfrm>
              <a:off x="7315199" y="5100905"/>
              <a:ext cx="350822" cy="3508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F24FB9-9100-4CB7-A6FD-8A189B2D6D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449" y="120148"/>
            <a:ext cx="4171102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6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198D7A8-D78D-40DF-A179-686075A10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998" y="1143000"/>
            <a:ext cx="4230005" cy="1295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810677-FA2A-4BC0-A4CF-9D633F7CA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627293"/>
            <a:ext cx="6110422" cy="2097107"/>
          </a:xfrm>
          <a:prstGeom prst="rect">
            <a:avLst/>
          </a:prstGeom>
        </p:spPr>
      </p:pic>
      <p:sp>
        <p:nvSpPr>
          <p:cNvPr id="32" name="1">
            <a:extLst>
              <a:ext uri="{FF2B5EF4-FFF2-40B4-BE49-F238E27FC236}">
                <a16:creationId xmlns:a16="http://schemas.microsoft.com/office/drawing/2014/main" id="{FDFF80DB-2BCC-4C26-B049-D7B2F0A69BA7}"/>
              </a:ext>
            </a:extLst>
          </p:cNvPr>
          <p:cNvSpPr>
            <a:spLocks noGrp="1"/>
          </p:cNvSpPr>
          <p:nvPr/>
        </p:nvSpPr>
        <p:spPr>
          <a:xfrm>
            <a:off x="5334000" y="4953000"/>
            <a:ext cx="1524000" cy="60960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 </a:t>
            </a:r>
            <a:r>
              <a:rPr lang="en-US" altLang="zh-CN" sz="2800" kern="220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2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sp>
        <p:nvSpPr>
          <p:cNvPr id="33" name="34">
            <a:extLst>
              <a:ext uri="{FF2B5EF4-FFF2-40B4-BE49-F238E27FC236}">
                <a16:creationId xmlns:a16="http://schemas.microsoft.com/office/drawing/2014/main" id="{FA576414-2DC9-468A-9E82-9CDDDB0C842A}"/>
              </a:ext>
            </a:extLst>
          </p:cNvPr>
          <p:cNvSpPr txBox="1">
            <a:spLocks/>
          </p:cNvSpPr>
          <p:nvPr/>
        </p:nvSpPr>
        <p:spPr>
          <a:xfrm>
            <a:off x="5055818" y="37409"/>
            <a:ext cx="2080365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20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18</a:t>
            </a:r>
          </a:p>
        </p:txBody>
      </p:sp>
    </p:spTree>
    <p:extLst>
      <p:ext uri="{BB962C8B-B14F-4D97-AF65-F5344CB8AC3E}">
        <p14:creationId xmlns:p14="http://schemas.microsoft.com/office/powerpoint/2010/main" val="15416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4C0C1B-EBFB-4C0F-8D28-99846BE07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762000"/>
            <a:ext cx="2133600" cy="1983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A89BED-4672-473D-B844-715F9D39B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273" y="3048000"/>
            <a:ext cx="552345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1F02A15-5C2C-4BD0-A368-899A0B28F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856456"/>
              </p:ext>
            </p:extLst>
          </p:nvPr>
        </p:nvGraphicFramePr>
        <p:xfrm>
          <a:off x="419100" y="2362200"/>
          <a:ext cx="11353800" cy="38404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158821">
                  <a:extLst>
                    <a:ext uri="{9D8B030D-6E8A-4147-A177-3AD203B41FA5}">
                      <a16:colId xmlns:a16="http://schemas.microsoft.com/office/drawing/2014/main" val="4152422234"/>
                    </a:ext>
                  </a:extLst>
                </a:gridCol>
                <a:gridCol w="3917860">
                  <a:extLst>
                    <a:ext uri="{9D8B030D-6E8A-4147-A177-3AD203B41FA5}">
                      <a16:colId xmlns:a16="http://schemas.microsoft.com/office/drawing/2014/main" val="3458272474"/>
                    </a:ext>
                  </a:extLst>
                </a:gridCol>
                <a:gridCol w="5277119">
                  <a:extLst>
                    <a:ext uri="{9D8B030D-6E8A-4147-A177-3AD203B41FA5}">
                      <a16:colId xmlns:a16="http://schemas.microsoft.com/office/drawing/2014/main" val="716862406"/>
                    </a:ext>
                  </a:extLst>
                </a:gridCol>
              </a:tblGrid>
              <a:tr h="86991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4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4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b="1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4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br>
                        <a:rPr lang="en-US" sz="4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</a:br>
                      <a:r>
                        <a:rPr lang="en-US" sz="4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sự </a:t>
                      </a:r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4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4000" b="1" dirty="0">
                        <a:solidFill>
                          <a:schemeClr val="accent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endParaRPr lang="en-US" sz="4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4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483716"/>
                  </a:ext>
                </a:extLst>
              </a:tr>
              <a:tr h="16793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4000" b="1" dirty="0">
                        <a:solidFill>
                          <a:schemeClr val="accent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4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4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4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4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4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AB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4499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B90B9D5-DE87-4D63-830C-D915E1499A1C}"/>
              </a:ext>
            </a:extLst>
          </p:cNvPr>
          <p:cNvSpPr txBox="1"/>
          <p:nvPr/>
        </p:nvSpPr>
        <p:spPr>
          <a:xfrm>
            <a:off x="2667000" y="4810780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vật,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99F7D-1925-40B2-AF58-F285DE489B1E}"/>
              </a:ext>
            </a:extLst>
          </p:cNvPr>
          <p:cNvSpPr txBox="1"/>
          <p:nvPr/>
        </p:nvSpPr>
        <p:spPr>
          <a:xfrm>
            <a:off x="4043650" y="4810780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vật,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398FF6-6ADE-49BE-A300-C285E92C1A71}"/>
              </a:ext>
            </a:extLst>
          </p:cNvPr>
          <p:cNvSpPr txBox="1"/>
          <p:nvPr/>
        </p:nvSpPr>
        <p:spPr>
          <a:xfrm>
            <a:off x="5269618" y="4810780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cối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49455-5835-43FF-9027-BE2CEDCB5A72}"/>
              </a:ext>
            </a:extLst>
          </p:cNvPr>
          <p:cNvSpPr txBox="1"/>
          <p:nvPr/>
        </p:nvSpPr>
        <p:spPr>
          <a:xfrm>
            <a:off x="6862119" y="2438400"/>
            <a:ext cx="87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D20C4-EA14-4536-AA9A-23376FD81952}"/>
              </a:ext>
            </a:extLst>
          </p:cNvPr>
          <p:cNvSpPr txBox="1"/>
          <p:nvPr/>
        </p:nvSpPr>
        <p:spPr>
          <a:xfrm>
            <a:off x="6862119" y="2961148"/>
            <a:ext cx="1245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0F0343-259C-469A-B80E-C7963029C5F1}"/>
              </a:ext>
            </a:extLst>
          </p:cNvPr>
          <p:cNvSpPr txBox="1"/>
          <p:nvPr/>
        </p:nvSpPr>
        <p:spPr>
          <a:xfrm>
            <a:off x="6800336" y="3669035"/>
            <a:ext cx="2220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 nâu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201C6D-7BA3-4328-905B-17E439B3CD22}"/>
              </a:ext>
            </a:extLst>
          </p:cNvPr>
          <p:cNvSpPr txBox="1"/>
          <p:nvPr/>
        </p:nvSpPr>
        <p:spPr>
          <a:xfrm>
            <a:off x="6800336" y="4267461"/>
            <a:ext cx="1826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cau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FF2A07-627D-4901-B997-F0A82200C327}"/>
              </a:ext>
            </a:extLst>
          </p:cNvPr>
          <p:cNvSpPr txBox="1"/>
          <p:nvPr/>
        </p:nvSpPr>
        <p:spPr>
          <a:xfrm>
            <a:off x="6800336" y="4865887"/>
            <a:ext cx="2156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cửa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6A548-C01F-411A-BDD6-563A7A8F7035}"/>
              </a:ext>
            </a:extLst>
          </p:cNvPr>
          <p:cNvSpPr txBox="1"/>
          <p:nvPr/>
        </p:nvSpPr>
        <p:spPr>
          <a:xfrm>
            <a:off x="6800336" y="5464314"/>
            <a:ext cx="2307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 suối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FE8D66-CB0C-4623-B4F2-E51D094CD8C6}"/>
              </a:ext>
            </a:extLst>
          </p:cNvPr>
          <p:cNvSpPr txBox="1"/>
          <p:nvPr/>
        </p:nvSpPr>
        <p:spPr>
          <a:xfrm>
            <a:off x="2667000" y="4114800"/>
            <a:ext cx="3382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chỉ </a:t>
            </a:r>
            <a:r>
              <a:rPr lang="en-US" sz="4000" b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40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9F37D-FDAB-4E5D-819E-F820DDA96786}"/>
              </a:ext>
            </a:extLst>
          </p:cNvPr>
          <p:cNvSpPr txBox="1"/>
          <p:nvPr/>
        </p:nvSpPr>
        <p:spPr>
          <a:xfrm>
            <a:off x="2667000" y="2613903"/>
            <a:ext cx="37821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chỉ </a:t>
            </a:r>
            <a:r>
              <a:rPr lang="en-US" sz="4000" b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lang="en-US" sz="40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9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284</TotalTime>
  <Words>494</Words>
  <Application>Microsoft Office PowerPoint</Application>
  <PresentationFormat>Widescreen</PresentationFormat>
  <Paragraphs>93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#9Slide07 SVNBrandon Printed Sh</vt:lpstr>
      <vt:lpstr>Arial</vt:lpstr>
      <vt:lpstr>Arial-Rounded</vt:lpstr>
      <vt:lpstr>Calibri</vt:lpstr>
      <vt:lpstr>Calibri Light</vt:lpstr>
      <vt:lpstr>HP-167</vt:lpstr>
      <vt:lpstr>HP-168</vt:lpstr>
      <vt:lpstr>OpenSans</vt:lpstr>
      <vt:lpstr>OpenSansBold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113</cp:revision>
  <dcterms:created xsi:type="dcterms:W3CDTF">2021-10-26T08:25:41Z</dcterms:created>
  <dcterms:modified xsi:type="dcterms:W3CDTF">2022-01-04T02:16:46Z</dcterms:modified>
  <cp:category>9Slide.vn</cp:category>
</cp:coreProperties>
</file>