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337" r:id="rId2"/>
    <p:sldId id="256" r:id="rId3"/>
    <p:sldId id="257" r:id="rId4"/>
    <p:sldId id="258" r:id="rId5"/>
    <p:sldId id="331" r:id="rId6"/>
    <p:sldId id="259" r:id="rId7"/>
    <p:sldId id="332" r:id="rId8"/>
    <p:sldId id="333" r:id="rId9"/>
    <p:sldId id="338" r:id="rId10"/>
    <p:sldId id="334" r:id="rId11"/>
    <p:sldId id="335" r:id="rId12"/>
    <p:sldId id="336" r:id="rId13"/>
  </p:sldIdLst>
  <p:sldSz cx="18288000" cy="10287000"/>
  <p:notesSz cx="6858000" cy="9144000"/>
  <p:embeddedFontLst>
    <p:embeddedFont>
      <p:font typeface="#9Slide01 Noi dung ngan" panose="020B0604020202020204" charset="0"/>
      <p:regular r:id="rId15"/>
    </p:embeddedFon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Quicksand" panose="000005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54D"/>
    <a:srgbClr val="327F5B"/>
    <a:srgbClr val="FDD653"/>
    <a:srgbClr val="33D16B"/>
    <a:srgbClr val="D7E6AA"/>
    <a:srgbClr val="62DC8E"/>
    <a:srgbClr val="44AB7A"/>
    <a:srgbClr val="DB7750"/>
    <a:srgbClr val="A6DEB4"/>
    <a:srgbClr val="67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3983E0-EFC6-444A-ECA6-47023951E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E9ECC-D523-D489-546F-365378B485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BD5B4-F340-42EC-9E72-44AB3C5A72E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88932-F3A0-7761-29FC-8E2C91F08D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38E19-F2BA-851E-D887-1EF6B9747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17120-427C-41A5-A5EE-DDFD4A80F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1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image" Target="../media/image3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9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5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E53C0475-AE58-ED07-CC7C-DF58CFFBE6F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2D2B7866-8930-6DCC-7AD3-67A863882BA8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icture 62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icture 54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icture 58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icture 61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A737596D-4CFD-4113-AF94-236AA0A114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6881991" y="8556186"/>
            <a:ext cx="2493283" cy="1763998"/>
          </a:xfrm>
          <a:prstGeom prst="rect">
            <a:avLst/>
          </a:prstGeom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2"/>
            <a:ext cx="17049136" cy="9398336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FC000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icture 59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72A720-AA86-D0CA-0E3F-15446EC316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574725-BCBD-D18E-F514-165DC7096AA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96FE5-72E9-4389-E78E-D3E061477D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36FEE5F-A84C-806A-6E64-BDC75027C87B}"/>
              </a:ext>
            </a:extLst>
          </p:cNvPr>
          <p:cNvSpPr txBox="1"/>
          <p:nvPr/>
        </p:nvSpPr>
        <p:spPr>
          <a:xfrm>
            <a:off x="4552950" y="1485900"/>
            <a:ext cx="91821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47920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A807E82-FEC7-8076-ED46-8E58AC080F25}"/>
              </a:ext>
            </a:extLst>
          </p:cNvPr>
          <p:cNvSpPr txBox="1"/>
          <p:nvPr/>
        </p:nvSpPr>
        <p:spPr>
          <a:xfrm>
            <a:off x="3416499" y="3238500"/>
            <a:ext cx="11455002" cy="2896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47920">
              <a:lnSpc>
                <a:spcPct val="150000"/>
              </a:lnSpc>
            </a:pPr>
            <a:r>
              <a:rPr lang="en-US" sz="13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TOÁN 1</a:t>
            </a:r>
            <a:endParaRPr lang="vi-VN" sz="1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5032FFF-36E8-534F-36C1-4447AA03F171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716CF4-D316-6DF9-36D3-1B39C901C5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C5C8E25-D6F6-A99C-BDCE-917C8017CB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CF8E57-7C89-672E-D451-FB43DF66C6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F0611-17C1-817D-C7B8-F41B8E49B5C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84A60E9-C5F5-E7A9-1369-B1378BE58C96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chậu hoa thích hợp.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0CBF96C6-0091-733B-2AF7-A2137FD52B34}"/>
              </a:ext>
            </a:extLst>
          </p:cNvPr>
          <p:cNvGrpSpPr/>
          <p:nvPr/>
        </p:nvGrpSpPr>
        <p:grpSpPr>
          <a:xfrm>
            <a:off x="1219200" y="2817937"/>
            <a:ext cx="2453872" cy="3609475"/>
            <a:chOff x="677375" y="1297710"/>
            <a:chExt cx="1227362" cy="1805364"/>
          </a:xfrm>
        </p:grpSpPr>
        <p:pic>
          <p:nvPicPr>
            <p:cNvPr id="17" name="Picture 4" descr="F:\AAA-LÀM ẢNH SLIDE\Bai6-LT1-3(3).png">
              <a:extLst>
                <a:ext uri="{FF2B5EF4-FFF2-40B4-BE49-F238E27FC236}">
                  <a16:creationId xmlns:a16="http://schemas.microsoft.com/office/drawing/2014/main" id="{74745B40-EBF3-9B61-8D0D-139CEFA29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6-LT1-3(2).png">
              <a:extLst>
                <a:ext uri="{FF2B5EF4-FFF2-40B4-BE49-F238E27FC236}">
                  <a16:creationId xmlns:a16="http://schemas.microsoft.com/office/drawing/2014/main" id="{8779B5FF-8E9A-DA83-4DAA-4DA4DA7C1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831D918B-1AA3-5BAA-4498-8816F73F0614}"/>
              </a:ext>
            </a:extLst>
          </p:cNvPr>
          <p:cNvGrpSpPr/>
          <p:nvPr/>
        </p:nvGrpSpPr>
        <p:grpSpPr>
          <a:xfrm>
            <a:off x="4524831" y="2817937"/>
            <a:ext cx="2453872" cy="3620961"/>
            <a:chOff x="2323598" y="1297710"/>
            <a:chExt cx="1227362" cy="1811109"/>
          </a:xfrm>
        </p:grpSpPr>
        <p:pic>
          <p:nvPicPr>
            <p:cNvPr id="20" name="Picture 4" descr="F:\AAA-LÀM ẢNH SLIDE\Bai6-LT1-3(3).png">
              <a:extLst>
                <a:ext uri="{FF2B5EF4-FFF2-40B4-BE49-F238E27FC236}">
                  <a16:creationId xmlns:a16="http://schemas.microsoft.com/office/drawing/2014/main" id="{55079DA0-DD2D-C75A-676A-5E8FCA669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6-LT1-3(2).png">
              <a:extLst>
                <a:ext uri="{FF2B5EF4-FFF2-40B4-BE49-F238E27FC236}">
                  <a16:creationId xmlns:a16="http://schemas.microsoft.com/office/drawing/2014/main" id="{5796D1E7-DD07-88B3-302E-4DE58B669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>
              <a:extLst>
                <a:ext uri="{FF2B5EF4-FFF2-40B4-BE49-F238E27FC236}">
                  <a16:creationId xmlns:a16="http://schemas.microsoft.com/office/drawing/2014/main" id="{05BAD8CB-97FC-6071-378F-9EA5914B9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>
              <a:extLst>
                <a:ext uri="{FF2B5EF4-FFF2-40B4-BE49-F238E27FC236}">
                  <a16:creationId xmlns:a16="http://schemas.microsoft.com/office/drawing/2014/main" id="{B1B31397-99F4-066B-C3DA-B7E140C21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4" name="PHẠM DUYÊN 5 - 9Slide.vn">
            <a:extLst>
              <a:ext uri="{FF2B5EF4-FFF2-40B4-BE49-F238E27FC236}">
                <a16:creationId xmlns:a16="http://schemas.microsoft.com/office/drawing/2014/main" id="{5EE139AD-3EEC-2595-9231-5937855CE146}"/>
              </a:ext>
            </a:extLst>
          </p:cNvPr>
          <p:cNvGrpSpPr/>
          <p:nvPr/>
        </p:nvGrpSpPr>
        <p:grpSpPr>
          <a:xfrm>
            <a:off x="7830462" y="2817937"/>
            <a:ext cx="2453872" cy="3609475"/>
            <a:chOff x="3978869" y="1297710"/>
            <a:chExt cx="1227362" cy="1805364"/>
          </a:xfrm>
        </p:grpSpPr>
        <p:pic>
          <p:nvPicPr>
            <p:cNvPr id="25" name="Picture 4" descr="F:\AAA-LÀM ẢNH SLIDE\Bai6-LT1-3(3).png">
              <a:extLst>
                <a:ext uri="{FF2B5EF4-FFF2-40B4-BE49-F238E27FC236}">
                  <a16:creationId xmlns:a16="http://schemas.microsoft.com/office/drawing/2014/main" id="{65692486-3EC4-D150-55BD-C35E03E7C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>
              <a:extLst>
                <a:ext uri="{FF2B5EF4-FFF2-40B4-BE49-F238E27FC236}">
                  <a16:creationId xmlns:a16="http://schemas.microsoft.com/office/drawing/2014/main" id="{2B614A06-8C49-976D-7D43-2C6585ECC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6-LT1-3(2).png">
              <a:extLst>
                <a:ext uri="{FF2B5EF4-FFF2-40B4-BE49-F238E27FC236}">
                  <a16:creationId xmlns:a16="http://schemas.microsoft.com/office/drawing/2014/main" id="{05B0AA5C-B3DF-7CE3-D38B-7080DC4AE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28" name="PHẠM DUYÊN 6 - 9Slide.vn">
            <a:extLst>
              <a:ext uri="{FF2B5EF4-FFF2-40B4-BE49-F238E27FC236}">
                <a16:creationId xmlns:a16="http://schemas.microsoft.com/office/drawing/2014/main" id="{DBBC7FD8-A8DC-1173-8559-9A3C10CA66C8}"/>
              </a:ext>
            </a:extLst>
          </p:cNvPr>
          <p:cNvGrpSpPr/>
          <p:nvPr/>
        </p:nvGrpSpPr>
        <p:grpSpPr>
          <a:xfrm>
            <a:off x="11136093" y="2817937"/>
            <a:ext cx="2453872" cy="3620963"/>
            <a:chOff x="5634147" y="1297710"/>
            <a:chExt cx="1227362" cy="1811110"/>
          </a:xfrm>
        </p:grpSpPr>
        <p:pic>
          <p:nvPicPr>
            <p:cNvPr id="29" name="Picture 4" descr="F:\AAA-LÀM ẢNH SLIDE\Bai6-LT1-3(3).png">
              <a:extLst>
                <a:ext uri="{FF2B5EF4-FFF2-40B4-BE49-F238E27FC236}">
                  <a16:creationId xmlns:a16="http://schemas.microsoft.com/office/drawing/2014/main" id="{A0647336-6B6B-1041-CE89-3237EA880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>
              <a:extLst>
                <a:ext uri="{FF2B5EF4-FFF2-40B4-BE49-F238E27FC236}">
                  <a16:creationId xmlns:a16="http://schemas.microsoft.com/office/drawing/2014/main" id="{CD470CB6-C5BF-031F-8582-265A2489A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6-LT1-3(2).png">
              <a:extLst>
                <a:ext uri="{FF2B5EF4-FFF2-40B4-BE49-F238E27FC236}">
                  <a16:creationId xmlns:a16="http://schemas.microsoft.com/office/drawing/2014/main" id="{EAC4F9FD-DD00-5526-2981-AE241399D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2" name="Group 35">
              <a:extLst>
                <a:ext uri="{FF2B5EF4-FFF2-40B4-BE49-F238E27FC236}">
                  <a16:creationId xmlns:a16="http://schemas.microsoft.com/office/drawing/2014/main" id="{F51B8F98-4C6B-8E62-C7ED-2F6E5048588E}"/>
                </a:ext>
              </a:extLst>
            </p:cNvPr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3" name="Picture 3" descr="F:\AAA-LÀM ẢNH SLIDE\Bai6-LT1-3(2).png">
                <a:extLst>
                  <a:ext uri="{FF2B5EF4-FFF2-40B4-BE49-F238E27FC236}">
                    <a16:creationId xmlns:a16="http://schemas.microsoft.com/office/drawing/2014/main" id="{EF167670-2C57-94F5-20DA-B17C4C3B0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4" name="Picture 3" descr="F:\AAA-LÀM ẢNH SLIDE\Bai6-LT1-3(2).png">
                <a:extLst>
                  <a:ext uri="{FF2B5EF4-FFF2-40B4-BE49-F238E27FC236}">
                    <a16:creationId xmlns:a16="http://schemas.microsoft.com/office/drawing/2014/main" id="{AC5DF772-877D-673D-46ED-EECE82982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35" name="Picture 3" descr="F:\AAA-LÀM ẢNH SLIDE\Bai6-LT1-3(2).png">
                <a:extLst>
                  <a:ext uri="{FF2B5EF4-FFF2-40B4-BE49-F238E27FC236}">
                    <a16:creationId xmlns:a16="http://schemas.microsoft.com/office/drawing/2014/main" id="{E61E4CD6-A727-1098-663C-93F29C111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6" name="PHẠM DUYÊN 7 - 9Slide.vn">
            <a:extLst>
              <a:ext uri="{FF2B5EF4-FFF2-40B4-BE49-F238E27FC236}">
                <a16:creationId xmlns:a16="http://schemas.microsoft.com/office/drawing/2014/main" id="{5B17F196-93B0-96ED-335E-7CEFFF6037C9}"/>
              </a:ext>
            </a:extLst>
          </p:cNvPr>
          <p:cNvGrpSpPr/>
          <p:nvPr/>
        </p:nvGrpSpPr>
        <p:grpSpPr>
          <a:xfrm>
            <a:off x="14441725" y="2817937"/>
            <a:ext cx="2453872" cy="3609475"/>
            <a:chOff x="7290933" y="1297710"/>
            <a:chExt cx="1227362" cy="1805364"/>
          </a:xfrm>
        </p:grpSpPr>
        <p:pic>
          <p:nvPicPr>
            <p:cNvPr id="37" name="Picture 4" descr="F:\AAA-LÀM ẢNH SLIDE\Bai6-LT1-3(3).png">
              <a:extLst>
                <a:ext uri="{FF2B5EF4-FFF2-40B4-BE49-F238E27FC236}">
                  <a16:creationId xmlns:a16="http://schemas.microsoft.com/office/drawing/2014/main" id="{FEADEB98-AD0C-B807-3678-6E48AEBC0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6-LT1-3(2).png">
              <a:extLst>
                <a:ext uri="{FF2B5EF4-FFF2-40B4-BE49-F238E27FC236}">
                  <a16:creationId xmlns:a16="http://schemas.microsoft.com/office/drawing/2014/main" id="{CE7D5C08-9E36-85E8-00CB-223296261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6-LT1-3(2).png">
              <a:extLst>
                <a:ext uri="{FF2B5EF4-FFF2-40B4-BE49-F238E27FC236}">
                  <a16:creationId xmlns:a16="http://schemas.microsoft.com/office/drawing/2014/main" id="{1EFECEB0-F737-7E6B-9CDA-CC96E33F1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6-LT1-3(2).png">
              <a:extLst>
                <a:ext uri="{FF2B5EF4-FFF2-40B4-BE49-F238E27FC236}">
                  <a16:creationId xmlns:a16="http://schemas.microsoft.com/office/drawing/2014/main" id="{4A52F0D8-3C1C-743F-F6AA-2B33C9531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6-LT1-3(2).png">
              <a:extLst>
                <a:ext uri="{FF2B5EF4-FFF2-40B4-BE49-F238E27FC236}">
                  <a16:creationId xmlns:a16="http://schemas.microsoft.com/office/drawing/2014/main" id="{572EE2CE-40BF-DBF7-8654-D9CC769EC5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2" name="PHẠM DUYÊN 8 - 9Slide.vn" descr="F:\AAA-LÀM ẢNH SLIDE\Bai6-LT1-3(1).png">
            <a:extLst>
              <a:ext uri="{FF2B5EF4-FFF2-40B4-BE49-F238E27FC236}">
                <a16:creationId xmlns:a16="http://schemas.microsoft.com/office/drawing/2014/main" id="{B04308BD-D9CE-0200-2EC5-2BDCDF63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7348224"/>
            <a:ext cx="1818071" cy="1502962"/>
          </a:xfrm>
          <a:prstGeom prst="rect">
            <a:avLst/>
          </a:prstGeom>
          <a:noFill/>
        </p:spPr>
      </p:pic>
      <p:pic>
        <p:nvPicPr>
          <p:cNvPr id="43" name="PHẠM DUYÊN 9 - 9Slide.vn" descr="F:\AAA-LÀM ẢNH SLIDE\Bai6-LT1-3(1).png">
            <a:extLst>
              <a:ext uri="{FF2B5EF4-FFF2-40B4-BE49-F238E27FC236}">
                <a16:creationId xmlns:a16="http://schemas.microsoft.com/office/drawing/2014/main" id="{DDFCEF41-1391-E22F-4385-76C9519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91503" y="7348224"/>
            <a:ext cx="1818071" cy="1502962"/>
          </a:xfrm>
          <a:prstGeom prst="rect">
            <a:avLst/>
          </a:prstGeom>
          <a:noFill/>
        </p:spPr>
      </p:pic>
      <p:pic>
        <p:nvPicPr>
          <p:cNvPr id="44" name="PHẠM DUYÊN 10 - 9Slide.vn" descr="F:\AAA-LÀM ẢNH SLIDE\Bai6-LT1-3(1).png">
            <a:extLst>
              <a:ext uri="{FF2B5EF4-FFF2-40B4-BE49-F238E27FC236}">
                <a16:creationId xmlns:a16="http://schemas.microsoft.com/office/drawing/2014/main" id="{8D38F9D1-4C0A-A9B1-02CF-361B3031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00896" y="7348224"/>
            <a:ext cx="1818071" cy="1502962"/>
          </a:xfrm>
          <a:prstGeom prst="rect">
            <a:avLst/>
          </a:prstGeom>
          <a:noFill/>
        </p:spPr>
      </p:pic>
      <p:pic>
        <p:nvPicPr>
          <p:cNvPr id="45" name="PHẠM DUYÊN 11 - 9Slide.vn" descr="F:\AAA-LÀM ẢNH SLIDE\Bai6-LT1-3(1).png">
            <a:extLst>
              <a:ext uri="{FF2B5EF4-FFF2-40B4-BE49-F238E27FC236}">
                <a16:creationId xmlns:a16="http://schemas.microsoft.com/office/drawing/2014/main" id="{36F886D1-C476-D7DB-21D1-C97A370B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510303" y="7348224"/>
            <a:ext cx="1818071" cy="1502962"/>
          </a:xfrm>
          <a:prstGeom prst="rect">
            <a:avLst/>
          </a:prstGeom>
          <a:noFill/>
        </p:spPr>
      </p:pic>
      <p:pic>
        <p:nvPicPr>
          <p:cNvPr id="46" name="PHẠM DUYÊN 12 - 9Slide.vn" descr="F:\AAA-LÀM ẢNH SLIDE\Bai6-LT1-3(1).png">
            <a:extLst>
              <a:ext uri="{FF2B5EF4-FFF2-40B4-BE49-F238E27FC236}">
                <a16:creationId xmlns:a16="http://schemas.microsoft.com/office/drawing/2014/main" id="{B1B3527A-F9ED-BC72-EF6B-9115AA79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822725" y="7348224"/>
            <a:ext cx="1818071" cy="1502962"/>
          </a:xfrm>
          <a:prstGeom prst="rect">
            <a:avLst/>
          </a:prstGeom>
          <a:noFill/>
        </p:spPr>
      </p:pic>
      <p:grpSp>
        <p:nvGrpSpPr>
          <p:cNvPr id="47" name="PHẠM DUYÊN 13 - 9Slide.vn">
            <a:extLst>
              <a:ext uri="{FF2B5EF4-FFF2-40B4-BE49-F238E27FC236}">
                <a16:creationId xmlns:a16="http://schemas.microsoft.com/office/drawing/2014/main" id="{1335AB50-F5FD-1252-E4EB-8E81B7F1DEBA}"/>
              </a:ext>
            </a:extLst>
          </p:cNvPr>
          <p:cNvGrpSpPr/>
          <p:nvPr/>
        </p:nvGrpSpPr>
        <p:grpSpPr>
          <a:xfrm>
            <a:off x="2135687" y="8046623"/>
            <a:ext cx="747092" cy="830677"/>
            <a:chOff x="1086112" y="3937503"/>
            <a:chExt cx="373676" cy="415483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FDA7E1C2-3803-F5EF-4D2B-FF1F4248AC81}"/>
                </a:ext>
              </a:extLst>
            </p:cNvPr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14DCD5B-A364-1BCE-88EC-DD8FC8C0EFC4}"/>
                </a:ext>
              </a:extLst>
            </p:cNvPr>
            <p:cNvSpPr txBox="1"/>
            <p:nvPr/>
          </p:nvSpPr>
          <p:spPr>
            <a:xfrm>
              <a:off x="1123181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0" name="PHẠM DUYÊN 14 - 9Slide.vn">
            <a:extLst>
              <a:ext uri="{FF2B5EF4-FFF2-40B4-BE49-F238E27FC236}">
                <a16:creationId xmlns:a16="http://schemas.microsoft.com/office/drawing/2014/main" id="{82332025-2FDF-535A-3838-AD09D449C6D1}"/>
              </a:ext>
            </a:extLst>
          </p:cNvPr>
          <p:cNvGrpSpPr/>
          <p:nvPr/>
        </p:nvGrpSpPr>
        <p:grpSpPr>
          <a:xfrm>
            <a:off x="5426987" y="8046623"/>
            <a:ext cx="747092" cy="830677"/>
            <a:chOff x="2732335" y="3937503"/>
            <a:chExt cx="373676" cy="415483"/>
          </a:xfrm>
        </p:grpSpPr>
        <p:sp>
          <p:nvSpPr>
            <p:cNvPr id="51" name="Rounded Rectangle 55">
              <a:extLst>
                <a:ext uri="{FF2B5EF4-FFF2-40B4-BE49-F238E27FC236}">
                  <a16:creationId xmlns:a16="http://schemas.microsoft.com/office/drawing/2014/main" id="{BDC7CE03-9420-F07A-5CA4-8FF88849051D}"/>
                </a:ext>
              </a:extLst>
            </p:cNvPr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5A5D0E-A7F3-DCA8-2F99-B179B4CA8A00}"/>
                </a:ext>
              </a:extLst>
            </p:cNvPr>
            <p:cNvSpPr txBox="1"/>
            <p:nvPr/>
          </p:nvSpPr>
          <p:spPr>
            <a:xfrm>
              <a:off x="2795796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3" name="PHẠM DUYÊN 15 - 9Slide.vn">
            <a:extLst>
              <a:ext uri="{FF2B5EF4-FFF2-40B4-BE49-F238E27FC236}">
                <a16:creationId xmlns:a16="http://schemas.microsoft.com/office/drawing/2014/main" id="{50DA66D3-6F5C-84C0-3C97-1414F4836096}"/>
              </a:ext>
            </a:extLst>
          </p:cNvPr>
          <p:cNvGrpSpPr/>
          <p:nvPr/>
        </p:nvGrpSpPr>
        <p:grpSpPr>
          <a:xfrm>
            <a:off x="8736389" y="8046623"/>
            <a:ext cx="747093" cy="830677"/>
            <a:chOff x="4387606" y="3937503"/>
            <a:chExt cx="373676" cy="415483"/>
          </a:xfrm>
        </p:grpSpPr>
        <p:sp>
          <p:nvSpPr>
            <p:cNvPr id="54" name="Rounded Rectangle 58">
              <a:extLst>
                <a:ext uri="{FF2B5EF4-FFF2-40B4-BE49-F238E27FC236}">
                  <a16:creationId xmlns:a16="http://schemas.microsoft.com/office/drawing/2014/main" id="{660D2A4B-8C20-962A-261B-9E12536FBC02}"/>
                </a:ext>
              </a:extLst>
            </p:cNvPr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0B4024-FDC7-4D1F-2EBC-262903D27A60}"/>
                </a:ext>
              </a:extLst>
            </p:cNvPr>
            <p:cNvSpPr txBox="1"/>
            <p:nvPr/>
          </p:nvSpPr>
          <p:spPr>
            <a:xfrm>
              <a:off x="4439029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6" name="PHẠM DUYÊN 16 - 9Slide.vn">
            <a:extLst>
              <a:ext uri="{FF2B5EF4-FFF2-40B4-BE49-F238E27FC236}">
                <a16:creationId xmlns:a16="http://schemas.microsoft.com/office/drawing/2014/main" id="{A47E02F4-4DE0-A464-D5F1-6370258F2065}"/>
              </a:ext>
            </a:extLst>
          </p:cNvPr>
          <p:cNvGrpSpPr/>
          <p:nvPr/>
        </p:nvGrpSpPr>
        <p:grpSpPr>
          <a:xfrm>
            <a:off x="12045784" y="8046623"/>
            <a:ext cx="747092" cy="830677"/>
            <a:chOff x="6042884" y="3937503"/>
            <a:chExt cx="373676" cy="415483"/>
          </a:xfrm>
        </p:grpSpPr>
        <p:sp>
          <p:nvSpPr>
            <p:cNvPr id="57" name="Rounded Rectangle 61">
              <a:extLst>
                <a:ext uri="{FF2B5EF4-FFF2-40B4-BE49-F238E27FC236}">
                  <a16:creationId xmlns:a16="http://schemas.microsoft.com/office/drawing/2014/main" id="{6839E34C-286C-C698-F9AD-A5E1E7CF4D74}"/>
                </a:ext>
              </a:extLst>
            </p:cNvPr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A442BB-724D-2691-612B-F3714994CF70}"/>
                </a:ext>
              </a:extLst>
            </p:cNvPr>
            <p:cNvSpPr txBox="1"/>
            <p:nvPr/>
          </p:nvSpPr>
          <p:spPr>
            <a:xfrm>
              <a:off x="6073535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91A409B5-5063-B7E7-B987-494F6E1A2E97}"/>
              </a:ext>
            </a:extLst>
          </p:cNvPr>
          <p:cNvGrpSpPr/>
          <p:nvPr/>
        </p:nvGrpSpPr>
        <p:grpSpPr>
          <a:xfrm>
            <a:off x="15358203" y="8046623"/>
            <a:ext cx="747092" cy="830677"/>
            <a:chOff x="7699670" y="3937503"/>
            <a:chExt cx="373676" cy="415483"/>
          </a:xfrm>
        </p:grpSpPr>
        <p:sp>
          <p:nvSpPr>
            <p:cNvPr id="60" name="Rounded Rectangle 64">
              <a:extLst>
                <a:ext uri="{FF2B5EF4-FFF2-40B4-BE49-F238E27FC236}">
                  <a16:creationId xmlns:a16="http://schemas.microsoft.com/office/drawing/2014/main" id="{8E4E1793-875F-BEC8-E301-112D1359D88C}"/>
                </a:ext>
              </a:extLst>
            </p:cNvPr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A03422E-2C6D-7C0C-757F-A0A16F23A1EE}"/>
                </a:ext>
              </a:extLst>
            </p:cNvPr>
            <p:cNvSpPr txBox="1"/>
            <p:nvPr/>
          </p:nvSpPr>
          <p:spPr>
            <a:xfrm>
              <a:off x="7750519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62" name="PHẠM DUYÊN 18 - 9Slide.vn">
            <a:extLst>
              <a:ext uri="{FF2B5EF4-FFF2-40B4-BE49-F238E27FC236}">
                <a16:creationId xmlns:a16="http://schemas.microsoft.com/office/drawing/2014/main" id="{BC0ED919-F404-9476-CA97-53FDF57BC231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364265" y="6408738"/>
            <a:ext cx="144971" cy="939486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HẠM DUYÊN 19 - 9Slide.vn">
            <a:extLst>
              <a:ext uri="{FF2B5EF4-FFF2-40B4-BE49-F238E27FC236}">
                <a16:creationId xmlns:a16="http://schemas.microsoft.com/office/drawing/2014/main" id="{E40FA039-A43C-ABB6-E057-0AC0E0F64423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5800539" y="6413503"/>
            <a:ext cx="3286314" cy="934721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HẠM DUYÊN 20 - 9Slide.vn">
            <a:extLst>
              <a:ext uri="{FF2B5EF4-FFF2-40B4-BE49-F238E27FC236}">
                <a16:creationId xmlns:a16="http://schemas.microsoft.com/office/drawing/2014/main" id="{844CC102-2AD9-A6D0-9AD5-E790D5CCB6DD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5695950" y="6426200"/>
            <a:ext cx="3413982" cy="922024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HẠM DUYÊN 21 - 9Slide.vn">
            <a:extLst>
              <a:ext uri="{FF2B5EF4-FFF2-40B4-BE49-F238E27FC236}">
                <a16:creationId xmlns:a16="http://schemas.microsoft.com/office/drawing/2014/main" id="{F47626EB-11E2-3D94-F43C-DDB1F4F2D299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12419339" y="6427412"/>
            <a:ext cx="3167450" cy="920812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HẠM DUYÊN 22 - 9Slide.vn">
            <a:extLst>
              <a:ext uri="{FF2B5EF4-FFF2-40B4-BE49-F238E27FC236}">
                <a16:creationId xmlns:a16="http://schemas.microsoft.com/office/drawing/2014/main" id="{3A6422BB-D961-C1D7-5E19-4BDC1054309D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12241572" y="6435883"/>
            <a:ext cx="3490189" cy="912341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52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85BE0BC-BDD4-BFFC-0C12-54D1819FD18D}"/>
              </a:ext>
            </a:extLst>
          </p:cNvPr>
          <p:cNvGrpSpPr/>
          <p:nvPr/>
        </p:nvGrpSpPr>
        <p:grpSpPr>
          <a:xfrm>
            <a:off x="2081784" y="80738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4296B8-1D1A-2BB7-73A4-8DD68D78F922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183C23-3C71-672C-0D40-2D86AFCC30AF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61DAF0-860A-5D6A-FB4A-963E505AC1BA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66E7D327-C3A7-5E31-0546-C33DE7816A85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1AF104-8FA8-42FC-B848-88AFD5FDFBA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5040930-DFFB-2CB4-28DB-B638973FD18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A98E105-6D85-FF38-16C9-112BC797D83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975FE8-C29F-84F6-9601-BA5DFC8A431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9" name="PHẠM DUYÊN 3 - 9Slide.vn" descr="F:\AAA-LÀM ẢNH SLIDE\Bai5-KP-(3).png">
            <a:extLst>
              <a:ext uri="{FF2B5EF4-FFF2-40B4-BE49-F238E27FC236}">
                <a16:creationId xmlns:a16="http://schemas.microsoft.com/office/drawing/2014/main" id="{24EF53CD-6416-20F8-546B-1088C8B6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023" y="6109189"/>
            <a:ext cx="3476977" cy="3620129"/>
          </a:xfrm>
          <a:prstGeom prst="rect">
            <a:avLst/>
          </a:prstGeom>
          <a:noFill/>
        </p:spPr>
      </p:pic>
      <p:pic>
        <p:nvPicPr>
          <p:cNvPr id="33" name="PHẠM DUYÊN 4 - 9Slide.vn" descr="F:\AAA-LÀM ẢNH SLIDE\Bai6-LT1-4(3).png">
            <a:extLst>
              <a:ext uri="{FF2B5EF4-FFF2-40B4-BE49-F238E27FC236}">
                <a16:creationId xmlns:a16="http://schemas.microsoft.com/office/drawing/2014/main" id="{0C8CE137-C39F-78B0-E4CE-618256CD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1771" y="8715608"/>
            <a:ext cx="1630970" cy="598840"/>
          </a:xfrm>
          <a:prstGeom prst="rect">
            <a:avLst/>
          </a:prstGeom>
          <a:noFill/>
        </p:spPr>
      </p:pic>
      <p:pic>
        <p:nvPicPr>
          <p:cNvPr id="34" name="PHẠM DUYÊN 5 - 9Slide.vn" descr="F:\AAA-LÀM ẢNH SLIDE\Bai6-LT1-4(2).png">
            <a:extLst>
              <a:ext uri="{FF2B5EF4-FFF2-40B4-BE49-F238E27FC236}">
                <a16:creationId xmlns:a16="http://schemas.microsoft.com/office/drawing/2014/main" id="{FBB520C5-38DC-2FED-1C79-DF2FC686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98936" y="8294170"/>
            <a:ext cx="1226858" cy="1462532"/>
          </a:xfrm>
          <a:prstGeom prst="rect">
            <a:avLst/>
          </a:prstGeom>
          <a:noFill/>
        </p:spPr>
      </p:pic>
      <p:pic>
        <p:nvPicPr>
          <p:cNvPr id="35" name="PHẠM DUYÊN 6 - 9Slide.vn" descr="F:\AAA-LÀM ẢNH SLIDE\Bai6-LT1-4(1).png">
            <a:extLst>
              <a:ext uri="{FF2B5EF4-FFF2-40B4-BE49-F238E27FC236}">
                <a16:creationId xmlns:a16="http://schemas.microsoft.com/office/drawing/2014/main" id="{BB78808F-CF00-2436-A1CB-8DF7BF93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87572" y="8805407"/>
            <a:ext cx="2070689" cy="485595"/>
          </a:xfrm>
          <a:prstGeom prst="rect">
            <a:avLst/>
          </a:prstGeom>
          <a:noFill/>
        </p:spPr>
      </p:pic>
      <p:pic>
        <p:nvPicPr>
          <p:cNvPr id="36" name="PHẠM DUYÊN 7 - 9Slide.vn" descr="C:\Users\TUAN\Downloads\LT1-b4-1.png">
            <a:extLst>
              <a:ext uri="{FF2B5EF4-FFF2-40B4-BE49-F238E27FC236}">
                <a16:creationId xmlns:a16="http://schemas.microsoft.com/office/drawing/2014/main" id="{A94011D1-92B1-E244-DAAD-EBBEE87C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2663" y="1690973"/>
            <a:ext cx="10552678" cy="6119527"/>
          </a:xfrm>
          <a:prstGeom prst="roundRect">
            <a:avLst>
              <a:gd name="adj" fmla="val 7328"/>
            </a:avLst>
          </a:prstGeom>
          <a:noFill/>
          <a:effectLst>
            <a:softEdge rad="12700"/>
          </a:effectLst>
        </p:spPr>
      </p:pic>
      <p:pic>
        <p:nvPicPr>
          <p:cNvPr id="37" name="PHẠM DUYÊN 8 - 9Slide.vn">
            <a:extLst>
              <a:ext uri="{FF2B5EF4-FFF2-40B4-BE49-F238E27FC236}">
                <a16:creationId xmlns:a16="http://schemas.microsoft.com/office/drawing/2014/main" id="{A328EDC8-59A8-0959-1951-A50FBF9F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9923" y="2932851"/>
            <a:ext cx="5854163" cy="3421760"/>
          </a:xfrm>
          <a:prstGeom prst="rect">
            <a:avLst/>
          </a:prstGeom>
        </p:spPr>
      </p:pic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DEC65536-C8D7-A22A-3CD4-56945C62DB10}"/>
              </a:ext>
            </a:extLst>
          </p:cNvPr>
          <p:cNvSpPr txBox="1"/>
          <p:nvPr/>
        </p:nvSpPr>
        <p:spPr>
          <a:xfrm>
            <a:off x="947571" y="3421916"/>
            <a:ext cx="51810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Đố các bạn biết có bao nhiêu chiếc diều, bao nhiêu cây dừa và bao nhiêu con thuyền trong hình?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8107B4B9-9ACA-9917-E0FC-A966FF6CD637}"/>
              </a:ext>
            </a:extLst>
          </p:cNvPr>
          <p:cNvSpPr/>
          <p:nvPr/>
        </p:nvSpPr>
        <p:spPr>
          <a:xfrm>
            <a:off x="7010339" y="85671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0C3E172B-DAB4-4FF3-3A26-12B251E8FD4E}"/>
              </a:ext>
            </a:extLst>
          </p:cNvPr>
          <p:cNvSpPr/>
          <p:nvPr/>
        </p:nvSpPr>
        <p:spPr>
          <a:xfrm>
            <a:off x="7002665" y="85594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PHẠM DUYÊN 12 - 9Slide.vn">
            <a:extLst>
              <a:ext uri="{FF2B5EF4-FFF2-40B4-BE49-F238E27FC236}">
                <a16:creationId xmlns:a16="http://schemas.microsoft.com/office/drawing/2014/main" id="{C6595A28-A69E-7FA5-CD00-BED4860FFA1F}"/>
              </a:ext>
            </a:extLst>
          </p:cNvPr>
          <p:cNvSpPr/>
          <p:nvPr/>
        </p:nvSpPr>
        <p:spPr>
          <a:xfrm>
            <a:off x="10540939" y="85671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3" name="PHẠM DUYÊN 13 - 9Slide.vn">
            <a:extLst>
              <a:ext uri="{FF2B5EF4-FFF2-40B4-BE49-F238E27FC236}">
                <a16:creationId xmlns:a16="http://schemas.microsoft.com/office/drawing/2014/main" id="{F0629427-C800-C3EB-1EB9-B1E3127BD87A}"/>
              </a:ext>
            </a:extLst>
          </p:cNvPr>
          <p:cNvSpPr/>
          <p:nvPr/>
        </p:nvSpPr>
        <p:spPr>
          <a:xfrm>
            <a:off x="10533265" y="85594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PHẠM DUYÊN 14 - 9Slide.vn">
            <a:extLst>
              <a:ext uri="{FF2B5EF4-FFF2-40B4-BE49-F238E27FC236}">
                <a16:creationId xmlns:a16="http://schemas.microsoft.com/office/drawing/2014/main" id="{F8D6C387-F2DC-7CD2-CC7C-DF567F4CA7E2}"/>
              </a:ext>
            </a:extLst>
          </p:cNvPr>
          <p:cNvSpPr/>
          <p:nvPr/>
        </p:nvSpPr>
        <p:spPr>
          <a:xfrm>
            <a:off x="13779439" y="85671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5" name="PHẠM DUYÊN 15 - 9Slide.vn">
            <a:extLst>
              <a:ext uri="{FF2B5EF4-FFF2-40B4-BE49-F238E27FC236}">
                <a16:creationId xmlns:a16="http://schemas.microsoft.com/office/drawing/2014/main" id="{176CB479-C075-B7D4-4AB9-69ABF8F82AD4}"/>
              </a:ext>
            </a:extLst>
          </p:cNvPr>
          <p:cNvSpPr/>
          <p:nvPr/>
        </p:nvSpPr>
        <p:spPr>
          <a:xfrm>
            <a:off x="13771765" y="85594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046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19BF12E2-D72A-F815-EA1E-89F956B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75" y="1562100"/>
            <a:ext cx="1049212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72780E5B-9E3A-DCBB-ACE6-3BF42799A0A3}"/>
              </a:ext>
            </a:extLst>
          </p:cNvPr>
          <p:cNvGrpSpPr/>
          <p:nvPr/>
        </p:nvGrpSpPr>
        <p:grpSpPr>
          <a:xfrm>
            <a:off x="4314735" y="3555236"/>
            <a:ext cx="184732" cy="1587795"/>
            <a:chOff x="3771007" y="1083236"/>
            <a:chExt cx="133862" cy="1190846"/>
          </a:xfrm>
        </p:grpSpPr>
        <p:sp>
          <p:nvSpPr>
            <p:cNvPr id="69" name="矩形 10">
              <a:extLst>
                <a:ext uri="{FF2B5EF4-FFF2-40B4-BE49-F238E27FC236}">
                  <a16:creationId xmlns:a16="http://schemas.microsoft.com/office/drawing/2014/main" id="{476FA3B0-C0B4-F9B9-548E-50EB37E5545E}"/>
                </a:ext>
              </a:extLst>
            </p:cNvPr>
            <p:cNvSpPr/>
            <p:nvPr/>
          </p:nvSpPr>
          <p:spPr>
            <a:xfrm>
              <a:off x="3771007" y="1083236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  <p:sp>
          <p:nvSpPr>
            <p:cNvPr id="70" name="矩形 11">
              <a:extLst>
                <a:ext uri="{FF2B5EF4-FFF2-40B4-BE49-F238E27FC236}">
                  <a16:creationId xmlns:a16="http://schemas.microsoft.com/office/drawing/2014/main" id="{A1D61F40-328A-AD43-6CA1-644324DDE58F}"/>
                </a:ext>
              </a:extLst>
            </p:cNvPr>
            <p:cNvSpPr/>
            <p:nvPr/>
          </p:nvSpPr>
          <p:spPr>
            <a:xfrm>
              <a:off x="3771007" y="1096837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04900"/>
            <a:ext cx="2886124" cy="1407038"/>
          </a:xfrm>
          <a:prstGeom prst="rect">
            <a:avLst/>
          </a:prstGeom>
        </p:spPr>
      </p:pic>
      <p:pic>
        <p:nvPicPr>
          <p:cNvPr id="79" name="PHẠM DUYÊN 3 - 9Slide.vn">
            <a:extLst>
              <a:ext uri="{FF2B5EF4-FFF2-40B4-BE49-F238E27FC236}">
                <a16:creationId xmlns:a16="http://schemas.microsoft.com/office/drawing/2014/main" id="{D4F7564B-4794-1AFB-E986-27EDCF0D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23" y="2062536"/>
            <a:ext cx="4645555" cy="2017951"/>
          </a:xfrm>
          <a:prstGeom prst="rect">
            <a:avLst/>
          </a:prstGeom>
        </p:spPr>
      </p:pic>
      <p:pic>
        <p:nvPicPr>
          <p:cNvPr id="88" name="PHẠM DUYÊN 4 - 9Slide.vn">
            <a:extLst>
              <a:ext uri="{FF2B5EF4-FFF2-40B4-BE49-F238E27FC236}">
                <a16:creationId xmlns:a16="http://schemas.microsoft.com/office/drawing/2014/main" id="{4B134C84-BAE3-DC67-B072-1D14A321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5" y="4119489"/>
            <a:ext cx="11820292" cy="2083354"/>
          </a:xfrm>
          <a:prstGeom prst="rect">
            <a:avLst/>
          </a:prstGeom>
        </p:spPr>
      </p:pic>
      <p:sp>
        <p:nvSpPr>
          <p:cNvPr id="89" name="PHẠM DUYÊN 5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78218" y="6591300"/>
            <a:ext cx="173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6CD3FB-D404-B61E-4323-EA54A0B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09900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2A2AD2D8-4A65-920B-D92D-AC99906A9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14" y="2124470"/>
            <a:ext cx="15617372" cy="747984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5003666D-A1FE-72C6-833D-BE70AFB97393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444FA36-DB25-4E6A-EEC2-0CC5275BF4E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43DC377-9228-7421-C1F9-9FF39573817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637EB0D-C58E-A14A-28DB-0A9E4017DBD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7F5E2C-534B-E0DB-05F4-4A4D91A2E6A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6" name="PHẠM DUYÊN 3 - 9Slide.vn" descr="F:\AAA-PDF-SGK\lt1.png">
            <a:extLst>
              <a:ext uri="{FF2B5EF4-FFF2-40B4-BE49-F238E27FC236}">
                <a16:creationId xmlns:a16="http://schemas.microsoft.com/office/drawing/2014/main" id="{BD76A47C-4D2C-6092-519F-96508D67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7114" y="2705672"/>
            <a:ext cx="2931060" cy="3309400"/>
          </a:xfrm>
          <a:prstGeom prst="rect">
            <a:avLst/>
          </a:prstGeom>
          <a:noFill/>
        </p:spPr>
      </p:pic>
      <p:pic>
        <p:nvPicPr>
          <p:cNvPr id="27" name="PHẠM DUYÊN 4 - 9Slide.vn" descr="F:\AAA-PDF-SGK\lt2.png">
            <a:extLst>
              <a:ext uri="{FF2B5EF4-FFF2-40B4-BE49-F238E27FC236}">
                <a16:creationId xmlns:a16="http://schemas.microsoft.com/office/drawing/2014/main" id="{E8E25756-4103-11D5-B74A-B1B8EBEA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0685" y="5981670"/>
            <a:ext cx="2558674" cy="3217472"/>
          </a:xfrm>
          <a:prstGeom prst="rect">
            <a:avLst/>
          </a:prstGeom>
          <a:noFill/>
        </p:spPr>
      </p:pic>
      <p:pic>
        <p:nvPicPr>
          <p:cNvPr id="28" name="PHẠM DUYÊN 5 - 9Slide.vn" descr="F:\AAA-PDF-SGK\lt3.png">
            <a:extLst>
              <a:ext uri="{FF2B5EF4-FFF2-40B4-BE49-F238E27FC236}">
                <a16:creationId xmlns:a16="http://schemas.microsoft.com/office/drawing/2014/main" id="{200D9914-17D5-9F80-268C-C7DD87D6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27725" y="2845782"/>
            <a:ext cx="2423530" cy="3182598"/>
          </a:xfrm>
          <a:prstGeom prst="rect">
            <a:avLst/>
          </a:prstGeom>
          <a:noFill/>
        </p:spPr>
      </p:pic>
      <p:pic>
        <p:nvPicPr>
          <p:cNvPr id="29" name="PHẠM DUYÊN 6 - 9Slide.vn" descr="F:\AAA-PDF-SGK\lt4.png">
            <a:extLst>
              <a:ext uri="{FF2B5EF4-FFF2-40B4-BE49-F238E27FC236}">
                <a16:creationId xmlns:a16="http://schemas.microsoft.com/office/drawing/2014/main" id="{734FAA17-EBD2-82F8-BC1A-7307A225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9321" y="2631190"/>
            <a:ext cx="3529458" cy="3186674"/>
          </a:xfrm>
          <a:prstGeom prst="rect">
            <a:avLst/>
          </a:prstGeom>
          <a:noFill/>
        </p:spPr>
      </p:pic>
      <p:pic>
        <p:nvPicPr>
          <p:cNvPr id="30" name="PHẠM DUYÊN 7 - 9Slide.vn" descr="F:\AAA-PDF-SGK\lt5.png">
            <a:extLst>
              <a:ext uri="{FF2B5EF4-FFF2-40B4-BE49-F238E27FC236}">
                <a16:creationId xmlns:a16="http://schemas.microsoft.com/office/drawing/2014/main" id="{EEA6D4AD-2E66-44E4-F708-C7E64DC3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77805" y="5330898"/>
            <a:ext cx="4250712" cy="3769038"/>
          </a:xfrm>
          <a:prstGeom prst="rect">
            <a:avLst/>
          </a:prstGeom>
          <a:noFill/>
        </p:spPr>
      </p:pic>
      <p:sp>
        <p:nvSpPr>
          <p:cNvPr id="33" name="PHẠM DUYÊN 8 - 9Slide.vn">
            <a:extLst>
              <a:ext uri="{FF2B5EF4-FFF2-40B4-BE49-F238E27FC236}">
                <a16:creationId xmlns:a16="http://schemas.microsoft.com/office/drawing/2014/main" id="{498C1029-4476-CB4D-0D7E-9C86EA2F91F3}"/>
              </a:ext>
            </a:extLst>
          </p:cNvPr>
          <p:cNvSpPr txBox="1"/>
          <p:nvPr/>
        </p:nvSpPr>
        <p:spPr>
          <a:xfrm>
            <a:off x="2121272" y="1018050"/>
            <a:ext cx="10756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hình dưới đây có những số nào? 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8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5032FFF-36E8-534F-36C1-4447AA03F171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716CF4-D316-6DF9-36D3-1B39C901C5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C5C8E25-D6F6-A99C-BDCE-917C8017CB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CF8E57-7C89-672E-D451-FB43DF66C6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F0611-17C1-817D-C7B8-F41B8E49B5C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84A60E9-C5F5-E7A9-1369-B1378BE58C96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79985D65-1006-15B1-C484-A0B22ABDD19F}"/>
              </a:ext>
            </a:extLst>
          </p:cNvPr>
          <p:cNvGrpSpPr/>
          <p:nvPr/>
        </p:nvGrpSpPr>
        <p:grpSpPr>
          <a:xfrm>
            <a:off x="3925230" y="1866900"/>
            <a:ext cx="10392936" cy="7882146"/>
            <a:chOff x="4117080" y="1353068"/>
            <a:chExt cx="4460993" cy="3383280"/>
          </a:xfrm>
        </p:grpSpPr>
        <p:pic>
          <p:nvPicPr>
            <p:cNvPr id="9" name="Picture 3" descr="F:\AAA-PDF-SGK\B6-LT-2.png">
              <a:extLst>
                <a:ext uri="{FF2B5EF4-FFF2-40B4-BE49-F238E27FC236}">
                  <a16:creationId xmlns:a16="http://schemas.microsoft.com/office/drawing/2014/main" id="{BD0AA7AA-D615-1E0D-ACBF-4E3A4FD52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26989" t="61816" r="19629" b="8182"/>
            <a:stretch>
              <a:fillRect/>
            </a:stretch>
          </p:blipFill>
          <p:spPr bwMode="auto">
            <a:xfrm>
              <a:off x="4117080" y="1353068"/>
              <a:ext cx="4460993" cy="338328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004C0E-AF90-D80A-713F-031CF3F03F5A}"/>
                </a:ext>
              </a:extLst>
            </p:cNvPr>
            <p:cNvSpPr txBox="1"/>
            <p:nvPr/>
          </p:nvSpPr>
          <p:spPr>
            <a:xfrm>
              <a:off x="4572000" y="2566035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D387B4-735F-9E4B-88DA-04C067B206BA}"/>
                </a:ext>
              </a:extLst>
            </p:cNvPr>
            <p:cNvSpPr txBox="1"/>
            <p:nvPr/>
          </p:nvSpPr>
          <p:spPr>
            <a:xfrm>
              <a:off x="6221730" y="2566035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81061F-8654-0F82-B645-28B5977A3B16}"/>
                </a:ext>
              </a:extLst>
            </p:cNvPr>
            <p:cNvSpPr txBox="1"/>
            <p:nvPr/>
          </p:nvSpPr>
          <p:spPr>
            <a:xfrm>
              <a:off x="7860030" y="2566035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DD79C5-E0F3-65C8-84D2-04A0245CFA3F}"/>
                </a:ext>
              </a:extLst>
            </p:cNvPr>
            <p:cNvSpPr txBox="1"/>
            <p:nvPr/>
          </p:nvSpPr>
          <p:spPr>
            <a:xfrm>
              <a:off x="4572000" y="4282440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05598-44CE-F863-16B4-255130F0F08C}"/>
                </a:ext>
              </a:extLst>
            </p:cNvPr>
            <p:cNvSpPr txBox="1"/>
            <p:nvPr/>
          </p:nvSpPr>
          <p:spPr>
            <a:xfrm>
              <a:off x="7863840" y="4282440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97217B-8A90-1E36-534F-EBD3CB0A4E17}"/>
                </a:ext>
              </a:extLst>
            </p:cNvPr>
            <p:cNvSpPr txBox="1"/>
            <p:nvPr/>
          </p:nvSpPr>
          <p:spPr>
            <a:xfrm>
              <a:off x="6221730" y="4282440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428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LÀM ẢNH SLIDE\Bai6-LT1-2(1).png">
            <a:extLst>
              <a:ext uri="{FF2B5EF4-FFF2-40B4-BE49-F238E27FC236}">
                <a16:creationId xmlns:a16="http://schemas.microsoft.com/office/drawing/2014/main" id="{A632BBED-3DEF-9394-1E47-3754398C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5583" y="2552700"/>
            <a:ext cx="5549865" cy="4762630"/>
          </a:xfrm>
          <a:prstGeom prst="rect">
            <a:avLst/>
          </a:prstGeom>
          <a:noFill/>
        </p:spPr>
      </p:pic>
      <p:pic>
        <p:nvPicPr>
          <p:cNvPr id="3" name="PHẠM DUYÊN 2 - 9Slide.vn" descr="F:\AAA-LÀM ẢNH SLIDE\Bai6-LT1-2(5).png">
            <a:extLst>
              <a:ext uri="{FF2B5EF4-FFF2-40B4-BE49-F238E27FC236}">
                <a16:creationId xmlns:a16="http://schemas.microsoft.com/office/drawing/2014/main" id="{734352FB-85ED-9673-E141-F2C446B7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2183" y="2552700"/>
            <a:ext cx="5560217" cy="4771511"/>
          </a:xfrm>
          <a:prstGeom prst="rect">
            <a:avLst/>
          </a:prstGeom>
          <a:noFill/>
        </p:spPr>
      </p:pic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B1E571D2-07B9-6321-4268-80C71DF63F94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DD151-BBD3-FE95-72FE-97AF6F286A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A98F592-1395-49DB-153B-43F9C38040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0DBB85-F925-3494-1340-A8F4F1D7202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6C4AC-3092-B15F-6FC2-AEE0285807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64E229CF-E992-F198-C7F9-AD49EFF01BFB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E7D5BD2E-8EE3-9CEB-8764-8B4BCF5D8668}"/>
              </a:ext>
            </a:extLst>
          </p:cNvPr>
          <p:cNvSpPr/>
          <p:nvPr/>
        </p:nvSpPr>
        <p:spPr>
          <a:xfrm>
            <a:off x="4814406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156028DF-7FA7-4BA0-9660-F88E0C4969A3}"/>
              </a:ext>
            </a:extLst>
          </p:cNvPr>
          <p:cNvSpPr/>
          <p:nvPr/>
        </p:nvSpPr>
        <p:spPr>
          <a:xfrm>
            <a:off x="12085001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09C0E481-6FAE-35DF-E27A-E3B8D40789F4}"/>
              </a:ext>
            </a:extLst>
          </p:cNvPr>
          <p:cNvSpPr/>
          <p:nvPr/>
        </p:nvSpPr>
        <p:spPr>
          <a:xfrm>
            <a:off x="4802983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6AEFF5FA-88FE-57DF-AA03-31448E2DE549}"/>
              </a:ext>
            </a:extLst>
          </p:cNvPr>
          <p:cNvSpPr/>
          <p:nvPr/>
        </p:nvSpPr>
        <p:spPr>
          <a:xfrm>
            <a:off x="12073578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7465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B1E571D2-07B9-6321-4268-80C71DF63F94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DD151-BBD3-FE95-72FE-97AF6F286A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A98F592-1395-49DB-153B-43F9C38040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0DBB85-F925-3494-1340-A8F4F1D7202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6C4AC-3092-B15F-6FC2-AEE0285807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64E229CF-E992-F198-C7F9-AD49EFF01BFB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E7D5BD2E-8EE3-9CEB-8764-8B4BCF5D8668}"/>
              </a:ext>
            </a:extLst>
          </p:cNvPr>
          <p:cNvSpPr/>
          <p:nvPr/>
        </p:nvSpPr>
        <p:spPr>
          <a:xfrm>
            <a:off x="5002505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09C0E481-6FAE-35DF-E27A-E3B8D40789F4}"/>
              </a:ext>
            </a:extLst>
          </p:cNvPr>
          <p:cNvSpPr/>
          <p:nvPr/>
        </p:nvSpPr>
        <p:spPr>
          <a:xfrm>
            <a:off x="4991082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156028DF-7FA7-4BA0-9660-F88E0C4969A3}"/>
              </a:ext>
            </a:extLst>
          </p:cNvPr>
          <p:cNvSpPr/>
          <p:nvPr/>
        </p:nvSpPr>
        <p:spPr>
          <a:xfrm>
            <a:off x="12273100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6AEFF5FA-88FE-57DF-AA03-31448E2DE549}"/>
              </a:ext>
            </a:extLst>
          </p:cNvPr>
          <p:cNvSpPr/>
          <p:nvPr/>
        </p:nvSpPr>
        <p:spPr>
          <a:xfrm>
            <a:off x="12261677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HẠM DUYÊN 7 - 9Slide.vn" descr="F:\AAA-LÀM ẢNH SLIDE\Bai6-LT1-2(3).png">
            <a:extLst>
              <a:ext uri="{FF2B5EF4-FFF2-40B4-BE49-F238E27FC236}">
                <a16:creationId xmlns:a16="http://schemas.microsoft.com/office/drawing/2014/main" id="{5E51F796-EF06-0BA7-7B7E-E00AE4FC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5472" y="2552699"/>
            <a:ext cx="5560217" cy="4771511"/>
          </a:xfrm>
          <a:prstGeom prst="rect">
            <a:avLst/>
          </a:prstGeom>
          <a:noFill/>
        </p:spPr>
      </p:pic>
      <p:pic>
        <p:nvPicPr>
          <p:cNvPr id="11" name="PHẠM DUYÊN 8 - 9Slide.vn" descr="F:\AAA-LÀM ẢNH SLIDE\Bai5-HĐ-1c(2).png">
            <a:extLst>
              <a:ext uri="{FF2B5EF4-FFF2-40B4-BE49-F238E27FC236}">
                <a16:creationId xmlns:a16="http://schemas.microsoft.com/office/drawing/2014/main" id="{BA9A6707-490B-FEE3-CBF9-3EEC702B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2161" y="2552698"/>
            <a:ext cx="5562639" cy="4771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65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B1E571D2-07B9-6321-4268-80C71DF63F94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DD151-BBD3-FE95-72FE-97AF6F286A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A98F592-1395-49DB-153B-43F9C38040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0DBB85-F925-3494-1340-A8F4F1D7202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6C4AC-3092-B15F-6FC2-AEE0285807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64E229CF-E992-F198-C7F9-AD49EFF01BFB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E7D5BD2E-8EE3-9CEB-8764-8B4BCF5D8668}"/>
              </a:ext>
            </a:extLst>
          </p:cNvPr>
          <p:cNvSpPr/>
          <p:nvPr/>
        </p:nvSpPr>
        <p:spPr>
          <a:xfrm>
            <a:off x="4941021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09C0E481-6FAE-35DF-E27A-E3B8D40789F4}"/>
              </a:ext>
            </a:extLst>
          </p:cNvPr>
          <p:cNvSpPr/>
          <p:nvPr/>
        </p:nvSpPr>
        <p:spPr>
          <a:xfrm>
            <a:off x="4929598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156028DF-7FA7-4BA0-9660-F88E0C4969A3}"/>
              </a:ext>
            </a:extLst>
          </p:cNvPr>
          <p:cNvSpPr/>
          <p:nvPr/>
        </p:nvSpPr>
        <p:spPr>
          <a:xfrm>
            <a:off x="12211616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6AEFF5FA-88FE-57DF-AA03-31448E2DE549}"/>
              </a:ext>
            </a:extLst>
          </p:cNvPr>
          <p:cNvSpPr/>
          <p:nvPr/>
        </p:nvSpPr>
        <p:spPr>
          <a:xfrm>
            <a:off x="12200193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PHẠM DUYÊN 7 - 9Slide.vn" descr="F:\AAA-LÀM ẢNH SLIDE\Bai6-LT1-2(2).png">
            <a:extLst>
              <a:ext uri="{FF2B5EF4-FFF2-40B4-BE49-F238E27FC236}">
                <a16:creationId xmlns:a16="http://schemas.microsoft.com/office/drawing/2014/main" id="{BEC64A6A-8F6D-FE0D-CD8E-CE230C36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3988" y="2476500"/>
            <a:ext cx="5560217" cy="4771511"/>
          </a:xfrm>
          <a:prstGeom prst="rect">
            <a:avLst/>
          </a:prstGeom>
          <a:noFill/>
        </p:spPr>
      </p:pic>
      <p:pic>
        <p:nvPicPr>
          <p:cNvPr id="3" name="PHẠM DUYÊN 8 - 9Slide.vn" descr="F:\AAA-LÀM ẢNH SLIDE\Bai6-LT1-2(6).png">
            <a:extLst>
              <a:ext uri="{FF2B5EF4-FFF2-40B4-BE49-F238E27FC236}">
                <a16:creationId xmlns:a16="http://schemas.microsoft.com/office/drawing/2014/main" id="{D8AA4B6D-44BA-C521-D680-E363CBF8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4583" y="2395859"/>
            <a:ext cx="5560217" cy="4771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33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5032FFF-36E8-534F-36C1-4447AA03F171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716CF4-D316-6DF9-36D3-1B39C901C5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C5C8E25-D6F6-A99C-BDCE-917C8017CB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CF8E57-7C89-672E-D451-FB43DF66C6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F0611-17C1-817D-C7B8-F41B8E49B5C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84A60E9-C5F5-E7A9-1369-B1378BE58C96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79985D65-1006-15B1-C484-A0B22ABDD19F}"/>
              </a:ext>
            </a:extLst>
          </p:cNvPr>
          <p:cNvGrpSpPr/>
          <p:nvPr/>
        </p:nvGrpSpPr>
        <p:grpSpPr>
          <a:xfrm>
            <a:off x="3925230" y="1866900"/>
            <a:ext cx="10392936" cy="7882146"/>
            <a:chOff x="4117080" y="1353068"/>
            <a:chExt cx="4460993" cy="3383280"/>
          </a:xfrm>
        </p:grpSpPr>
        <p:pic>
          <p:nvPicPr>
            <p:cNvPr id="9" name="Picture 3" descr="F:\AAA-PDF-SGK\B6-LT-2.png">
              <a:extLst>
                <a:ext uri="{FF2B5EF4-FFF2-40B4-BE49-F238E27FC236}">
                  <a16:creationId xmlns:a16="http://schemas.microsoft.com/office/drawing/2014/main" id="{BD0AA7AA-D615-1E0D-ACBF-4E3A4FD52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26989" t="61816" r="19629" b="8182"/>
            <a:stretch>
              <a:fillRect/>
            </a:stretch>
          </p:blipFill>
          <p:spPr bwMode="auto">
            <a:xfrm>
              <a:off x="4117080" y="1353068"/>
              <a:ext cx="4460993" cy="338328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004C0E-AF90-D80A-713F-031CF3F03F5A}"/>
                </a:ext>
              </a:extLst>
            </p:cNvPr>
            <p:cNvSpPr txBox="1"/>
            <p:nvPr/>
          </p:nvSpPr>
          <p:spPr>
            <a:xfrm>
              <a:off x="4572000" y="2566035"/>
              <a:ext cx="214125" cy="33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D387B4-735F-9E4B-88DA-04C067B206BA}"/>
                </a:ext>
              </a:extLst>
            </p:cNvPr>
            <p:cNvSpPr txBox="1"/>
            <p:nvPr/>
          </p:nvSpPr>
          <p:spPr>
            <a:xfrm>
              <a:off x="6221730" y="2566035"/>
              <a:ext cx="214125" cy="33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81061F-8654-0F82-B645-28B5977A3B16}"/>
                </a:ext>
              </a:extLst>
            </p:cNvPr>
            <p:cNvSpPr txBox="1"/>
            <p:nvPr/>
          </p:nvSpPr>
          <p:spPr>
            <a:xfrm>
              <a:off x="7860030" y="2566035"/>
              <a:ext cx="214125" cy="33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DD79C5-E0F3-65C8-84D2-04A0245CFA3F}"/>
                </a:ext>
              </a:extLst>
            </p:cNvPr>
            <p:cNvSpPr txBox="1"/>
            <p:nvPr/>
          </p:nvSpPr>
          <p:spPr>
            <a:xfrm>
              <a:off x="4572000" y="4282440"/>
              <a:ext cx="214125" cy="33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05598-44CE-F863-16B4-255130F0F08C}"/>
                </a:ext>
              </a:extLst>
            </p:cNvPr>
            <p:cNvSpPr txBox="1"/>
            <p:nvPr/>
          </p:nvSpPr>
          <p:spPr>
            <a:xfrm>
              <a:off x="7863840" y="4282440"/>
              <a:ext cx="214125" cy="33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97217B-8A90-1E36-534F-EBD3CB0A4E17}"/>
                </a:ext>
              </a:extLst>
            </p:cNvPr>
            <p:cNvSpPr txBox="1"/>
            <p:nvPr/>
          </p:nvSpPr>
          <p:spPr>
            <a:xfrm>
              <a:off x="6221730" y="4282440"/>
              <a:ext cx="214125" cy="33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517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190</TotalTime>
  <Words>137</Words>
  <Application>Microsoft Office PowerPoint</Application>
  <PresentationFormat>Custom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UTM Windsor BT</vt:lpstr>
      <vt:lpstr>UTM Guanine</vt:lpstr>
      <vt:lpstr>#9Slide01 Noi dung ngan</vt:lpstr>
      <vt:lpstr>Calibri</vt:lpstr>
      <vt:lpstr>Times New Roman</vt:lpstr>
      <vt:lpstr>#9Slide03 Sofia Pro Soft</vt:lpstr>
      <vt:lpstr>#9Slide03 Sofia Pro Soft Bold</vt:lpstr>
      <vt:lpstr>Quicksand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38</cp:revision>
  <dcterms:created xsi:type="dcterms:W3CDTF">2006-08-16T00:00:00Z</dcterms:created>
  <dcterms:modified xsi:type="dcterms:W3CDTF">2022-10-07T03:17:33Z</dcterms:modified>
  <cp:category>9Slide.vn</cp:category>
  <dc:identifier>DAFNZCO3s1s</dc:identifier>
</cp:coreProperties>
</file>