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85" r:id="rId3"/>
    <p:sldId id="257" r:id="rId4"/>
    <p:sldId id="259" r:id="rId5"/>
    <p:sldId id="265" r:id="rId6"/>
    <p:sldId id="266" r:id="rId7"/>
    <p:sldId id="260" r:id="rId8"/>
    <p:sldId id="267" r:id="rId9"/>
    <p:sldId id="268" r:id="rId10"/>
    <p:sldId id="269" r:id="rId11"/>
    <p:sldId id="270" r:id="rId12"/>
    <p:sldId id="281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28-09-22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75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28-09-22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28-09-22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2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28-09-22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86371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565695"/>
            <a:ext cx="6512706" cy="31359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2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5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2497736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80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33743" y="2354383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573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TOÁN 1</a:t>
            </a:r>
            <a:endParaRPr lang="zh-CN" altLang="en-US" sz="21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437" y="1867611"/>
            <a:ext cx="5281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20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3528" y="3051215"/>
            <a:ext cx="598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MẤY VÀ MẤY</a:t>
            </a:r>
          </a:p>
          <a:p>
            <a:pPr algn="ctr"/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9254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3518"/>
            <a:ext cx="4352562" cy="3960439"/>
          </a:xfrm>
        </p:spPr>
      </p:pic>
      <p:sp>
        <p:nvSpPr>
          <p:cNvPr id="6" name="Rounded Rectangle 5"/>
          <p:cNvSpPr/>
          <p:nvPr/>
        </p:nvSpPr>
        <p:spPr>
          <a:xfrm>
            <a:off x="3903965" y="3219822"/>
            <a:ext cx="136815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5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28"/>
    </mc:Choice>
    <mc:Fallback xmlns="">
      <p:transition spd="slow" advTm="37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142036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73461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 latinLnBrk="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2932002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7" y="262667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 latinLnBrk="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4" y="1310409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 latinLnBrk="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214843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378412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267816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79951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170450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334">
        <p14:reveal/>
      </p:transition>
    </mc:Choice>
    <mc:Fallback xmlns="">
      <p:transition spd="slow" advTm="173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2019" b="3219"/>
          <a:stretch/>
        </p:blipFill>
        <p:spPr>
          <a:xfrm>
            <a:off x="107504" y="1146055"/>
            <a:ext cx="4464496" cy="23471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08603" y="3665672"/>
            <a:ext cx="6480720" cy="809930"/>
            <a:chOff x="971600" y="3595345"/>
            <a:chExt cx="6480720" cy="8099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595345"/>
              <a:ext cx="6480720" cy="80993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992579" y="3713266"/>
              <a:ext cx="43204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181" b="3664"/>
          <a:stretch/>
        </p:blipFill>
        <p:spPr>
          <a:xfrm>
            <a:off x="4499992" y="1131590"/>
            <a:ext cx="4608512" cy="2361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3AAF85-7DA2-4884-B329-0337DC523F71}"/>
              </a:ext>
            </a:extLst>
          </p:cNvPr>
          <p:cNvSpPr/>
          <p:nvPr/>
        </p:nvSpPr>
        <p:spPr>
          <a:xfrm>
            <a:off x="2892290" y="2747154"/>
            <a:ext cx="759339" cy="6336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8948274-0CA8-4555-BE5A-55776DA7E114}"/>
              </a:ext>
            </a:extLst>
          </p:cNvPr>
          <p:cNvSpPr/>
          <p:nvPr/>
        </p:nvSpPr>
        <p:spPr>
          <a:xfrm>
            <a:off x="6010912" y="2728300"/>
            <a:ext cx="621521" cy="697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27"/>
    </mc:Choice>
    <mc:Fallback xmlns="">
      <p:transition spd="slow" advTm="61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0538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" r="1176" b="3650"/>
          <a:stretch/>
        </p:blipFill>
        <p:spPr>
          <a:xfrm>
            <a:off x="0" y="1695235"/>
            <a:ext cx="9036496" cy="202864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71600" y="2005449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40352" y="2005449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67744" y="3003798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46769" y="3003798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28184" y="2999390"/>
            <a:ext cx="648072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44"/>
    </mc:Choice>
    <mc:Fallback xmlns="">
      <p:transition spd="slow" advTm="77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1630"/>
            <a:ext cx="8566685" cy="2028951"/>
          </a:xfrm>
        </p:spPr>
      </p:pic>
      <p:sp>
        <p:nvSpPr>
          <p:cNvPr id="9" name="Rounded Rectangle 8"/>
          <p:cNvSpPr/>
          <p:nvPr/>
        </p:nvSpPr>
        <p:spPr>
          <a:xfrm>
            <a:off x="1115616" y="177966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68344" y="177966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83768" y="285978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10826" y="285978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84168" y="2856689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2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06"/>
    </mc:Choice>
    <mc:Fallback xmlns="">
      <p:transition spd="slow" advTm="60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/>
          <a:stretch/>
        </p:blipFill>
        <p:spPr>
          <a:xfrm>
            <a:off x="251520" y="1275606"/>
            <a:ext cx="8497888" cy="2525793"/>
          </a:xfrm>
        </p:spPr>
      </p:pic>
      <p:sp>
        <p:nvSpPr>
          <p:cNvPr id="6" name="Rounded Rectangle 5"/>
          <p:cNvSpPr/>
          <p:nvPr/>
        </p:nvSpPr>
        <p:spPr>
          <a:xfrm>
            <a:off x="1115616" y="1635646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24328" y="1635646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39752" y="2859782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67944" y="2859782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0152" y="2859782"/>
            <a:ext cx="57606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7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92"/>
    </mc:Choice>
    <mc:Fallback xmlns="">
      <p:transition spd="slow" advTm="67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8"/>
          <a:stretch/>
        </p:blipFill>
        <p:spPr>
          <a:xfrm>
            <a:off x="2843808" y="1091169"/>
            <a:ext cx="4439270" cy="3568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1371074"/>
            <a:ext cx="12241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94"/>
    </mc:Choice>
    <mc:Fallback xmlns="">
      <p:transition spd="slow" advTm="39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4" b="5882"/>
          <a:stretch/>
        </p:blipFill>
        <p:spPr>
          <a:xfrm>
            <a:off x="2267744" y="771550"/>
            <a:ext cx="4320480" cy="3456384"/>
          </a:xfrm>
        </p:spPr>
      </p:pic>
      <p:sp>
        <p:nvSpPr>
          <p:cNvPr id="6" name="Rounded Rectangle 5"/>
          <p:cNvSpPr/>
          <p:nvPr/>
        </p:nvSpPr>
        <p:spPr>
          <a:xfrm>
            <a:off x="3923928" y="3147814"/>
            <a:ext cx="165618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69"/>
    </mc:Choice>
    <mc:Fallback xmlns="">
      <p:transition spd="slow" advTm="48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r="14925" b="11488"/>
          <a:stretch/>
        </p:blipFill>
        <p:spPr>
          <a:xfrm>
            <a:off x="2339752" y="843557"/>
            <a:ext cx="4104456" cy="3312369"/>
          </a:xfrm>
        </p:spPr>
      </p:pic>
      <p:sp>
        <p:nvSpPr>
          <p:cNvPr id="6" name="Rounded Rectangle 5"/>
          <p:cNvSpPr/>
          <p:nvPr/>
        </p:nvSpPr>
        <p:spPr>
          <a:xfrm>
            <a:off x="3995936" y="3363838"/>
            <a:ext cx="1512168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0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25"/>
    </mc:Choice>
    <mc:Fallback xmlns="">
      <p:transition spd="slow" advTm="52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r="6018" b="14753"/>
          <a:stretch/>
        </p:blipFill>
        <p:spPr>
          <a:xfrm>
            <a:off x="3131840" y="539256"/>
            <a:ext cx="3528392" cy="3328638"/>
          </a:xfrm>
        </p:spPr>
      </p:pic>
      <p:sp>
        <p:nvSpPr>
          <p:cNvPr id="6" name="Rounded Rectangle 5"/>
          <p:cNvSpPr/>
          <p:nvPr/>
        </p:nvSpPr>
        <p:spPr>
          <a:xfrm>
            <a:off x="3995936" y="3075806"/>
            <a:ext cx="144016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70C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1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8"/>
    </mc:Choice>
    <mc:Fallback xmlns="">
      <p:transition spd="slow" advTm="29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6|1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|6.1|2.9|1.7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9|12.2|2.4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7.7|4.5|3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84</Words>
  <Application>Microsoft Office PowerPoint</Application>
  <PresentationFormat>On-screen Show (16:9)</PresentationFormat>
  <Paragraphs>34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맑은 고딕</vt:lpstr>
      <vt:lpstr>Microsoft YaHei</vt:lpstr>
      <vt:lpstr>宋体</vt:lpstr>
      <vt:lpstr>A3.BoosterNextFYBlackRegular-San</vt:lpstr>
      <vt:lpstr>Aharoni</vt:lpstr>
      <vt:lpstr>Arial</vt:lpstr>
      <vt:lpstr>Calibri</vt:lpstr>
      <vt:lpstr>Constantia</vt:lpstr>
      <vt:lpstr>Times New Roman</vt:lpstr>
      <vt:lpstr>UVN Minh Map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129</cp:revision>
  <dcterms:created xsi:type="dcterms:W3CDTF">2014-04-01T16:27:38Z</dcterms:created>
  <dcterms:modified xsi:type="dcterms:W3CDTF">2022-09-28T05:50:38Z</dcterms:modified>
</cp:coreProperties>
</file>