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6" r:id="rId2"/>
    <p:sldId id="298" r:id="rId3"/>
    <p:sldId id="260" r:id="rId4"/>
    <p:sldId id="300" r:id="rId5"/>
    <p:sldId id="301" r:id="rId6"/>
    <p:sldId id="302" r:id="rId7"/>
    <p:sldId id="318" r:id="rId8"/>
    <p:sldId id="303" r:id="rId9"/>
    <p:sldId id="314" r:id="rId10"/>
    <p:sldId id="294" r:id="rId11"/>
    <p:sldId id="319" r:id="rId12"/>
    <p:sldId id="306" r:id="rId13"/>
    <p:sldId id="522" r:id="rId14"/>
    <p:sldId id="315" r:id="rId1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359"/>
    <a:srgbClr val="FFACAB"/>
    <a:srgbClr val="40CAC2"/>
    <a:srgbClr val="C4D946"/>
    <a:srgbClr val="A3E2F1"/>
    <a:srgbClr val="F7EE13"/>
    <a:srgbClr val="FFF3F3"/>
    <a:srgbClr val="FFD7D7"/>
    <a:srgbClr val="FFF03E"/>
    <a:srgbClr val="CF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2021/8/30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8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88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08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17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1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49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01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49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25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8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15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15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7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2021/8/30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2021/8/30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3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2021/8/30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2021/8/30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2021/8/30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2021/8/30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2021/8/30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2021/8/30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2021/8/30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2021/8/30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7679" y="3289293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67984" y="2648172"/>
            <a:ext cx="5873115" cy="22116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6: Lớp học của em</a:t>
            </a:r>
            <a:endParaRPr lang="en-US" altLang="zh-CN" sz="60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  <p:pic>
        <p:nvPicPr>
          <p:cNvPr id="5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8947" y="-997585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fill="hold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师资队伍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2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0008" y="4410165"/>
            <a:ext cx="3081020" cy="21786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575A55-3D1B-4D97-B18E-D8B0596DF3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2" y="101069"/>
            <a:ext cx="1871003" cy="110914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E9B1A8F-5CA6-4FCF-9136-13417F4AD3E5}"/>
              </a:ext>
            </a:extLst>
          </p:cNvPr>
          <p:cNvSpPr txBox="1">
            <a:spLocks/>
          </p:cNvSpPr>
          <p:nvPr/>
        </p:nvSpPr>
        <p:spPr>
          <a:xfrm>
            <a:off x="2162033" y="47069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Giới thiệu với bạn về các thành viên trong lớp</a:t>
            </a:r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443D658C-EECA-4424-BC9D-498AA8D05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940" y="1613535"/>
            <a:ext cx="6751955" cy="3705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20664" y="-24121"/>
            <a:ext cx="3467735" cy="19596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409" y="649862"/>
            <a:ext cx="5797716" cy="44282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0EE158-D7F7-4D04-9653-F203FB96D686}"/>
              </a:ext>
            </a:extLst>
          </p:cNvPr>
          <p:cNvSpPr txBox="1"/>
          <p:nvPr/>
        </p:nvSpPr>
        <p:spPr>
          <a:xfrm>
            <a:off x="7164401" y="1962785"/>
            <a:ext cx="25477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3</a:t>
            </a:r>
            <a:endParaRPr lang="en-US" sz="5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0C1D3E58-1ED9-4A9B-9C3A-22DF3CDC64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5" y="3327375"/>
            <a:ext cx="5587023" cy="27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30C351-B03F-43C8-940F-A134D570C9D0}"/>
              </a:ext>
            </a:extLst>
          </p:cNvPr>
          <p:cNvSpPr txBox="1">
            <a:spLocks/>
          </p:cNvSpPr>
          <p:nvPr/>
        </p:nvSpPr>
        <p:spPr>
          <a:xfrm>
            <a:off x="838200" y="47498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Kể tên các hoạt động ngoài giờ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8B4A01E-3868-476B-A65F-F3FD4C9A9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465" y="1631315"/>
            <a:ext cx="6369685" cy="4714875"/>
          </a:xfrm>
          <a:prstGeom prst="rect">
            <a:avLst/>
          </a:prstGeom>
        </p:spPr>
      </p:pic>
      <p:sp>
        <p:nvSpPr>
          <p:cNvPr id="7" name="Cloud Callout 4">
            <a:extLst>
              <a:ext uri="{FF2B5EF4-FFF2-40B4-BE49-F238E27FC236}">
                <a16:creationId xmlns:a16="http://schemas.microsoft.com/office/drawing/2014/main" id="{4D215261-91B2-445C-8321-F91914E0AF6D}"/>
              </a:ext>
            </a:extLst>
          </p:cNvPr>
          <p:cNvSpPr/>
          <p:nvPr/>
        </p:nvSpPr>
        <p:spPr>
          <a:xfrm>
            <a:off x="838200" y="1705928"/>
            <a:ext cx="2088515" cy="1250950"/>
          </a:xfrm>
          <a:prstGeom prst="cloudCallout">
            <a:avLst>
              <a:gd name="adj1" fmla="val 58890"/>
              <a:gd name="adj2" fmla="val 777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Trang trí lớp học</a:t>
            </a:r>
          </a:p>
        </p:txBody>
      </p:sp>
      <p:sp>
        <p:nvSpPr>
          <p:cNvPr id="8" name="Cloud Callout 5">
            <a:extLst>
              <a:ext uri="{FF2B5EF4-FFF2-40B4-BE49-F238E27FC236}">
                <a16:creationId xmlns:a16="http://schemas.microsoft.com/office/drawing/2014/main" id="{040EF01F-11E3-4C83-A2F7-2F8D0A27995E}"/>
              </a:ext>
            </a:extLst>
          </p:cNvPr>
          <p:cNvSpPr/>
          <p:nvPr/>
        </p:nvSpPr>
        <p:spPr>
          <a:xfrm>
            <a:off x="9487535" y="1349836"/>
            <a:ext cx="2280285" cy="1566545"/>
          </a:xfrm>
          <a:prstGeom prst="cloudCallout">
            <a:avLst>
              <a:gd name="adj1" fmla="val -63327"/>
              <a:gd name="adj2" fmla="val 720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Vui chơi cùng nhau</a:t>
            </a:r>
          </a:p>
        </p:txBody>
      </p:sp>
      <p:sp>
        <p:nvSpPr>
          <p:cNvPr id="9" name="Cloud Callout 6">
            <a:extLst>
              <a:ext uri="{FF2B5EF4-FFF2-40B4-BE49-F238E27FC236}">
                <a16:creationId xmlns:a16="http://schemas.microsoft.com/office/drawing/2014/main" id="{21A2C5D5-A9ED-4150-AE26-FA4DA8F86A06}"/>
              </a:ext>
            </a:extLst>
          </p:cNvPr>
          <p:cNvSpPr/>
          <p:nvPr/>
        </p:nvSpPr>
        <p:spPr>
          <a:xfrm>
            <a:off x="9635319" y="3988752"/>
            <a:ext cx="2477135" cy="1323340"/>
          </a:xfrm>
          <a:prstGeom prst="cloudCallout">
            <a:avLst>
              <a:gd name="adj1" fmla="val -66562"/>
              <a:gd name="adj2" fmla="val 56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Tập múa hát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C003F9-B709-4851-A375-F13A8A9AB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2" y="101069"/>
            <a:ext cx="1871003" cy="1109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0">
            <a:extLst>
              <a:ext uri="{FF2B5EF4-FFF2-40B4-BE49-F238E27FC236}">
                <a16:creationId xmlns:a16="http://schemas.microsoft.com/office/drawing/2014/main" id="{EDC4AF73-3CFF-4908-BCF4-D174DE5D08D1}"/>
              </a:ext>
            </a:extLst>
          </p:cNvPr>
          <p:cNvGrpSpPr>
            <a:grpSpLocks/>
          </p:cNvGrpSpPr>
          <p:nvPr/>
        </p:nvGrpSpPr>
        <p:grpSpPr bwMode="auto">
          <a:xfrm>
            <a:off x="2650916" y="3954513"/>
            <a:ext cx="391152" cy="394635"/>
            <a:chOff x="0" y="0"/>
            <a:chExt cx="401822" cy="404317"/>
          </a:xfrm>
        </p:grpSpPr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E68D3118-2964-478B-B5D7-1268438C032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199251 w 121"/>
                <a:gd name="T1" fmla="*/ 0 h 121"/>
                <a:gd name="T2" fmla="*/ 0 w 121"/>
                <a:gd name="T3" fmla="*/ 203829 h 121"/>
                <a:gd name="T4" fmla="*/ 199251 w 121"/>
                <a:gd name="T5" fmla="*/ 404317 h 121"/>
                <a:gd name="T6" fmla="*/ 401822 w 121"/>
                <a:gd name="T7" fmla="*/ 203829 h 121"/>
                <a:gd name="T8" fmla="*/ 199251 w 121"/>
                <a:gd name="T9" fmla="*/ 0 h 121"/>
                <a:gd name="T10" fmla="*/ 199251 w 121"/>
                <a:gd name="T11" fmla="*/ 370902 h 121"/>
                <a:gd name="T12" fmla="*/ 33208 w 121"/>
                <a:gd name="T13" fmla="*/ 203829 h 121"/>
                <a:gd name="T14" fmla="*/ 199251 w 121"/>
                <a:gd name="T15" fmla="*/ 33415 h 121"/>
                <a:gd name="T16" fmla="*/ 368614 w 121"/>
                <a:gd name="T17" fmla="*/ 203829 h 121"/>
                <a:gd name="T18" fmla="*/ 199251 w 121"/>
                <a:gd name="T19" fmla="*/ 370902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43">
              <a:extLst>
                <a:ext uri="{FF2B5EF4-FFF2-40B4-BE49-F238E27FC236}">
                  <a16:creationId xmlns:a16="http://schemas.microsoft.com/office/drawing/2014/main" id="{EBF3CD1C-2045-49A8-8BC8-F46721150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139764 w 42"/>
                <a:gd name="T1" fmla="*/ 199662 h 60"/>
                <a:gd name="T2" fmla="*/ 139764 w 42"/>
                <a:gd name="T3" fmla="*/ 0 h 60"/>
                <a:gd name="T4" fmla="*/ 0 w 42"/>
                <a:gd name="T5" fmla="*/ 139763 h 60"/>
                <a:gd name="T6" fmla="*/ 139764 w 42"/>
                <a:gd name="T7" fmla="*/ 199662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Group 23">
            <a:extLst>
              <a:ext uri="{FF2B5EF4-FFF2-40B4-BE49-F238E27FC236}">
                <a16:creationId xmlns:a16="http://schemas.microsoft.com/office/drawing/2014/main" id="{03981350-92DC-49A6-A700-42A6E8C1A663}"/>
              </a:ext>
            </a:extLst>
          </p:cNvPr>
          <p:cNvGrpSpPr>
            <a:grpSpLocks/>
          </p:cNvGrpSpPr>
          <p:nvPr/>
        </p:nvGrpSpPr>
        <p:grpSpPr bwMode="auto">
          <a:xfrm>
            <a:off x="5029438" y="4000907"/>
            <a:ext cx="379547" cy="330796"/>
            <a:chOff x="0" y="0"/>
            <a:chExt cx="389342" cy="339426"/>
          </a:xfrm>
        </p:grpSpPr>
        <p:sp>
          <p:nvSpPr>
            <p:cNvPr id="13" name="Freeform 110">
              <a:extLst>
                <a:ext uri="{FF2B5EF4-FFF2-40B4-BE49-F238E27FC236}">
                  <a16:creationId xmlns:a16="http://schemas.microsoft.com/office/drawing/2014/main" id="{DF764193-D223-4866-A01E-E9F57408A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11">
              <a:extLst>
                <a:ext uri="{FF2B5EF4-FFF2-40B4-BE49-F238E27FC236}">
                  <a16:creationId xmlns:a16="http://schemas.microsoft.com/office/drawing/2014/main" id="{DECEC073-DEA2-4062-8A23-7EA353E37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12">
              <a:extLst>
                <a:ext uri="{FF2B5EF4-FFF2-40B4-BE49-F238E27FC236}">
                  <a16:creationId xmlns:a16="http://schemas.microsoft.com/office/drawing/2014/main" id="{ED291166-6A2E-484B-A0AB-059502D27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13">
              <a:extLst>
                <a:ext uri="{FF2B5EF4-FFF2-40B4-BE49-F238E27FC236}">
                  <a16:creationId xmlns:a16="http://schemas.microsoft.com/office/drawing/2014/main" id="{DEBEE9D5-F5DC-4A29-9054-E9FEE184D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14">
              <a:extLst>
                <a:ext uri="{FF2B5EF4-FFF2-40B4-BE49-F238E27FC236}">
                  <a16:creationId xmlns:a16="http://schemas.microsoft.com/office/drawing/2014/main" id="{D743D04D-62DF-440B-B827-8EFF3BBBD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15">
              <a:extLst>
                <a:ext uri="{FF2B5EF4-FFF2-40B4-BE49-F238E27FC236}">
                  <a16:creationId xmlns:a16="http://schemas.microsoft.com/office/drawing/2014/main" id="{424A063F-4C59-4064-8D34-0207B72E5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16">
              <a:extLst>
                <a:ext uri="{FF2B5EF4-FFF2-40B4-BE49-F238E27FC236}">
                  <a16:creationId xmlns:a16="http://schemas.microsoft.com/office/drawing/2014/main" id="{21BED3BD-A0CF-4D27-BB77-A3D6CCA4A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Rectangle 117">
              <a:extLst>
                <a:ext uri="{FF2B5EF4-FFF2-40B4-BE49-F238E27FC236}">
                  <a16:creationId xmlns:a16="http://schemas.microsoft.com/office/drawing/2014/main" id="{4FC40FC7-284E-4FF4-A932-663E79F3A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Rectangle 118">
              <a:extLst>
                <a:ext uri="{FF2B5EF4-FFF2-40B4-BE49-F238E27FC236}">
                  <a16:creationId xmlns:a16="http://schemas.microsoft.com/office/drawing/2014/main" id="{613748C5-0598-4EA3-A9F0-832A1CA12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Rectangle 119">
              <a:extLst>
                <a:ext uri="{FF2B5EF4-FFF2-40B4-BE49-F238E27FC236}">
                  <a16:creationId xmlns:a16="http://schemas.microsoft.com/office/drawing/2014/main" id="{73762B22-D347-41C8-AA69-7325FDB7D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ectangle 120">
              <a:extLst>
                <a:ext uri="{FF2B5EF4-FFF2-40B4-BE49-F238E27FC236}">
                  <a16:creationId xmlns:a16="http://schemas.microsoft.com/office/drawing/2014/main" id="{3B989AC2-3EBC-4739-ACFC-8608FA0D4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Group 54">
            <a:extLst>
              <a:ext uri="{FF2B5EF4-FFF2-40B4-BE49-F238E27FC236}">
                <a16:creationId xmlns:a16="http://schemas.microsoft.com/office/drawing/2014/main" id="{8492701C-1BC5-4561-93F6-A04CE11A92B5}"/>
              </a:ext>
            </a:extLst>
          </p:cNvPr>
          <p:cNvGrpSpPr>
            <a:grpSpLocks/>
          </p:cNvGrpSpPr>
          <p:nvPr/>
        </p:nvGrpSpPr>
        <p:grpSpPr bwMode="auto">
          <a:xfrm>
            <a:off x="7176357" y="4010053"/>
            <a:ext cx="292497" cy="379547"/>
            <a:chOff x="0" y="0"/>
            <a:chExt cx="299494" cy="389342"/>
          </a:xfrm>
        </p:grpSpPr>
        <p:sp>
          <p:nvSpPr>
            <p:cNvPr id="44" name="Freeform 170">
              <a:extLst>
                <a:ext uri="{FF2B5EF4-FFF2-40B4-BE49-F238E27FC236}">
                  <a16:creationId xmlns:a16="http://schemas.microsoft.com/office/drawing/2014/main" id="{EAE80188-4498-4963-8856-720B05A5E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149747 w 90"/>
                <a:gd name="T1" fmla="*/ 277032 h 83"/>
                <a:gd name="T2" fmla="*/ 299494 w 90"/>
                <a:gd name="T3" fmla="*/ 0 h 83"/>
                <a:gd name="T4" fmla="*/ 0 w 90"/>
                <a:gd name="T5" fmla="*/ 0 h 83"/>
                <a:gd name="T6" fmla="*/ 149747 w 90"/>
                <a:gd name="T7" fmla="*/ 27703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71">
              <a:extLst>
                <a:ext uri="{FF2B5EF4-FFF2-40B4-BE49-F238E27FC236}">
                  <a16:creationId xmlns:a16="http://schemas.microsoft.com/office/drawing/2014/main" id="{85B2E866-562B-4EEB-9D6E-772C06E1D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279528 w 90"/>
                <a:gd name="T1" fmla="*/ 0 h 29"/>
                <a:gd name="T2" fmla="*/ 226284 w 90"/>
                <a:gd name="T3" fmla="*/ 52326 h 29"/>
                <a:gd name="T4" fmla="*/ 173041 w 90"/>
                <a:gd name="T5" fmla="*/ 0 h 29"/>
                <a:gd name="T6" fmla="*/ 129781 w 90"/>
                <a:gd name="T7" fmla="*/ 0 h 29"/>
                <a:gd name="T8" fmla="*/ 76537 w 90"/>
                <a:gd name="T9" fmla="*/ 52326 h 29"/>
                <a:gd name="T10" fmla="*/ 23294 w 90"/>
                <a:gd name="T11" fmla="*/ 0 h 29"/>
                <a:gd name="T12" fmla="*/ 0 w 90"/>
                <a:gd name="T13" fmla="*/ 0 h 29"/>
                <a:gd name="T14" fmla="*/ 0 w 90"/>
                <a:gd name="T15" fmla="*/ 94840 h 29"/>
                <a:gd name="T16" fmla="*/ 299494 w 90"/>
                <a:gd name="T17" fmla="*/ 94840 h 29"/>
                <a:gd name="T18" fmla="*/ 299494 w 90"/>
                <a:gd name="T19" fmla="*/ 0 h 29"/>
                <a:gd name="T20" fmla="*/ 279528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9D044DA-DBCC-44D1-9CC1-C43864F886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3" y="225140"/>
            <a:ext cx="1871003" cy="1109147"/>
          </a:xfrm>
          <a:prstGeom prst="rect">
            <a:avLst/>
          </a:prstGeom>
        </p:spPr>
      </p:pic>
      <p:pic>
        <p:nvPicPr>
          <p:cNvPr id="28" name="Picture 2" descr="Hình ảnh có liên quan">
            <a:extLst>
              <a:ext uri="{FF2B5EF4-FFF2-40B4-BE49-F238E27FC236}">
                <a16:creationId xmlns:a16="http://schemas.microsoft.com/office/drawing/2014/main" id="{8CCC95C5-591C-40A8-A0F1-A555FED2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" y="1759690"/>
            <a:ext cx="2755551" cy="51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072BD8A7-FE7E-4801-B35F-BEA4E7C3C205}"/>
              </a:ext>
            </a:extLst>
          </p:cNvPr>
          <p:cNvSpPr/>
          <p:nvPr/>
        </p:nvSpPr>
        <p:spPr>
          <a:xfrm>
            <a:off x="2442834" y="491189"/>
            <a:ext cx="4733523" cy="2044431"/>
          </a:xfrm>
          <a:prstGeom prst="cloudCallout">
            <a:avLst>
              <a:gd name="adj1" fmla="val -55378"/>
              <a:gd name="adj2" fmla="val 1250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Kể về các hoạt động chính của lớp em.Nói với bạn về hoạt động em yêu thích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D265812B-CCFF-4F84-862B-77EAB2C2D381}"/>
              </a:ext>
            </a:extLst>
          </p:cNvPr>
          <p:cNvSpPr/>
          <p:nvPr/>
        </p:nvSpPr>
        <p:spPr>
          <a:xfrm>
            <a:off x="5810704" y="2323477"/>
            <a:ext cx="4733522" cy="2044431"/>
          </a:xfrm>
          <a:prstGeom prst="cloudCallout">
            <a:avLst>
              <a:gd name="adj1" fmla="val -109361"/>
              <a:gd name="adj2" fmla="val 549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  <a:p>
            <a:pPr algn="ctr"/>
            <a:r>
              <a:rPr lang="en-US" sz="2400"/>
              <a:t>Chia sẻ với người than những việc em đã giúp đỡ thầy, cô giáo và các bạn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80670" y="-46742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AC2B70-D281-4EC1-B936-03AFAEB57DD9}"/>
              </a:ext>
            </a:extLst>
          </p:cNvPr>
          <p:cNvSpPr txBox="1"/>
          <p:nvPr/>
        </p:nvSpPr>
        <p:spPr>
          <a:xfrm>
            <a:off x="6096000" y="3331210"/>
            <a:ext cx="4725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CỦNG CỐ, 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2425" y="3175"/>
            <a:ext cx="3467735" cy="19596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409" y="649862"/>
            <a:ext cx="5797716" cy="44282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0EE158-D7F7-4D04-9653-F203FB96D686}"/>
              </a:ext>
            </a:extLst>
          </p:cNvPr>
          <p:cNvSpPr txBox="1"/>
          <p:nvPr/>
        </p:nvSpPr>
        <p:spPr>
          <a:xfrm>
            <a:off x="7164401" y="1962785"/>
            <a:ext cx="25477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5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0C1D3E58-1ED9-4A9B-9C3A-22DF3CDC64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7" y="3272784"/>
            <a:ext cx="5587023" cy="2728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670175" y="154721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312160" y="997972"/>
            <a:ext cx="5567680" cy="132343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8000" b="1" ker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8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990" y="1059641"/>
            <a:ext cx="1029471" cy="1101969"/>
          </a:xfrm>
          <a:prstGeom prst="rect">
            <a:avLst/>
          </a:prstGeom>
        </p:spPr>
      </p:pic>
      <p:pic>
        <p:nvPicPr>
          <p:cNvPr id="2" name="图片 1" descr="64a8e9e6f0a315977ad9af715ccf7ba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9269" y="5062669"/>
            <a:ext cx="4044883" cy="1721313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C1D80E5-0E9B-453B-B4EF-D84FCB2FE19A}"/>
              </a:ext>
            </a:extLst>
          </p:cNvPr>
          <p:cNvSpPr/>
          <p:nvPr/>
        </p:nvSpPr>
        <p:spPr>
          <a:xfrm rot="602725">
            <a:off x="-101446" y="487009"/>
            <a:ext cx="3945800" cy="2082576"/>
          </a:xfrm>
          <a:prstGeom prst="cloudCallout">
            <a:avLst>
              <a:gd name="adj1" fmla="val 10279"/>
              <a:gd name="adj2" fmla="val 15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Nói tên lớp học của em</a:t>
            </a:r>
          </a:p>
        </p:txBody>
      </p:sp>
      <p:pic>
        <p:nvPicPr>
          <p:cNvPr id="23" name="图片 7" descr="572005ec0a0c4">
            <a:extLst>
              <a:ext uri="{FF2B5EF4-FFF2-40B4-BE49-F238E27FC236}">
                <a16:creationId xmlns:a16="http://schemas.microsoft.com/office/drawing/2014/main" id="{3D97C401-CA36-47C3-BE39-D0CA8DF26E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05023" y="164202"/>
            <a:ext cx="3214479" cy="1816559"/>
          </a:xfrm>
          <a:prstGeom prst="rect">
            <a:avLst/>
          </a:prstGeom>
        </p:spPr>
      </p:pic>
      <p:pic>
        <p:nvPicPr>
          <p:cNvPr id="24" name="图片 3">
            <a:extLst>
              <a:ext uri="{FF2B5EF4-FFF2-40B4-BE49-F238E27FC236}">
                <a16:creationId xmlns:a16="http://schemas.microsoft.com/office/drawing/2014/main" id="{AA49F233-23AF-4D79-ADC8-7D8F4E2B8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552" y="-76784"/>
            <a:ext cx="1029471" cy="1101969"/>
          </a:xfrm>
          <a:prstGeom prst="rect">
            <a:avLst/>
          </a:prstGeom>
        </p:spPr>
      </p:pic>
      <p:pic>
        <p:nvPicPr>
          <p:cNvPr id="25" name="图片 3">
            <a:extLst>
              <a:ext uri="{FF2B5EF4-FFF2-40B4-BE49-F238E27FC236}">
                <a16:creationId xmlns:a16="http://schemas.microsoft.com/office/drawing/2014/main" id="{8FEAF757-8501-424E-9D9E-38B0FB5A3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273" y="527985"/>
            <a:ext cx="1408350" cy="1507530"/>
          </a:xfrm>
          <a:prstGeom prst="rect">
            <a:avLst/>
          </a:prstGeom>
        </p:spPr>
      </p:pic>
      <p:pic>
        <p:nvPicPr>
          <p:cNvPr id="9" name="Content Placeholder 1">
            <a:extLst>
              <a:ext uri="{FF2B5EF4-FFF2-40B4-BE49-F238E27FC236}">
                <a16:creationId xmlns:a16="http://schemas.microsoft.com/office/drawing/2014/main" id="{34D9476B-4927-4845-90C4-A27EEE989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740" y="2161610"/>
            <a:ext cx="7554595" cy="4573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AAA1E954-9990-4D44-A55E-DAD1FFC96B16}"/>
              </a:ext>
            </a:extLst>
          </p:cNvPr>
          <p:cNvSpPr>
            <a:spLocks noGrp="1"/>
          </p:cNvSpPr>
          <p:nvPr/>
        </p:nvSpPr>
        <p:spPr>
          <a:xfrm>
            <a:off x="1869743" y="293824"/>
            <a:ext cx="1042689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Kể tên các đồ dùng có trong lớp học của Minh và Hoa?</a:t>
            </a:r>
          </a:p>
        </p:txBody>
      </p:sp>
      <p:pic>
        <p:nvPicPr>
          <p:cNvPr id="25" name="图片 15" descr="a05684f714522ad77246dba9447411ba">
            <a:extLst>
              <a:ext uri="{FF2B5EF4-FFF2-40B4-BE49-F238E27FC236}">
                <a16:creationId xmlns:a16="http://schemas.microsoft.com/office/drawing/2014/main" id="{0541D66F-648D-4858-A176-5A3BE9B506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59742" y="4300937"/>
            <a:ext cx="3081020" cy="2178685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83FCFD9-901C-404C-922D-541586998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4665"/>
            <a:ext cx="10878460" cy="3053840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FA81644-4913-4570-9851-33DDC7A99E87}"/>
              </a:ext>
            </a:extLst>
          </p:cNvPr>
          <p:cNvSpPr/>
          <p:nvPr/>
        </p:nvSpPr>
        <p:spPr>
          <a:xfrm>
            <a:off x="532372" y="5401196"/>
            <a:ext cx="20066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Góc học tập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84B03F63-D79D-475C-9EE2-590856278DA1}"/>
              </a:ext>
            </a:extLst>
          </p:cNvPr>
          <p:cNvSpPr/>
          <p:nvPr/>
        </p:nvSpPr>
        <p:spPr>
          <a:xfrm>
            <a:off x="3430229" y="5414409"/>
            <a:ext cx="1899285" cy="805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Góc sáng tạo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D5AC741-391C-43EF-987A-DCB435AA1620}"/>
              </a:ext>
            </a:extLst>
          </p:cNvPr>
          <p:cNvSpPr/>
          <p:nvPr/>
        </p:nvSpPr>
        <p:spPr>
          <a:xfrm>
            <a:off x="5958757" y="5390279"/>
            <a:ext cx="2091690" cy="829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Bảng nội quy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94C4EF98-7E9C-4BE2-AC20-B0895E87DFC3}"/>
              </a:ext>
            </a:extLst>
          </p:cNvPr>
          <p:cNvSpPr/>
          <p:nvPr/>
        </p:nvSpPr>
        <p:spPr>
          <a:xfrm>
            <a:off x="8545112" y="5262830"/>
            <a:ext cx="1755140" cy="889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Nơi uống nước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D81E44-BBAB-4221-BA9F-860A04B637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00"/>
            <a:ext cx="1694611" cy="1208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29DEE1D-741E-4F29-973A-2655D27DB94C}"/>
              </a:ext>
            </a:extLst>
          </p:cNvPr>
          <p:cNvSpPr txBox="1">
            <a:spLocks/>
          </p:cNvSpPr>
          <p:nvPr/>
        </p:nvSpPr>
        <p:spPr>
          <a:xfrm>
            <a:off x="1660120" y="217768"/>
            <a:ext cx="725186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Hỏi đáp về đồ dùng học tập?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FA3BFF-69D2-4717-AC86-9B2FD2FF4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0120" cy="1023247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FC4966FD-A489-49D7-B0DE-3EE77BA3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68203"/>
            <a:ext cx="8376191" cy="3589797"/>
          </a:xfrm>
          <a:prstGeom prst="rect">
            <a:avLst/>
          </a:prstGeom>
        </p:spPr>
      </p:pic>
      <p:sp>
        <p:nvSpPr>
          <p:cNvPr id="16" name="Cloud Callout 5">
            <a:extLst>
              <a:ext uri="{FF2B5EF4-FFF2-40B4-BE49-F238E27FC236}">
                <a16:creationId xmlns:a16="http://schemas.microsoft.com/office/drawing/2014/main" id="{AD43E5BE-70BD-4498-9EEF-786BD0DFED80}"/>
              </a:ext>
            </a:extLst>
          </p:cNvPr>
          <p:cNvSpPr/>
          <p:nvPr/>
        </p:nvSpPr>
        <p:spPr>
          <a:xfrm>
            <a:off x="6879004" y="1165920"/>
            <a:ext cx="5062220" cy="19596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Bàn, ghế, bảng, phấn, bút, vở, sách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20664" y="-24121"/>
            <a:ext cx="3467735" cy="19596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409" y="649862"/>
            <a:ext cx="5797716" cy="44282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0EE158-D7F7-4D04-9653-F203FB96D686}"/>
              </a:ext>
            </a:extLst>
          </p:cNvPr>
          <p:cNvSpPr txBox="1"/>
          <p:nvPr/>
        </p:nvSpPr>
        <p:spPr>
          <a:xfrm>
            <a:off x="7164401" y="1962785"/>
            <a:ext cx="25477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5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0C1D3E58-1ED9-4A9B-9C3A-22DF3CDC64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5" y="3327375"/>
            <a:ext cx="5587023" cy="27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7" descr="572005ec0a0c4">
            <a:extLst>
              <a:ext uri="{FF2B5EF4-FFF2-40B4-BE49-F238E27FC236}">
                <a16:creationId xmlns:a16="http://schemas.microsoft.com/office/drawing/2014/main" id="{51D430E6-C12A-4EFC-BC1C-3485C295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06360" y="115247"/>
            <a:ext cx="3467735" cy="1959610"/>
          </a:xfrm>
          <a:prstGeom prst="rect">
            <a:avLst/>
          </a:prstGeom>
        </p:spPr>
      </p:pic>
      <p:sp>
        <p:nvSpPr>
          <p:cNvPr id="56" name="Title 6">
            <a:extLst>
              <a:ext uri="{FF2B5EF4-FFF2-40B4-BE49-F238E27FC236}">
                <a16:creationId xmlns:a16="http://schemas.microsoft.com/office/drawing/2014/main" id="{8E06ADA2-EE35-4475-A877-ED4E1DB735DF}"/>
              </a:ext>
            </a:extLst>
          </p:cNvPr>
          <p:cNvSpPr txBox="1">
            <a:spLocks/>
          </p:cNvSpPr>
          <p:nvPr/>
        </p:nvSpPr>
        <p:spPr>
          <a:xfrm>
            <a:off x="1978925" y="119264"/>
            <a:ext cx="9116705" cy="13258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Kể về thầy cô giáo và bạn học của em? Nhiệm vụ của mỗi người là gì?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4EC1275-F575-4306-B2AD-4809D8639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20" y="1643796"/>
            <a:ext cx="5546090" cy="2665095"/>
          </a:xfrm>
          <a:prstGeom prst="rect">
            <a:avLst/>
          </a:prstGeom>
        </p:spPr>
      </p:pic>
      <p:sp>
        <p:nvSpPr>
          <p:cNvPr id="7" name="Wave 6">
            <a:extLst>
              <a:ext uri="{FF2B5EF4-FFF2-40B4-BE49-F238E27FC236}">
                <a16:creationId xmlns:a16="http://schemas.microsoft.com/office/drawing/2014/main" id="{709EED0D-BACC-44AA-8A7C-6015875B49BC}"/>
              </a:ext>
            </a:extLst>
          </p:cNvPr>
          <p:cNvSpPr/>
          <p:nvPr/>
        </p:nvSpPr>
        <p:spPr>
          <a:xfrm>
            <a:off x="6916233" y="2500728"/>
            <a:ext cx="3587922" cy="132588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Thầy, cô giáo có nhiệm vụ dạy học</a:t>
            </a: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EAE2C9E4-FEFF-43B8-9CCE-701D2962FEC0}"/>
              </a:ext>
            </a:extLst>
          </p:cNvPr>
          <p:cNvSpPr/>
          <p:nvPr/>
        </p:nvSpPr>
        <p:spPr>
          <a:xfrm>
            <a:off x="6803924" y="4925923"/>
            <a:ext cx="3812540" cy="122618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Các bạn học sinh có nhiệm vụ học tập, giúp đỡ lẫn nhau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67266-23F1-4EC3-8D9B-569F65230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67" y="4308891"/>
            <a:ext cx="5039995" cy="2756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C208AE-171B-4C0F-9836-3C7BE29475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00"/>
            <a:ext cx="1694611" cy="1208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389D86D-6A50-4D30-A865-59004820BA98}"/>
              </a:ext>
            </a:extLst>
          </p:cNvPr>
          <p:cNvSpPr txBox="1"/>
          <p:nvPr/>
        </p:nvSpPr>
        <p:spPr>
          <a:xfrm>
            <a:off x="1678675" y="244455"/>
            <a:ext cx="105133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Ở lớp em tham gia những hoạt động học tập nào? Em thích hoạt động nào nhất?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6B6FD6-FF76-4486-831B-78B742D2E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45" y="1764030"/>
            <a:ext cx="5335905" cy="4930140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01ED312B-85C5-4245-ABF8-FBF822988A79}"/>
              </a:ext>
            </a:extLst>
          </p:cNvPr>
          <p:cNvSpPr/>
          <p:nvPr/>
        </p:nvSpPr>
        <p:spPr>
          <a:xfrm>
            <a:off x="7540625" y="2845435"/>
            <a:ext cx="3922395" cy="2088515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Nghe giảng bài, viết bài, thực hành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CEA0F-B5F7-4DA8-A4E0-4E1D116D9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01"/>
            <a:ext cx="1790294" cy="1276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1" animBg="1"/>
      <p:bldP spid="6" grpId="2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263</Words>
  <Application>Microsoft Office PowerPoint</Application>
  <PresentationFormat>Widescreen</PresentationFormat>
  <Paragraphs>44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inpin heiti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Admin</cp:lastModifiedBy>
  <cp:revision>41</cp:revision>
  <dcterms:created xsi:type="dcterms:W3CDTF">2017-03-13T01:41:00Z</dcterms:created>
  <dcterms:modified xsi:type="dcterms:W3CDTF">2021-08-30T04:38:25Z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