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5" r:id="rId4"/>
    <p:sldMasterId id="2147483727" r:id="rId5"/>
  </p:sldMasterIdLst>
  <p:notesMasterIdLst>
    <p:notesMasterId r:id="rId21"/>
  </p:notesMasterIdLst>
  <p:sldIdLst>
    <p:sldId id="348" r:id="rId6"/>
    <p:sldId id="328" r:id="rId7"/>
    <p:sldId id="331" r:id="rId8"/>
    <p:sldId id="258" r:id="rId9"/>
    <p:sldId id="290" r:id="rId10"/>
    <p:sldId id="329" r:id="rId11"/>
    <p:sldId id="319" r:id="rId12"/>
    <p:sldId id="344" r:id="rId13"/>
    <p:sldId id="347" r:id="rId14"/>
    <p:sldId id="285" r:id="rId15"/>
    <p:sldId id="346" r:id="rId16"/>
    <p:sldId id="345" r:id="rId17"/>
    <p:sldId id="257" r:id="rId18"/>
    <p:sldId id="339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B4B"/>
    <a:srgbClr val="99FF66"/>
    <a:srgbClr val="E50D7E"/>
    <a:srgbClr val="B60A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thangvt4@gmail.com" userId="5d435cf3de1ee224" providerId="LiveId" clId="{CBDD0ABE-51DC-407F-8669-1DBB1CE6DAEB}"/>
    <pc:docChg chg="undo redo custSel addSld delSld modSld sldOrd modShowInfo">
      <pc:chgData name="ducthangvt4@gmail.com" userId="5d435cf3de1ee224" providerId="LiveId" clId="{CBDD0ABE-51DC-407F-8669-1DBB1CE6DAEB}" dt="2021-10-01T16:19:53.999" v="1149"/>
      <pc:docMkLst>
        <pc:docMk/>
      </pc:docMkLst>
      <pc:sldChg chg="addSp delSp modSp mod ord modTransition delAnim modAnim">
        <pc:chgData name="ducthangvt4@gmail.com" userId="5d435cf3de1ee224" providerId="LiveId" clId="{CBDD0ABE-51DC-407F-8669-1DBB1CE6DAEB}" dt="2021-10-01T15:48:47.464" v="1124"/>
        <pc:sldMkLst>
          <pc:docMk/>
          <pc:sldMk cId="2521752918" sldId="257"/>
        </pc:sldMkLst>
        <pc:spChg chg="del">
          <ac:chgData name="ducthangvt4@gmail.com" userId="5d435cf3de1ee224" providerId="LiveId" clId="{CBDD0ABE-51DC-407F-8669-1DBB1CE6DAEB}" dt="2021-10-01T10:44:15.001" v="1056" actId="478"/>
          <ac:spMkLst>
            <pc:docMk/>
            <pc:sldMk cId="2521752918" sldId="257"/>
            <ac:spMk id="2" creationId="{00000000-0000-0000-0000-000000000000}"/>
          </ac:spMkLst>
        </pc:spChg>
        <pc:spChg chg="add del mod">
          <ac:chgData name="ducthangvt4@gmail.com" userId="5d435cf3de1ee224" providerId="LiveId" clId="{CBDD0ABE-51DC-407F-8669-1DBB1CE6DAEB}" dt="2021-10-01T10:44:19.647" v="1057" actId="478"/>
          <ac:spMkLst>
            <pc:docMk/>
            <pc:sldMk cId="2521752918" sldId="257"/>
            <ac:spMk id="4" creationId="{68D52934-443D-4D56-BAA5-805091BBF1E5}"/>
          </ac:spMkLst>
        </pc:spChg>
        <pc:spChg chg="add mod">
          <ac:chgData name="ducthangvt4@gmail.com" userId="5d435cf3de1ee224" providerId="LiveId" clId="{CBDD0ABE-51DC-407F-8669-1DBB1CE6DAEB}" dt="2021-10-01T10:44:36.487" v="1063" actId="20577"/>
          <ac:spMkLst>
            <pc:docMk/>
            <pc:sldMk cId="2521752918" sldId="257"/>
            <ac:spMk id="10" creationId="{D4334B2C-FD77-482E-AD20-A38E2080C766}"/>
          </ac:spMkLst>
        </pc:spChg>
        <pc:spChg chg="del">
          <ac:chgData name="ducthangvt4@gmail.com" userId="5d435cf3de1ee224" providerId="LiveId" clId="{CBDD0ABE-51DC-407F-8669-1DBB1CE6DAEB}" dt="2021-10-01T10:44:44.825" v="1064" actId="478"/>
          <ac:spMkLst>
            <pc:docMk/>
            <pc:sldMk cId="2521752918" sldId="257"/>
            <ac:spMk id="17" creationId="{77BDB67F-6F5A-419C-B3D2-2A4C99913BDD}"/>
          </ac:spMkLst>
        </pc:spChg>
        <pc:picChg chg="add del mod">
          <ac:chgData name="ducthangvt4@gmail.com" userId="5d435cf3de1ee224" providerId="LiveId" clId="{CBDD0ABE-51DC-407F-8669-1DBB1CE6DAEB}" dt="2021-10-01T15:46:31.181" v="1116" actId="478"/>
          <ac:picMkLst>
            <pc:docMk/>
            <pc:sldMk cId="2521752918" sldId="257"/>
            <ac:picMk id="2" creationId="{E2C71B82-881F-4CAF-8A51-32197C6BB0D5}"/>
          </ac:picMkLst>
        </pc:picChg>
        <pc:picChg chg="add del mod">
          <ac:chgData name="ducthangvt4@gmail.com" userId="5d435cf3de1ee224" providerId="LiveId" clId="{CBDD0ABE-51DC-407F-8669-1DBB1CE6DAEB}" dt="2021-10-01T15:47:05.361" v="1118" actId="21"/>
          <ac:picMkLst>
            <pc:docMk/>
            <pc:sldMk cId="2521752918" sldId="257"/>
            <ac:picMk id="3" creationId="{E53EB6F5-9DD4-4528-969B-6D4D34731464}"/>
          </ac:picMkLst>
        </pc:picChg>
        <pc:picChg chg="add del mod">
          <ac:chgData name="ducthangvt4@gmail.com" userId="5d435cf3de1ee224" providerId="LiveId" clId="{CBDD0ABE-51DC-407F-8669-1DBB1CE6DAEB}" dt="2021-10-01T15:47:41.116" v="1123"/>
          <ac:picMkLst>
            <pc:docMk/>
            <pc:sldMk cId="2521752918" sldId="257"/>
            <ac:picMk id="4" creationId="{28749A1A-604C-4BC1-AD90-5D5BF199F1D1}"/>
          </ac:picMkLst>
        </pc:picChg>
        <pc:picChg chg="add mod">
          <ac:chgData name="ducthangvt4@gmail.com" userId="5d435cf3de1ee224" providerId="LiveId" clId="{CBDD0ABE-51DC-407F-8669-1DBB1CE6DAEB}" dt="2021-10-01T15:48:47.464" v="1124"/>
          <ac:picMkLst>
            <pc:docMk/>
            <pc:sldMk cId="2521752918" sldId="257"/>
            <ac:picMk id="5" creationId="{E1981C9F-B47A-44DB-B077-D6A5EF3B1A05}"/>
          </ac:picMkLst>
        </pc:picChg>
        <pc:picChg chg="mod">
          <ac:chgData name="ducthangvt4@gmail.com" userId="5d435cf3de1ee224" providerId="LiveId" clId="{CBDD0ABE-51DC-407F-8669-1DBB1CE6DAEB}" dt="2021-10-01T10:44:33.843" v="1061" actId="1076"/>
          <ac:picMkLst>
            <pc:docMk/>
            <pc:sldMk cId="2521752918" sldId="257"/>
            <ac:picMk id="8" creationId="{62E0F0DF-BFB1-4FA8-979C-38D4CCCDD192}"/>
          </ac:picMkLst>
        </pc:picChg>
      </pc:sldChg>
      <pc:sldChg chg="addSp delSp modSp mod ord modTransition delAnim modAnim">
        <pc:chgData name="ducthangvt4@gmail.com" userId="5d435cf3de1ee224" providerId="LiveId" clId="{CBDD0ABE-51DC-407F-8669-1DBB1CE6DAEB}" dt="2021-10-01T15:23:34.384" v="1084"/>
        <pc:sldMkLst>
          <pc:docMk/>
          <pc:sldMk cId="2919699170" sldId="258"/>
        </pc:sldMkLst>
        <pc:spChg chg="add del mod">
          <ac:chgData name="ducthangvt4@gmail.com" userId="5d435cf3de1ee224" providerId="LiveId" clId="{CBDD0ABE-51DC-407F-8669-1DBB1CE6DAEB}" dt="2021-09-28T02:30:14.360" v="237" actId="478"/>
          <ac:spMkLst>
            <pc:docMk/>
            <pc:sldMk cId="2919699170" sldId="258"/>
            <ac:spMk id="33" creationId="{B9C8E192-B498-4B03-903C-84AF2A3B058D}"/>
          </ac:spMkLst>
        </pc:spChg>
        <pc:spChg chg="add del mod">
          <ac:chgData name="ducthangvt4@gmail.com" userId="5d435cf3de1ee224" providerId="LiveId" clId="{CBDD0ABE-51DC-407F-8669-1DBB1CE6DAEB}" dt="2021-09-27T17:24:33.231" v="27"/>
          <ac:spMkLst>
            <pc:docMk/>
            <pc:sldMk cId="2919699170" sldId="258"/>
            <ac:spMk id="34" creationId="{3BF765B5-3EB2-43DB-9570-4F7206B16BA2}"/>
          </ac:spMkLst>
        </pc:spChg>
        <pc:spChg chg="add mod">
          <ac:chgData name="ducthangvt4@gmail.com" userId="5d435cf3de1ee224" providerId="LiveId" clId="{CBDD0ABE-51DC-407F-8669-1DBB1CE6DAEB}" dt="2021-09-29T10:37:24.027" v="316" actId="20577"/>
          <ac:spMkLst>
            <pc:docMk/>
            <pc:sldMk cId="2919699170" sldId="258"/>
            <ac:spMk id="35" creationId="{62AAA2E7-7E67-4950-9B37-20CDBFC10245}"/>
          </ac:spMkLst>
        </pc:spChg>
        <pc:spChg chg="add mod">
          <ac:chgData name="ducthangvt4@gmail.com" userId="5d435cf3de1ee224" providerId="LiveId" clId="{CBDD0ABE-51DC-407F-8669-1DBB1CE6DAEB}" dt="2021-09-27T17:28:27.073" v="70" actId="1076"/>
          <ac:spMkLst>
            <pc:docMk/>
            <pc:sldMk cId="2919699170" sldId="258"/>
            <ac:spMk id="36" creationId="{B3F3A133-EA95-4D0B-914F-02780DA44A0A}"/>
          </ac:spMkLst>
        </pc:spChg>
        <pc:spChg chg="add mod">
          <ac:chgData name="ducthangvt4@gmail.com" userId="5d435cf3de1ee224" providerId="LiveId" clId="{CBDD0ABE-51DC-407F-8669-1DBB1CE6DAEB}" dt="2021-09-28T02:30:23.118" v="238" actId="1076"/>
          <ac:spMkLst>
            <pc:docMk/>
            <pc:sldMk cId="2919699170" sldId="258"/>
            <ac:spMk id="37" creationId="{775D6EE1-E215-4DE6-B01A-24815BD6EDC4}"/>
          </ac:spMkLst>
        </pc:spChg>
        <pc:spChg chg="del mod">
          <ac:chgData name="ducthangvt4@gmail.com" userId="5d435cf3de1ee224" providerId="LiveId" clId="{CBDD0ABE-51DC-407F-8669-1DBB1CE6DAEB}" dt="2021-09-27T17:29:01.229" v="72"/>
          <ac:spMkLst>
            <pc:docMk/>
            <pc:sldMk cId="2919699170" sldId="258"/>
            <ac:spMk id="59" creationId="{1B38B015-B189-434C-AA3E-89BFBF20606F}"/>
          </ac:spMkLst>
        </pc:spChg>
        <pc:spChg chg="mod">
          <ac:chgData name="ducthangvt4@gmail.com" userId="5d435cf3de1ee224" providerId="LiveId" clId="{CBDD0ABE-51DC-407F-8669-1DBB1CE6DAEB}" dt="2021-09-27T17:25:46.785" v="41" actId="21"/>
          <ac:spMkLst>
            <pc:docMk/>
            <pc:sldMk cId="2919699170" sldId="258"/>
            <ac:spMk id="67" creationId="{54488AC4-0A64-404D-B02D-AA9EAF31FB61}"/>
          </ac:spMkLst>
        </pc:spChg>
        <pc:spChg chg="mod">
          <ac:chgData name="ducthangvt4@gmail.com" userId="5d435cf3de1ee224" providerId="LiveId" clId="{CBDD0ABE-51DC-407F-8669-1DBB1CE6DAEB}" dt="2021-09-27T17:28:17.061" v="68" actId="21"/>
          <ac:spMkLst>
            <pc:docMk/>
            <pc:sldMk cId="2919699170" sldId="258"/>
            <ac:spMk id="72" creationId="{C2BB8882-C44C-4CE2-89CF-A219E592AD16}"/>
          </ac:spMkLst>
        </pc:spChg>
        <pc:picChg chg="add del mod">
          <ac:chgData name="ducthangvt4@gmail.com" userId="5d435cf3de1ee224" providerId="LiveId" clId="{CBDD0ABE-51DC-407F-8669-1DBB1CE6DAEB}" dt="2021-10-01T15:22:53.396" v="1083"/>
          <ac:picMkLst>
            <pc:docMk/>
            <pc:sldMk cId="2919699170" sldId="258"/>
            <ac:picMk id="2" creationId="{17FC3F9A-C09D-4BC3-B383-D1FC944CDE1C}"/>
          </ac:picMkLst>
        </pc:picChg>
        <pc:picChg chg="add mod">
          <ac:chgData name="ducthangvt4@gmail.com" userId="5d435cf3de1ee224" providerId="LiveId" clId="{CBDD0ABE-51DC-407F-8669-1DBB1CE6DAEB}" dt="2021-10-01T15:23:34.384" v="1084"/>
          <ac:picMkLst>
            <pc:docMk/>
            <pc:sldMk cId="2919699170" sldId="258"/>
            <ac:picMk id="5" creationId="{59A905E9-B706-40FD-A68C-F8ACE65D8BE4}"/>
          </ac:picMkLst>
        </pc:picChg>
        <pc:picChg chg="mod">
          <ac:chgData name="ducthangvt4@gmail.com" userId="5d435cf3de1ee224" providerId="LiveId" clId="{CBDD0ABE-51DC-407F-8669-1DBB1CE6DAEB}" dt="2021-09-28T15:54:24.420" v="312" actId="1076"/>
          <ac:picMkLst>
            <pc:docMk/>
            <pc:sldMk cId="2919699170" sldId="258"/>
            <ac:picMk id="57" creationId="{00000000-0000-0000-0000-000000000000}"/>
          </ac:picMkLst>
        </pc:picChg>
      </pc:sldChg>
      <pc:sldChg chg="del modTransition">
        <pc:chgData name="ducthangvt4@gmail.com" userId="5d435cf3de1ee224" providerId="LiveId" clId="{CBDD0ABE-51DC-407F-8669-1DBB1CE6DAEB}" dt="2021-10-01T10:24:21.941" v="771" actId="47"/>
        <pc:sldMkLst>
          <pc:docMk/>
          <pc:sldMk cId="1545355887" sldId="259"/>
        </pc:sldMkLst>
      </pc:sldChg>
      <pc:sldChg chg="del modTransition">
        <pc:chgData name="ducthangvt4@gmail.com" userId="5d435cf3de1ee224" providerId="LiveId" clId="{CBDD0ABE-51DC-407F-8669-1DBB1CE6DAEB}" dt="2021-10-01T10:24:23.090" v="772" actId="47"/>
        <pc:sldMkLst>
          <pc:docMk/>
          <pc:sldMk cId="1498028929" sldId="260"/>
        </pc:sldMkLst>
      </pc:sldChg>
      <pc:sldChg chg="del modTransition">
        <pc:chgData name="ducthangvt4@gmail.com" userId="5d435cf3de1ee224" providerId="LiveId" clId="{CBDD0ABE-51DC-407F-8669-1DBB1CE6DAEB}" dt="2021-10-01T10:24:26.125" v="775" actId="47"/>
        <pc:sldMkLst>
          <pc:docMk/>
          <pc:sldMk cId="2910948762" sldId="261"/>
        </pc:sldMkLst>
      </pc:sldChg>
      <pc:sldChg chg="addSp delSp modSp mod modTransition delAnim">
        <pc:chgData name="ducthangvt4@gmail.com" userId="5d435cf3de1ee224" providerId="LiveId" clId="{CBDD0ABE-51DC-407F-8669-1DBB1CE6DAEB}" dt="2021-10-01T15:59:19.047" v="1127"/>
        <pc:sldMkLst>
          <pc:docMk/>
          <pc:sldMk cId="4235714822" sldId="262"/>
        </pc:sldMkLst>
        <pc:spChg chg="mod">
          <ac:chgData name="ducthangvt4@gmail.com" userId="5d435cf3de1ee224" providerId="LiveId" clId="{CBDD0ABE-51DC-407F-8669-1DBB1CE6DAEB}" dt="2021-10-01T10:34:41.641" v="1043" actId="208"/>
          <ac:spMkLst>
            <pc:docMk/>
            <pc:sldMk cId="4235714822" sldId="262"/>
            <ac:spMk id="3" creationId="{00000000-0000-0000-0000-000000000000}"/>
          </ac:spMkLst>
        </pc:spChg>
        <pc:spChg chg="mod">
          <ac:chgData name="ducthangvt4@gmail.com" userId="5d435cf3de1ee224" providerId="LiveId" clId="{CBDD0ABE-51DC-407F-8669-1DBB1CE6DAEB}" dt="2021-10-01T10:33:38.700" v="1038" actId="255"/>
          <ac:spMkLst>
            <pc:docMk/>
            <pc:sldMk cId="4235714822" sldId="262"/>
            <ac:spMk id="8" creationId="{00000000-0000-0000-0000-000000000000}"/>
          </ac:spMkLst>
        </pc:spChg>
        <pc:spChg chg="mod">
          <ac:chgData name="ducthangvt4@gmail.com" userId="5d435cf3de1ee224" providerId="LiveId" clId="{CBDD0ABE-51DC-407F-8669-1DBB1CE6DAEB}" dt="2021-10-01T10:35:17.207" v="1048" actId="113"/>
          <ac:spMkLst>
            <pc:docMk/>
            <pc:sldMk cId="4235714822" sldId="262"/>
            <ac:spMk id="12" creationId="{00000000-0000-0000-0000-000000000000}"/>
          </ac:spMkLst>
        </pc:spChg>
        <pc:spChg chg="mod">
          <ac:chgData name="ducthangvt4@gmail.com" userId="5d435cf3de1ee224" providerId="LiveId" clId="{CBDD0ABE-51DC-407F-8669-1DBB1CE6DAEB}" dt="2021-10-01T10:35:33.159" v="1050" actId="113"/>
          <ac:spMkLst>
            <pc:docMk/>
            <pc:sldMk cId="4235714822" sldId="262"/>
            <ac:spMk id="16" creationId="{00000000-0000-0000-0000-000000000000}"/>
          </ac:spMkLst>
        </pc:spChg>
        <pc:spChg chg="add del mod">
          <ac:chgData name="ducthangvt4@gmail.com" userId="5d435cf3de1ee224" providerId="LiveId" clId="{CBDD0ABE-51DC-407F-8669-1DBB1CE6DAEB}" dt="2021-10-01T10:26:16.984" v="800"/>
          <ac:spMkLst>
            <pc:docMk/>
            <pc:sldMk cId="4235714822" sldId="262"/>
            <ac:spMk id="23" creationId="{B306B257-5735-4752-9F15-2C8A017D1DF4}"/>
          </ac:spMkLst>
        </pc:spChg>
        <pc:spChg chg="add mod">
          <ac:chgData name="ducthangvt4@gmail.com" userId="5d435cf3de1ee224" providerId="LiveId" clId="{CBDD0ABE-51DC-407F-8669-1DBB1CE6DAEB}" dt="2021-10-01T10:27:48.187" v="885" actId="1076"/>
          <ac:spMkLst>
            <pc:docMk/>
            <pc:sldMk cId="4235714822" sldId="262"/>
            <ac:spMk id="24" creationId="{1A75E695-291D-4549-9138-FE8923C6A3C3}"/>
          </ac:spMkLst>
        </pc:spChg>
        <pc:spChg chg="del">
          <ac:chgData name="ducthangvt4@gmail.com" userId="5d435cf3de1ee224" providerId="LiveId" clId="{CBDD0ABE-51DC-407F-8669-1DBB1CE6DAEB}" dt="2021-10-01T10:25:41.042" v="790" actId="478"/>
          <ac:spMkLst>
            <pc:docMk/>
            <pc:sldMk cId="4235714822" sldId="262"/>
            <ac:spMk id="33" creationId="{00000000-0000-0000-0000-000000000000}"/>
          </ac:spMkLst>
        </pc:spChg>
        <pc:spChg chg="del">
          <ac:chgData name="ducthangvt4@gmail.com" userId="5d435cf3de1ee224" providerId="LiveId" clId="{CBDD0ABE-51DC-407F-8669-1DBB1CE6DAEB}" dt="2021-10-01T10:25:34.887" v="788" actId="478"/>
          <ac:spMkLst>
            <pc:docMk/>
            <pc:sldMk cId="4235714822" sldId="262"/>
            <ac:spMk id="34" creationId="{F4FE1BDE-7998-4C82-8642-2193CD760FD9}"/>
          </ac:spMkLst>
        </pc:spChg>
        <pc:spChg chg="del">
          <ac:chgData name="ducthangvt4@gmail.com" userId="5d435cf3de1ee224" providerId="LiveId" clId="{CBDD0ABE-51DC-407F-8669-1DBB1CE6DAEB}" dt="2021-10-01T10:25:44.765" v="791" actId="478"/>
          <ac:spMkLst>
            <pc:docMk/>
            <pc:sldMk cId="4235714822" sldId="262"/>
            <ac:spMk id="35" creationId="{00000000-0000-0000-0000-000000000000}"/>
          </ac:spMkLst>
        </pc:spChg>
        <pc:spChg chg="del">
          <ac:chgData name="ducthangvt4@gmail.com" userId="5d435cf3de1ee224" providerId="LiveId" clId="{CBDD0ABE-51DC-407F-8669-1DBB1CE6DAEB}" dt="2021-10-01T10:25:46.927" v="792" actId="478"/>
          <ac:spMkLst>
            <pc:docMk/>
            <pc:sldMk cId="4235714822" sldId="262"/>
            <ac:spMk id="36" creationId="{00000000-0000-0000-0000-000000000000}"/>
          </ac:spMkLst>
        </pc:spChg>
        <pc:grpChg chg="mod">
          <ac:chgData name="ducthangvt4@gmail.com" userId="5d435cf3de1ee224" providerId="LiveId" clId="{CBDD0ABE-51DC-407F-8669-1DBB1CE6DAEB}" dt="2021-10-01T10:32:52.555" v="1032" actId="1076"/>
          <ac:grpSpMkLst>
            <pc:docMk/>
            <pc:sldMk cId="4235714822" sldId="262"/>
            <ac:grpSpMk id="17" creationId="{00000000-0000-0000-0000-000000000000}"/>
          </ac:grpSpMkLst>
        </pc:grpChg>
        <pc:grpChg chg="mod">
          <ac:chgData name="ducthangvt4@gmail.com" userId="5d435cf3de1ee224" providerId="LiveId" clId="{CBDD0ABE-51DC-407F-8669-1DBB1CE6DAEB}" dt="2021-10-01T10:32:55.515" v="1033" actId="1076"/>
          <ac:grpSpMkLst>
            <pc:docMk/>
            <pc:sldMk cId="4235714822" sldId="262"/>
            <ac:grpSpMk id="18" creationId="{00000000-0000-0000-0000-000000000000}"/>
          </ac:grpSpMkLst>
        </pc:grpChg>
        <pc:grpChg chg="mod">
          <ac:chgData name="ducthangvt4@gmail.com" userId="5d435cf3de1ee224" providerId="LiveId" clId="{CBDD0ABE-51DC-407F-8669-1DBB1CE6DAEB}" dt="2021-10-01T10:32:58.091" v="1034" actId="1076"/>
          <ac:grpSpMkLst>
            <pc:docMk/>
            <pc:sldMk cId="4235714822" sldId="262"/>
            <ac:grpSpMk id="22" creationId="{00000000-0000-0000-0000-000000000000}"/>
          </ac:grpSpMkLst>
        </pc:grpChg>
        <pc:picChg chg="add mod">
          <ac:chgData name="ducthangvt4@gmail.com" userId="5d435cf3de1ee224" providerId="LiveId" clId="{CBDD0ABE-51DC-407F-8669-1DBB1CE6DAEB}" dt="2021-10-01T15:59:19.047" v="1127"/>
          <ac:picMkLst>
            <pc:docMk/>
            <pc:sldMk cId="4235714822" sldId="262"/>
            <ac:picMk id="19" creationId="{95E2C3B4-61A1-449B-90CB-1BC53257025A}"/>
          </ac:picMkLst>
        </pc:picChg>
        <pc:picChg chg="add mod">
          <ac:chgData name="ducthangvt4@gmail.com" userId="5d435cf3de1ee224" providerId="LiveId" clId="{CBDD0ABE-51DC-407F-8669-1DBB1CE6DAEB}" dt="2021-10-01T10:27:12.642" v="877" actId="1076"/>
          <ac:picMkLst>
            <pc:docMk/>
            <pc:sldMk cId="4235714822" sldId="262"/>
            <ac:picMk id="27" creationId="{361AAEF1-83DB-49FB-8DFA-E326FDB4C689}"/>
          </ac:picMkLst>
        </pc:picChg>
        <pc:cxnChg chg="del">
          <ac:chgData name="ducthangvt4@gmail.com" userId="5d435cf3de1ee224" providerId="LiveId" clId="{CBDD0ABE-51DC-407F-8669-1DBB1CE6DAEB}" dt="2021-10-01T10:25:51.816" v="795" actId="478"/>
          <ac:cxnSpMkLst>
            <pc:docMk/>
            <pc:sldMk cId="4235714822" sldId="262"/>
            <ac:cxnSpMk id="19" creationId="{00000000-0000-0000-0000-000000000000}"/>
          </ac:cxnSpMkLst>
        </pc:cxnChg>
        <pc:cxnChg chg="del">
          <ac:chgData name="ducthangvt4@gmail.com" userId="5d435cf3de1ee224" providerId="LiveId" clId="{CBDD0ABE-51DC-407F-8669-1DBB1CE6DAEB}" dt="2021-10-01T10:25:50.215" v="794" actId="478"/>
          <ac:cxnSpMkLst>
            <pc:docMk/>
            <pc:sldMk cId="4235714822" sldId="262"/>
            <ac:cxnSpMk id="20" creationId="{00000000-0000-0000-0000-000000000000}"/>
          </ac:cxnSpMkLst>
        </pc:cxnChg>
        <pc:cxnChg chg="del">
          <ac:chgData name="ducthangvt4@gmail.com" userId="5d435cf3de1ee224" providerId="LiveId" clId="{CBDD0ABE-51DC-407F-8669-1DBB1CE6DAEB}" dt="2021-10-01T10:25:48.432" v="793" actId="478"/>
          <ac:cxnSpMkLst>
            <pc:docMk/>
            <pc:sldMk cId="4235714822" sldId="262"/>
            <ac:cxnSpMk id="21" creationId="{00000000-0000-0000-0000-000000000000}"/>
          </ac:cxnSpMkLst>
        </pc:cxnChg>
      </pc:sldChg>
      <pc:sldChg chg="del modTransition">
        <pc:chgData name="ducthangvt4@gmail.com" userId="5d435cf3de1ee224" providerId="LiveId" clId="{CBDD0ABE-51DC-407F-8669-1DBB1CE6DAEB}" dt="2021-10-01T10:43:29.095" v="1052" actId="47"/>
        <pc:sldMkLst>
          <pc:docMk/>
          <pc:sldMk cId="3203657553" sldId="263"/>
        </pc:sldMkLst>
      </pc:sldChg>
      <pc:sldChg chg="del modTransition">
        <pc:chgData name="ducthangvt4@gmail.com" userId="5d435cf3de1ee224" providerId="LiveId" clId="{CBDD0ABE-51DC-407F-8669-1DBB1CE6DAEB}" dt="2021-10-01T10:24:25.030" v="774" actId="47"/>
        <pc:sldMkLst>
          <pc:docMk/>
          <pc:sldMk cId="3447995816" sldId="265"/>
        </pc:sldMkLst>
      </pc:sldChg>
      <pc:sldChg chg="del modTransition">
        <pc:chgData name="ducthangvt4@gmail.com" userId="5d435cf3de1ee224" providerId="LiveId" clId="{CBDD0ABE-51DC-407F-8669-1DBB1CE6DAEB}" dt="2021-10-01T10:24:24.075" v="773" actId="47"/>
        <pc:sldMkLst>
          <pc:docMk/>
          <pc:sldMk cId="785320685" sldId="273"/>
        </pc:sldMkLst>
      </pc:sldChg>
      <pc:sldChg chg="del modTransition">
        <pc:chgData name="ducthangvt4@gmail.com" userId="5d435cf3de1ee224" providerId="LiveId" clId="{CBDD0ABE-51DC-407F-8669-1DBB1CE6DAEB}" dt="2021-10-01T10:24:31.729" v="776" actId="47"/>
        <pc:sldMkLst>
          <pc:docMk/>
          <pc:sldMk cId="3166216693" sldId="274"/>
        </pc:sldMkLst>
      </pc:sldChg>
      <pc:sldChg chg="del modTransition">
        <pc:chgData name="ducthangvt4@gmail.com" userId="5d435cf3de1ee224" providerId="LiveId" clId="{CBDD0ABE-51DC-407F-8669-1DBB1CE6DAEB}" dt="2021-10-01T10:24:33.244" v="777" actId="47"/>
        <pc:sldMkLst>
          <pc:docMk/>
          <pc:sldMk cId="3708365285" sldId="281"/>
        </pc:sldMkLst>
      </pc:sldChg>
      <pc:sldChg chg="del modTransition">
        <pc:chgData name="ducthangvt4@gmail.com" userId="5d435cf3de1ee224" providerId="LiveId" clId="{CBDD0ABE-51DC-407F-8669-1DBB1CE6DAEB}" dt="2021-10-01T10:24:35.621" v="779" actId="47"/>
        <pc:sldMkLst>
          <pc:docMk/>
          <pc:sldMk cId="170767657" sldId="282"/>
        </pc:sldMkLst>
      </pc:sldChg>
      <pc:sldChg chg="del modTransition">
        <pc:chgData name="ducthangvt4@gmail.com" userId="5d435cf3de1ee224" providerId="LiveId" clId="{CBDD0ABE-51DC-407F-8669-1DBB1CE6DAEB}" dt="2021-10-01T10:24:37.099" v="780" actId="47"/>
        <pc:sldMkLst>
          <pc:docMk/>
          <pc:sldMk cId="430117959" sldId="283"/>
        </pc:sldMkLst>
      </pc:sldChg>
      <pc:sldChg chg="addSp modSp del ord modTransition">
        <pc:chgData name="ducthangvt4@gmail.com" userId="5d435cf3de1ee224" providerId="LiveId" clId="{CBDD0ABE-51DC-407F-8669-1DBB1CE6DAEB}" dt="2021-10-01T15:37:11.112" v="1104"/>
        <pc:sldMkLst>
          <pc:docMk/>
          <pc:sldMk cId="4108442524" sldId="285"/>
        </pc:sldMkLst>
        <pc:picChg chg="add mod">
          <ac:chgData name="ducthangvt4@gmail.com" userId="5d435cf3de1ee224" providerId="LiveId" clId="{CBDD0ABE-51DC-407F-8669-1DBB1CE6DAEB}" dt="2021-10-01T15:37:11.112" v="1104"/>
          <ac:picMkLst>
            <pc:docMk/>
            <pc:sldMk cId="4108442524" sldId="285"/>
            <ac:picMk id="2" creationId="{25FE9F38-5F7A-403B-9C2B-706A9EB584AB}"/>
          </ac:picMkLst>
        </pc:picChg>
      </pc:sldChg>
      <pc:sldChg chg="del modTransition">
        <pc:chgData name="ducthangvt4@gmail.com" userId="5d435cf3de1ee224" providerId="LiveId" clId="{CBDD0ABE-51DC-407F-8669-1DBB1CE6DAEB}" dt="2021-10-01T10:24:34.579" v="778" actId="47"/>
        <pc:sldMkLst>
          <pc:docMk/>
          <pc:sldMk cId="3740555426" sldId="288"/>
        </pc:sldMkLst>
      </pc:sldChg>
      <pc:sldChg chg="addSp delSp modSp mod modTransition delAnim modAnim">
        <pc:chgData name="ducthangvt4@gmail.com" userId="5d435cf3de1ee224" providerId="LiveId" clId="{CBDD0ABE-51DC-407F-8669-1DBB1CE6DAEB}" dt="2021-10-01T16:02:28.315" v="1138"/>
        <pc:sldMkLst>
          <pc:docMk/>
          <pc:sldMk cId="268689261" sldId="289"/>
        </pc:sldMkLst>
        <pc:spChg chg="mod">
          <ac:chgData name="ducthangvt4@gmail.com" userId="5d435cf3de1ee224" providerId="LiveId" clId="{CBDD0ABE-51DC-407F-8669-1DBB1CE6DAEB}" dt="2021-10-01T05:59:38.787" v="689" actId="1076"/>
          <ac:spMkLst>
            <pc:docMk/>
            <pc:sldMk cId="268689261" sldId="289"/>
            <ac:spMk id="2" creationId="{00000000-0000-0000-0000-000000000000}"/>
          </ac:spMkLst>
        </pc:spChg>
        <pc:spChg chg="add del mod">
          <ac:chgData name="ducthangvt4@gmail.com" userId="5d435cf3de1ee224" providerId="LiveId" clId="{CBDD0ABE-51DC-407F-8669-1DBB1CE6DAEB}" dt="2021-09-27T17:33:17.430" v="77"/>
          <ac:spMkLst>
            <pc:docMk/>
            <pc:sldMk cId="268689261" sldId="289"/>
            <ac:spMk id="4" creationId="{C2B13807-4F2B-42CF-AE04-C711C2CE8909}"/>
          </ac:spMkLst>
        </pc:spChg>
        <pc:spChg chg="add del">
          <ac:chgData name="ducthangvt4@gmail.com" userId="5d435cf3de1ee224" providerId="LiveId" clId="{CBDD0ABE-51DC-407F-8669-1DBB1CE6DAEB}" dt="2021-09-27T17:33:36.911" v="80" actId="22"/>
          <ac:spMkLst>
            <pc:docMk/>
            <pc:sldMk cId="268689261" sldId="289"/>
            <ac:spMk id="10" creationId="{63E968A2-10E2-4041-A7BB-AE4BE02A45EE}"/>
          </ac:spMkLst>
        </pc:spChg>
        <pc:spChg chg="add del mod">
          <ac:chgData name="ducthangvt4@gmail.com" userId="5d435cf3de1ee224" providerId="LiveId" clId="{CBDD0ABE-51DC-407F-8669-1DBB1CE6DAEB}" dt="2021-10-01T05:56:52.316" v="678" actId="478"/>
          <ac:spMkLst>
            <pc:docMk/>
            <pc:sldMk cId="268689261" sldId="289"/>
            <ac:spMk id="11" creationId="{6EE4F826-18D2-4B8C-BE7A-9AF257BDA500}"/>
          </ac:spMkLst>
        </pc:spChg>
        <pc:spChg chg="del">
          <ac:chgData name="ducthangvt4@gmail.com" userId="5d435cf3de1ee224" providerId="LiveId" clId="{CBDD0ABE-51DC-407F-8669-1DBB1CE6DAEB}" dt="2021-09-27T17:19:43.680" v="0" actId="478"/>
          <ac:spMkLst>
            <pc:docMk/>
            <pc:sldMk cId="268689261" sldId="289"/>
            <ac:spMk id="17" creationId="{77BDB67F-6F5A-419C-B3D2-2A4C99913BDD}"/>
          </ac:spMkLst>
        </pc:spChg>
        <pc:picChg chg="add del mod">
          <ac:chgData name="ducthangvt4@gmail.com" userId="5d435cf3de1ee224" providerId="LiveId" clId="{CBDD0ABE-51DC-407F-8669-1DBB1CE6DAEB}" dt="2021-10-01T15:12:28.923" v="1075"/>
          <ac:picMkLst>
            <pc:docMk/>
            <pc:sldMk cId="268689261" sldId="289"/>
            <ac:picMk id="3" creationId="{CBD1B4E4-59F7-442D-B209-B6CF6F10A30D}"/>
          </ac:picMkLst>
        </pc:picChg>
        <pc:picChg chg="add del mod">
          <ac:chgData name="ducthangvt4@gmail.com" userId="5d435cf3de1ee224" providerId="LiveId" clId="{CBDD0ABE-51DC-407F-8669-1DBB1CE6DAEB}" dt="2021-10-01T05:44:03.204" v="630" actId="21"/>
          <ac:picMkLst>
            <pc:docMk/>
            <pc:sldMk cId="268689261" sldId="289"/>
            <ac:picMk id="3" creationId="{D841DC7D-6492-4557-A2BE-21C6886FF21E}"/>
          </ac:picMkLst>
        </pc:picChg>
        <pc:picChg chg="add del mod">
          <ac:chgData name="ducthangvt4@gmail.com" userId="5d435cf3de1ee224" providerId="LiveId" clId="{CBDD0ABE-51DC-407F-8669-1DBB1CE6DAEB}" dt="2021-09-28T07:47:47.735" v="240" actId="478"/>
          <ac:picMkLst>
            <pc:docMk/>
            <pc:sldMk cId="268689261" sldId="289"/>
            <ac:picMk id="3" creationId="{E9F5BD4D-EC7A-4D57-ACCC-B2908837B64E}"/>
          </ac:picMkLst>
        </pc:picChg>
        <pc:picChg chg="add del mod">
          <ac:chgData name="ducthangvt4@gmail.com" userId="5d435cf3de1ee224" providerId="LiveId" clId="{CBDD0ABE-51DC-407F-8669-1DBB1CE6DAEB}" dt="2021-09-28T07:50:46.736" v="244"/>
          <ac:picMkLst>
            <pc:docMk/>
            <pc:sldMk cId="268689261" sldId="289"/>
            <ac:picMk id="4" creationId="{23CDB477-E0C6-4805-AA8F-D7084D046E22}"/>
          </ac:picMkLst>
        </pc:picChg>
        <pc:picChg chg="add mod">
          <ac:chgData name="ducthangvt4@gmail.com" userId="5d435cf3de1ee224" providerId="LiveId" clId="{CBDD0ABE-51DC-407F-8669-1DBB1CE6DAEB}" dt="2021-10-01T16:02:28.315" v="1138"/>
          <ac:picMkLst>
            <pc:docMk/>
            <pc:sldMk cId="268689261" sldId="289"/>
            <ac:picMk id="4" creationId="{D4F113CE-55D1-45FB-B527-DFE9C9682BBD}"/>
          </ac:picMkLst>
        </pc:picChg>
        <pc:picChg chg="add del mod">
          <ac:chgData name="ducthangvt4@gmail.com" userId="5d435cf3de1ee224" providerId="LiveId" clId="{CBDD0ABE-51DC-407F-8669-1DBB1CE6DAEB}" dt="2021-09-28T07:51:57.236" v="246"/>
          <ac:picMkLst>
            <pc:docMk/>
            <pc:sldMk cId="268689261" sldId="289"/>
            <ac:picMk id="5" creationId="{EAB9F19B-8189-4A50-9917-49CD3B2034C9}"/>
          </ac:picMkLst>
        </pc:picChg>
        <pc:picChg chg="add del mod">
          <ac:chgData name="ducthangvt4@gmail.com" userId="5d435cf3de1ee224" providerId="LiveId" clId="{CBDD0ABE-51DC-407F-8669-1DBB1CE6DAEB}" dt="2021-09-28T07:52:48.159" v="248"/>
          <ac:picMkLst>
            <pc:docMk/>
            <pc:sldMk cId="268689261" sldId="289"/>
            <ac:picMk id="6" creationId="{5BA61073-782C-410E-90EF-F7ADAA2F6621}"/>
          </ac:picMkLst>
        </pc:picChg>
        <pc:picChg chg="add del mod">
          <ac:chgData name="ducthangvt4@gmail.com" userId="5d435cf3de1ee224" providerId="LiveId" clId="{CBDD0ABE-51DC-407F-8669-1DBB1CE6DAEB}" dt="2021-09-28T07:53:46.676" v="250"/>
          <ac:picMkLst>
            <pc:docMk/>
            <pc:sldMk cId="268689261" sldId="289"/>
            <ac:picMk id="7" creationId="{028ECBD2-17FB-4A2E-AE01-5BD51F7680D9}"/>
          </ac:picMkLst>
        </pc:picChg>
        <pc:picChg chg="mod">
          <ac:chgData name="ducthangvt4@gmail.com" userId="5d435cf3de1ee224" providerId="LiveId" clId="{CBDD0ABE-51DC-407F-8669-1DBB1CE6DAEB}" dt="2021-09-28T08:10:03.694" v="308" actId="1076"/>
          <ac:picMkLst>
            <pc:docMk/>
            <pc:sldMk cId="268689261" sldId="289"/>
            <ac:picMk id="8" creationId="{62E0F0DF-BFB1-4FA8-979C-38D4CCCDD192}"/>
          </ac:picMkLst>
        </pc:picChg>
        <pc:picChg chg="mod">
          <ac:chgData name="ducthangvt4@gmail.com" userId="5d435cf3de1ee224" providerId="LiveId" clId="{CBDD0ABE-51DC-407F-8669-1DBB1CE6DAEB}" dt="2021-09-28T08:09:52.214" v="306" actId="1076"/>
          <ac:picMkLst>
            <pc:docMk/>
            <pc:sldMk cId="268689261" sldId="289"/>
            <ac:picMk id="9" creationId="{73BBA8D2-0ABE-4E1A-ACE3-5E78A1CC5546}"/>
          </ac:picMkLst>
        </pc:picChg>
        <pc:picChg chg="add del mod">
          <ac:chgData name="ducthangvt4@gmail.com" userId="5d435cf3de1ee224" providerId="LiveId" clId="{CBDD0ABE-51DC-407F-8669-1DBB1CE6DAEB}" dt="2021-09-28T08:02:57.352" v="256"/>
          <ac:picMkLst>
            <pc:docMk/>
            <pc:sldMk cId="268689261" sldId="289"/>
            <ac:picMk id="10" creationId="{CCF2642F-2AAD-4302-9900-FB77C9B2CDA8}"/>
          </ac:picMkLst>
        </pc:picChg>
        <pc:picChg chg="del">
          <ac:chgData name="ducthangvt4@gmail.com" userId="5d435cf3de1ee224" providerId="LiveId" clId="{CBDD0ABE-51DC-407F-8669-1DBB1CE6DAEB}" dt="2021-09-28T07:48:40.889" v="241" actId="478"/>
          <ac:picMkLst>
            <pc:docMk/>
            <pc:sldMk cId="268689261" sldId="289"/>
            <ac:picMk id="18" creationId="{613EBE38-2862-4656-BF30-A637C4B87A33}"/>
          </ac:picMkLst>
        </pc:picChg>
      </pc:sldChg>
      <pc:sldChg chg="addSp delSp modSp mod modTransition delAnim modAnim">
        <pc:chgData name="ducthangvt4@gmail.com" userId="5d435cf3de1ee224" providerId="LiveId" clId="{CBDD0ABE-51DC-407F-8669-1DBB1CE6DAEB}" dt="2021-10-01T15:14:27.528" v="1079"/>
        <pc:sldMkLst>
          <pc:docMk/>
          <pc:sldMk cId="2924302847" sldId="290"/>
        </pc:sldMkLst>
        <pc:spChg chg="add del mod">
          <ac:chgData name="ducthangvt4@gmail.com" userId="5d435cf3de1ee224" providerId="LiveId" clId="{CBDD0ABE-51DC-407F-8669-1DBB1CE6DAEB}" dt="2021-09-27T17:37:53.356" v="182"/>
          <ac:spMkLst>
            <pc:docMk/>
            <pc:sldMk cId="2924302847" sldId="290"/>
            <ac:spMk id="10" creationId="{B809942E-ADA8-42F9-9FCB-58FCC5DC3631}"/>
          </ac:spMkLst>
        </pc:spChg>
        <pc:spChg chg="add del mod">
          <ac:chgData name="ducthangvt4@gmail.com" userId="5d435cf3de1ee224" providerId="LiveId" clId="{CBDD0ABE-51DC-407F-8669-1DBB1CE6DAEB}" dt="2021-09-27T17:37:58.172" v="184"/>
          <ac:spMkLst>
            <pc:docMk/>
            <pc:sldMk cId="2924302847" sldId="290"/>
            <ac:spMk id="11" creationId="{B714FDD2-5FDB-4DEF-92E0-F0085DA0D058}"/>
          </ac:spMkLst>
        </pc:spChg>
        <pc:spChg chg="add mod">
          <ac:chgData name="ducthangvt4@gmail.com" userId="5d435cf3de1ee224" providerId="LiveId" clId="{CBDD0ABE-51DC-407F-8669-1DBB1CE6DAEB}" dt="2021-10-01T05:12:12.261" v="441" actId="1076"/>
          <ac:spMkLst>
            <pc:docMk/>
            <pc:sldMk cId="2924302847" sldId="290"/>
            <ac:spMk id="13" creationId="{019A05B7-5C51-49A3-B8EC-F66D87CD9E9D}"/>
          </ac:spMkLst>
        </pc:spChg>
        <pc:spChg chg="del">
          <ac:chgData name="ducthangvt4@gmail.com" userId="5d435cf3de1ee224" providerId="LiveId" clId="{CBDD0ABE-51DC-407F-8669-1DBB1CE6DAEB}" dt="2021-09-27T17:37:30.116" v="177" actId="478"/>
          <ac:spMkLst>
            <pc:docMk/>
            <pc:sldMk cId="2924302847" sldId="290"/>
            <ac:spMk id="15" creationId="{BE2C6A5B-C2D7-46AC-85BC-15D59BC14AF1}"/>
          </ac:spMkLst>
        </pc:spChg>
        <pc:spChg chg="del">
          <ac:chgData name="ducthangvt4@gmail.com" userId="5d435cf3de1ee224" providerId="LiveId" clId="{CBDD0ABE-51DC-407F-8669-1DBB1CE6DAEB}" dt="2021-09-27T17:37:31.696" v="178" actId="478"/>
          <ac:spMkLst>
            <pc:docMk/>
            <pc:sldMk cId="2924302847" sldId="290"/>
            <ac:spMk id="25" creationId="{63367224-4F19-433B-9910-73D61E8C0018}"/>
          </ac:spMkLst>
        </pc:spChg>
        <pc:spChg chg="del">
          <ac:chgData name="ducthangvt4@gmail.com" userId="5d435cf3de1ee224" providerId="LiveId" clId="{CBDD0ABE-51DC-407F-8669-1DBB1CE6DAEB}" dt="2021-09-27T17:37:34.328" v="179" actId="478"/>
          <ac:spMkLst>
            <pc:docMk/>
            <pc:sldMk cId="2924302847" sldId="290"/>
            <ac:spMk id="26" creationId="{8A6A2D89-2C97-4F07-AF98-F75F321A7056}"/>
          </ac:spMkLst>
        </pc:spChg>
        <pc:grpChg chg="del">
          <ac:chgData name="ducthangvt4@gmail.com" userId="5d435cf3de1ee224" providerId="LiveId" clId="{CBDD0ABE-51DC-407F-8669-1DBB1CE6DAEB}" dt="2021-09-27T17:37:38.498" v="180" actId="478"/>
          <ac:grpSpMkLst>
            <pc:docMk/>
            <pc:sldMk cId="2924302847" sldId="290"/>
            <ac:grpSpMk id="16" creationId="{F5908934-5AF9-4B0F-81A1-30CF8A21A257}"/>
          </ac:grpSpMkLst>
        </pc:grpChg>
        <pc:picChg chg="add mod">
          <ac:chgData name="ducthangvt4@gmail.com" userId="5d435cf3de1ee224" providerId="LiveId" clId="{CBDD0ABE-51DC-407F-8669-1DBB1CE6DAEB}" dt="2021-09-27T18:00:44.996" v="223"/>
          <ac:picMkLst>
            <pc:docMk/>
            <pc:sldMk cId="2924302847" sldId="290"/>
            <ac:picMk id="2" creationId="{491070EE-EE85-412D-B0C7-D4E42BD5AAB2}"/>
          </ac:picMkLst>
        </pc:picChg>
        <pc:picChg chg="add mod">
          <ac:chgData name="ducthangvt4@gmail.com" userId="5d435cf3de1ee224" providerId="LiveId" clId="{CBDD0ABE-51DC-407F-8669-1DBB1CE6DAEB}" dt="2021-10-01T15:14:27.528" v="1079"/>
          <ac:picMkLst>
            <pc:docMk/>
            <pc:sldMk cId="2924302847" sldId="290"/>
            <ac:picMk id="2" creationId="{8F0297F8-39F7-4E07-8240-A4908606F8C6}"/>
          </ac:picMkLst>
        </pc:picChg>
        <pc:picChg chg="add del mod">
          <ac:chgData name="ducthangvt4@gmail.com" userId="5d435cf3de1ee224" providerId="LiveId" clId="{CBDD0ABE-51DC-407F-8669-1DBB1CE6DAEB}" dt="2021-09-28T08:00:07.482" v="253" actId="478"/>
          <ac:picMkLst>
            <pc:docMk/>
            <pc:sldMk cId="2924302847" sldId="290"/>
            <ac:picMk id="2" creationId="{9A24FD30-6234-43D7-BC36-AB2508D27603}"/>
          </ac:picMkLst>
        </pc:picChg>
        <pc:picChg chg="add del mod">
          <ac:chgData name="ducthangvt4@gmail.com" userId="5d435cf3de1ee224" providerId="LiveId" clId="{CBDD0ABE-51DC-407F-8669-1DBB1CE6DAEB}" dt="2021-09-28T08:04:51.887" v="258"/>
          <ac:picMkLst>
            <pc:docMk/>
            <pc:sldMk cId="2924302847" sldId="290"/>
            <ac:picMk id="3" creationId="{7D469C14-DC30-4124-8734-304E3B7EB487}"/>
          </ac:picMkLst>
        </pc:picChg>
        <pc:picChg chg="add del mod">
          <ac:chgData name="ducthangvt4@gmail.com" userId="5d435cf3de1ee224" providerId="LiveId" clId="{CBDD0ABE-51DC-407F-8669-1DBB1CE6DAEB}" dt="2021-09-28T08:08:43.980" v="259" actId="21"/>
          <ac:picMkLst>
            <pc:docMk/>
            <pc:sldMk cId="2924302847" sldId="290"/>
            <ac:picMk id="4" creationId="{960F91E1-148B-4D23-9113-8A6C28A5805D}"/>
          </ac:picMkLst>
        </pc:picChg>
        <pc:picChg chg="add mod">
          <ac:chgData name="ducthangvt4@gmail.com" userId="5d435cf3de1ee224" providerId="LiveId" clId="{CBDD0ABE-51DC-407F-8669-1DBB1CE6DAEB}" dt="2021-09-27T17:38:40.955" v="188" actId="1076"/>
          <ac:picMkLst>
            <pc:docMk/>
            <pc:sldMk cId="2924302847" sldId="290"/>
            <ac:picMk id="12" creationId="{F3431295-1F99-48D7-AD2A-FA4F557B6540}"/>
          </ac:picMkLst>
        </pc:picChg>
      </pc:sldChg>
      <pc:sldChg chg="addSp delSp modSp modTransition modAnim">
        <pc:chgData name="ducthangvt4@gmail.com" userId="5d435cf3de1ee224" providerId="LiveId" clId="{CBDD0ABE-51DC-407F-8669-1DBB1CE6DAEB}" dt="2021-10-01T15:37:31.138" v="1105"/>
        <pc:sldMkLst>
          <pc:docMk/>
          <pc:sldMk cId="69427584" sldId="291"/>
        </pc:sldMkLst>
        <pc:picChg chg="add del mod">
          <ac:chgData name="ducthangvt4@gmail.com" userId="5d435cf3de1ee224" providerId="LiveId" clId="{CBDD0ABE-51DC-407F-8669-1DBB1CE6DAEB}" dt="2021-10-01T15:37:31.138" v="1105"/>
          <ac:picMkLst>
            <pc:docMk/>
            <pc:sldMk cId="69427584" sldId="291"/>
            <ac:picMk id="3" creationId="{AB82023E-FAE4-48D2-9B4F-E5F346B8C037}"/>
          </ac:picMkLst>
        </pc:picChg>
      </pc:sldChg>
      <pc:sldChg chg="addSp delSp modSp new del mod modTransition delAnim modAnim">
        <pc:chgData name="ducthangvt4@gmail.com" userId="5d435cf3de1ee224" providerId="LiveId" clId="{CBDD0ABE-51DC-407F-8669-1DBB1CE6DAEB}" dt="2021-10-01T09:26:44.111" v="743" actId="2696"/>
        <pc:sldMkLst>
          <pc:docMk/>
          <pc:sldMk cId="1297656852" sldId="291"/>
        </pc:sldMkLst>
        <pc:picChg chg="add mod">
          <ac:chgData name="ducthangvt4@gmail.com" userId="5d435cf3de1ee224" providerId="LiveId" clId="{CBDD0ABE-51DC-407F-8669-1DBB1CE6DAEB}" dt="2021-09-27T18:01:25.350" v="232" actId="14100"/>
          <ac:picMkLst>
            <pc:docMk/>
            <pc:sldMk cId="1297656852" sldId="291"/>
            <ac:picMk id="2" creationId="{4E6781BE-0549-4930-BF77-A50B15936E56}"/>
          </ac:picMkLst>
        </pc:picChg>
        <pc:picChg chg="add del mod">
          <ac:chgData name="ducthangvt4@gmail.com" userId="5d435cf3de1ee224" providerId="LiveId" clId="{CBDD0ABE-51DC-407F-8669-1DBB1CE6DAEB}" dt="2021-09-28T08:00:16.851" v="254" actId="478"/>
          <ac:picMkLst>
            <pc:docMk/>
            <pc:sldMk cId="1297656852" sldId="291"/>
            <ac:picMk id="3" creationId="{64D83224-3D14-42C7-B55E-8B9AF47315A5}"/>
          </ac:picMkLst>
        </pc:picChg>
      </pc:sldChg>
      <pc:sldChg chg="addSp delSp modSp modTransition modAnim">
        <pc:chgData name="ducthangvt4@gmail.com" userId="5d435cf3de1ee224" providerId="LiveId" clId="{CBDD0ABE-51DC-407F-8669-1DBB1CE6DAEB}" dt="2021-10-01T15:26:08.731" v="1090"/>
        <pc:sldMkLst>
          <pc:docMk/>
          <pc:sldMk cId="2201940482" sldId="319"/>
        </pc:sldMkLst>
        <pc:picChg chg="add del mod">
          <ac:chgData name="ducthangvt4@gmail.com" userId="5d435cf3de1ee224" providerId="LiveId" clId="{CBDD0ABE-51DC-407F-8669-1DBB1CE6DAEB}" dt="2021-10-01T15:24:45.305" v="1086"/>
          <ac:picMkLst>
            <pc:docMk/>
            <pc:sldMk cId="2201940482" sldId="319"/>
            <ac:picMk id="2" creationId="{9D1968FF-3F02-47F6-B432-4E9320D414D4}"/>
          </ac:picMkLst>
        </pc:picChg>
        <pc:picChg chg="add del mod">
          <ac:chgData name="ducthangvt4@gmail.com" userId="5d435cf3de1ee224" providerId="LiveId" clId="{CBDD0ABE-51DC-407F-8669-1DBB1CE6DAEB}" dt="2021-10-01T15:25:48.361" v="1089"/>
          <ac:picMkLst>
            <pc:docMk/>
            <pc:sldMk cId="2201940482" sldId="319"/>
            <ac:picMk id="3" creationId="{F8BF1E46-376F-4941-ACD0-283F4EFE79D8}"/>
          </ac:picMkLst>
        </pc:picChg>
        <pc:picChg chg="add mod">
          <ac:chgData name="ducthangvt4@gmail.com" userId="5d435cf3de1ee224" providerId="LiveId" clId="{CBDD0ABE-51DC-407F-8669-1DBB1CE6DAEB}" dt="2021-10-01T15:26:08.731" v="1090"/>
          <ac:picMkLst>
            <pc:docMk/>
            <pc:sldMk cId="2201940482" sldId="319"/>
            <ac:picMk id="4" creationId="{EBE8176B-D10A-418E-8601-EB5809B0405B}"/>
          </ac:picMkLst>
        </pc:picChg>
      </pc:sldChg>
      <pc:sldChg chg="addSp modSp modTransition">
        <pc:chgData name="ducthangvt4@gmail.com" userId="5d435cf3de1ee224" providerId="LiveId" clId="{CBDD0ABE-51DC-407F-8669-1DBB1CE6DAEB}" dt="2021-10-01T15:26:50.303" v="1091"/>
        <pc:sldMkLst>
          <pc:docMk/>
          <pc:sldMk cId="3644125320" sldId="320"/>
        </pc:sldMkLst>
        <pc:picChg chg="add mod">
          <ac:chgData name="ducthangvt4@gmail.com" userId="5d435cf3de1ee224" providerId="LiveId" clId="{CBDD0ABE-51DC-407F-8669-1DBB1CE6DAEB}" dt="2021-10-01T15:26:50.303" v="1091"/>
          <ac:picMkLst>
            <pc:docMk/>
            <pc:sldMk cId="3644125320" sldId="320"/>
            <ac:picMk id="5" creationId="{82C02F1A-D3E9-4C96-BE9F-C90D08C7E958}"/>
          </ac:picMkLst>
        </pc:picChg>
      </pc:sldChg>
      <pc:sldChg chg="addSp delSp modSp mod modTransition modAnim">
        <pc:chgData name="ducthangvt4@gmail.com" userId="5d435cf3de1ee224" providerId="LiveId" clId="{CBDD0ABE-51DC-407F-8669-1DBB1CE6DAEB}" dt="2021-10-01T16:19:53.999" v="1149"/>
        <pc:sldMkLst>
          <pc:docMk/>
          <pc:sldMk cId="3517132083" sldId="325"/>
        </pc:sldMkLst>
        <pc:picChg chg="mod">
          <ac:chgData name="ducthangvt4@gmail.com" userId="5d435cf3de1ee224" providerId="LiveId" clId="{CBDD0ABE-51DC-407F-8669-1DBB1CE6DAEB}" dt="2021-10-01T09:57:07.923" v="765" actId="1076"/>
          <ac:picMkLst>
            <pc:docMk/>
            <pc:sldMk cId="3517132083" sldId="325"/>
            <ac:picMk id="4" creationId="{00000000-0000-0000-0000-000000000000}"/>
          </ac:picMkLst>
        </pc:picChg>
        <pc:picChg chg="add mod">
          <ac:chgData name="ducthangvt4@gmail.com" userId="5d435cf3de1ee224" providerId="LiveId" clId="{CBDD0ABE-51DC-407F-8669-1DBB1CE6DAEB}" dt="2021-10-01T09:56:55.667" v="760" actId="1076"/>
          <ac:picMkLst>
            <pc:docMk/>
            <pc:sldMk cId="3517132083" sldId="325"/>
            <ac:picMk id="5" creationId="{02E891D1-1C0D-44C4-8063-42B4AAAA5AAD}"/>
          </ac:picMkLst>
        </pc:picChg>
        <pc:picChg chg="add del mod">
          <ac:chgData name="ducthangvt4@gmail.com" userId="5d435cf3de1ee224" providerId="LiveId" clId="{CBDD0ABE-51DC-407F-8669-1DBB1CE6DAEB}" dt="2021-10-01T15:39:21.164" v="1107"/>
          <ac:picMkLst>
            <pc:docMk/>
            <pc:sldMk cId="3517132083" sldId="325"/>
            <ac:picMk id="6" creationId="{05A5CE58-8ED8-47A1-B6F1-61D89F1DBE19}"/>
          </ac:picMkLst>
        </pc:picChg>
        <pc:picChg chg="add del mod">
          <ac:chgData name="ducthangvt4@gmail.com" userId="5d435cf3de1ee224" providerId="LiveId" clId="{CBDD0ABE-51DC-407F-8669-1DBB1CE6DAEB}" dt="2021-10-01T16:18:38.303" v="1147"/>
          <ac:picMkLst>
            <pc:docMk/>
            <pc:sldMk cId="3517132083" sldId="325"/>
            <ac:picMk id="7" creationId="{CB4325BA-64A9-4182-9937-080DBAEB391D}"/>
          </ac:picMkLst>
        </pc:picChg>
        <pc:picChg chg="add del mod">
          <ac:chgData name="ducthangvt4@gmail.com" userId="5d435cf3de1ee224" providerId="LiveId" clId="{CBDD0ABE-51DC-407F-8669-1DBB1CE6DAEB}" dt="2021-10-01T16:18:40.783" v="1148"/>
          <ac:picMkLst>
            <pc:docMk/>
            <pc:sldMk cId="3517132083" sldId="325"/>
            <ac:picMk id="8" creationId="{DA483485-E36E-4723-8DEC-5BCF290846A9}"/>
          </ac:picMkLst>
        </pc:picChg>
        <pc:picChg chg="add mod">
          <ac:chgData name="ducthangvt4@gmail.com" userId="5d435cf3de1ee224" providerId="LiveId" clId="{CBDD0ABE-51DC-407F-8669-1DBB1CE6DAEB}" dt="2021-10-01T16:19:53.999" v="1149"/>
          <ac:picMkLst>
            <pc:docMk/>
            <pc:sldMk cId="3517132083" sldId="325"/>
            <ac:picMk id="9" creationId="{BB04751D-AB85-4F2E-B6D0-96371AE4F4F8}"/>
          </ac:picMkLst>
        </pc:picChg>
      </pc:sldChg>
      <pc:sldChg chg="addSp delSp modSp mod modTransition modAnim">
        <pc:chgData name="ducthangvt4@gmail.com" userId="5d435cf3de1ee224" providerId="LiveId" clId="{CBDD0ABE-51DC-407F-8669-1DBB1CE6DAEB}" dt="2021-10-01T15:43:20.334" v="1113"/>
        <pc:sldMkLst>
          <pc:docMk/>
          <pc:sldMk cId="1441337443" sldId="326"/>
        </pc:sldMkLst>
        <pc:spChg chg="del">
          <ac:chgData name="ducthangvt4@gmail.com" userId="5d435cf3de1ee224" providerId="LiveId" clId="{CBDD0ABE-51DC-407F-8669-1DBB1CE6DAEB}" dt="2021-10-01T10:44:05.581" v="1053" actId="21"/>
          <ac:spMkLst>
            <pc:docMk/>
            <pc:sldMk cId="1441337443" sldId="326"/>
            <ac:spMk id="3" creationId="{980A207F-A7D1-4E6B-B34F-3262D75F723D}"/>
          </ac:spMkLst>
        </pc:spChg>
        <pc:spChg chg="add mod">
          <ac:chgData name="ducthangvt4@gmail.com" userId="5d435cf3de1ee224" providerId="LiveId" clId="{CBDD0ABE-51DC-407F-8669-1DBB1CE6DAEB}" dt="2021-10-01T10:44:05.581" v="1053" actId="21"/>
          <ac:spMkLst>
            <pc:docMk/>
            <pc:sldMk cId="1441337443" sldId="326"/>
            <ac:spMk id="7" creationId="{98D2CD89-E791-4870-8D71-74EE0428F1CA}"/>
          </ac:spMkLst>
        </pc:spChg>
        <pc:picChg chg="add del mod">
          <ac:chgData name="ducthangvt4@gmail.com" userId="5d435cf3de1ee224" providerId="LiveId" clId="{CBDD0ABE-51DC-407F-8669-1DBB1CE6DAEB}" dt="2021-10-01T15:42:28.217" v="1111"/>
          <ac:picMkLst>
            <pc:docMk/>
            <pc:sldMk cId="1441337443" sldId="326"/>
            <ac:picMk id="3" creationId="{90829F21-E676-427F-B796-066B112FDC79}"/>
          </ac:picMkLst>
        </pc:picChg>
        <pc:picChg chg="add del mod">
          <ac:chgData name="ducthangvt4@gmail.com" userId="5d435cf3de1ee224" providerId="LiveId" clId="{CBDD0ABE-51DC-407F-8669-1DBB1CE6DAEB}" dt="2021-10-01T15:42:30.685" v="1112"/>
          <ac:picMkLst>
            <pc:docMk/>
            <pc:sldMk cId="1441337443" sldId="326"/>
            <ac:picMk id="5" creationId="{CD9E0FF4-570A-4C74-9661-FBEB852159B1}"/>
          </ac:picMkLst>
        </pc:picChg>
        <pc:picChg chg="add mod">
          <ac:chgData name="ducthangvt4@gmail.com" userId="5d435cf3de1ee224" providerId="LiveId" clId="{CBDD0ABE-51DC-407F-8669-1DBB1CE6DAEB}" dt="2021-10-01T15:43:20.334" v="1113"/>
          <ac:picMkLst>
            <pc:docMk/>
            <pc:sldMk cId="1441337443" sldId="326"/>
            <ac:picMk id="8" creationId="{B3E06353-913E-4512-96E1-B0E7F330818F}"/>
          </ac:picMkLst>
        </pc:picChg>
      </pc:sldChg>
      <pc:sldChg chg="delSp del mod delAnim">
        <pc:chgData name="ducthangvt4@gmail.com" userId="5d435cf3de1ee224" providerId="LiveId" clId="{CBDD0ABE-51DC-407F-8669-1DBB1CE6DAEB}" dt="2021-10-01T06:02:06.359" v="695" actId="47"/>
        <pc:sldMkLst>
          <pc:docMk/>
          <pc:sldMk cId="108707335" sldId="327"/>
        </pc:sldMkLst>
        <pc:picChg chg="del">
          <ac:chgData name="ducthangvt4@gmail.com" userId="5d435cf3de1ee224" providerId="LiveId" clId="{CBDD0ABE-51DC-407F-8669-1DBB1CE6DAEB}" dt="2021-10-01T05:43:48.114" v="629" actId="478"/>
          <ac:picMkLst>
            <pc:docMk/>
            <pc:sldMk cId="108707335" sldId="327"/>
            <ac:picMk id="3" creationId="{D841DC7D-6492-4557-A2BE-21C6886FF21E}"/>
          </ac:picMkLst>
        </pc:picChg>
      </pc:sldChg>
      <pc:sldChg chg="addSp delSp modSp mod modTransition addAnim delAnim modAnim">
        <pc:chgData name="ducthangvt4@gmail.com" userId="5d435cf3de1ee224" providerId="LiveId" clId="{CBDD0ABE-51DC-407F-8669-1DBB1CE6DAEB}" dt="2021-10-01T15:13:19.134" v="1078"/>
        <pc:sldMkLst>
          <pc:docMk/>
          <pc:sldMk cId="1624865624" sldId="328"/>
        </pc:sldMkLst>
        <pc:spChg chg="add del">
          <ac:chgData name="ducthangvt4@gmail.com" userId="5d435cf3de1ee224" providerId="LiveId" clId="{CBDD0ABE-51DC-407F-8669-1DBB1CE6DAEB}" dt="2021-10-01T05:04:55.344" v="350" actId="478"/>
          <ac:spMkLst>
            <pc:docMk/>
            <pc:sldMk cId="1624865624" sldId="328"/>
            <ac:spMk id="15" creationId="{BE2C6A5B-C2D7-46AC-85BC-15D59BC14AF1}"/>
          </ac:spMkLst>
        </pc:spChg>
        <pc:spChg chg="del mod">
          <ac:chgData name="ducthangvt4@gmail.com" userId="5d435cf3de1ee224" providerId="LiveId" clId="{CBDD0ABE-51DC-407F-8669-1DBB1CE6DAEB}" dt="2021-10-01T05:05:54.641" v="366" actId="478"/>
          <ac:spMkLst>
            <pc:docMk/>
            <pc:sldMk cId="1624865624" sldId="328"/>
            <ac:spMk id="17" creationId="{550017F2-1C8C-464E-974D-F2131713DBA8}"/>
          </ac:spMkLst>
        </pc:spChg>
        <pc:spChg chg="del">
          <ac:chgData name="ducthangvt4@gmail.com" userId="5d435cf3de1ee224" providerId="LiveId" clId="{CBDD0ABE-51DC-407F-8669-1DBB1CE6DAEB}" dt="2021-10-01T05:05:02.640" v="352" actId="478"/>
          <ac:spMkLst>
            <pc:docMk/>
            <pc:sldMk cId="1624865624" sldId="328"/>
            <ac:spMk id="20" creationId="{94324F30-3907-4660-B3A4-9B44C658CF96}"/>
          </ac:spMkLst>
        </pc:spChg>
        <pc:spChg chg="del mod">
          <ac:chgData name="ducthangvt4@gmail.com" userId="5d435cf3de1ee224" providerId="LiveId" clId="{CBDD0ABE-51DC-407F-8669-1DBB1CE6DAEB}" dt="2021-10-01T05:05:14.947" v="356" actId="478"/>
          <ac:spMkLst>
            <pc:docMk/>
            <pc:sldMk cId="1624865624" sldId="328"/>
            <ac:spMk id="25" creationId="{63367224-4F19-433B-9910-73D61E8C0018}"/>
          </ac:spMkLst>
        </pc:spChg>
        <pc:spChg chg="mod">
          <ac:chgData name="ducthangvt4@gmail.com" userId="5d435cf3de1ee224" providerId="LiveId" clId="{CBDD0ABE-51DC-407F-8669-1DBB1CE6DAEB}" dt="2021-10-01T05:14:47.316" v="473" actId="14100"/>
          <ac:spMkLst>
            <pc:docMk/>
            <pc:sldMk cId="1624865624" sldId="328"/>
            <ac:spMk id="26" creationId="{8A6A2D89-2C97-4F07-AF98-F75F321A7056}"/>
          </ac:spMkLst>
        </pc:spChg>
        <pc:grpChg chg="del mod">
          <ac:chgData name="ducthangvt4@gmail.com" userId="5d435cf3de1ee224" providerId="LiveId" clId="{CBDD0ABE-51DC-407F-8669-1DBB1CE6DAEB}" dt="2021-10-01T05:05:02.640" v="352" actId="478"/>
          <ac:grpSpMkLst>
            <pc:docMk/>
            <pc:sldMk cId="1624865624" sldId="328"/>
            <ac:grpSpMk id="16" creationId="{F5908934-5AF9-4B0F-81A1-30CF8A21A257}"/>
          </ac:grpSpMkLst>
        </pc:grpChg>
        <pc:picChg chg="add del mod">
          <ac:chgData name="ducthangvt4@gmail.com" userId="5d435cf3de1ee224" providerId="LiveId" clId="{CBDD0ABE-51DC-407F-8669-1DBB1CE6DAEB}" dt="2021-10-01T15:06:30.745" v="1067" actId="478"/>
          <ac:picMkLst>
            <pc:docMk/>
            <pc:sldMk cId="1624865624" sldId="328"/>
            <ac:picMk id="2" creationId="{7490F72E-2F58-4D6B-982F-D7B4BB85105A}"/>
          </ac:picMkLst>
        </pc:picChg>
        <pc:picChg chg="add mod">
          <ac:chgData name="ducthangvt4@gmail.com" userId="5d435cf3de1ee224" providerId="LiveId" clId="{CBDD0ABE-51DC-407F-8669-1DBB1CE6DAEB}" dt="2021-10-01T05:14:58.660" v="475" actId="1076"/>
          <ac:picMkLst>
            <pc:docMk/>
            <pc:sldMk cId="1624865624" sldId="328"/>
            <ac:picMk id="3" creationId="{A0BD79B4-99B9-4F21-97F7-4B9D345FC145}"/>
          </ac:picMkLst>
        </pc:picChg>
        <pc:picChg chg="add del mod">
          <ac:chgData name="ducthangvt4@gmail.com" userId="5d435cf3de1ee224" providerId="LiveId" clId="{CBDD0ABE-51DC-407F-8669-1DBB1CE6DAEB}" dt="2021-10-01T15:09:20.223" v="1071" actId="478"/>
          <ac:picMkLst>
            <pc:docMk/>
            <pc:sldMk cId="1624865624" sldId="328"/>
            <ac:picMk id="4" creationId="{35595ABD-3B8F-4A24-9CC6-2F47CC083760}"/>
          </ac:picMkLst>
        </pc:picChg>
        <pc:picChg chg="add del mod">
          <ac:chgData name="ducthangvt4@gmail.com" userId="5d435cf3de1ee224" providerId="LiveId" clId="{CBDD0ABE-51DC-407F-8669-1DBB1CE6DAEB}" dt="2021-10-01T05:08:29.903" v="383" actId="931"/>
          <ac:picMkLst>
            <pc:docMk/>
            <pc:sldMk cId="1624865624" sldId="328"/>
            <ac:picMk id="5" creationId="{1765A2A5-1B0F-4D87-B362-EFCD272FCE06}"/>
          </ac:picMkLst>
        </pc:picChg>
        <pc:picChg chg="add del mod">
          <ac:chgData name="ducthangvt4@gmail.com" userId="5d435cf3de1ee224" providerId="LiveId" clId="{CBDD0ABE-51DC-407F-8669-1DBB1CE6DAEB}" dt="2021-10-01T15:12:22.062" v="1074"/>
          <ac:picMkLst>
            <pc:docMk/>
            <pc:sldMk cId="1624865624" sldId="328"/>
            <ac:picMk id="5" creationId="{67D9D590-1B23-47AC-BDD2-494D2279F91C}"/>
          </ac:picMkLst>
        </pc:picChg>
        <pc:picChg chg="add del mod">
          <ac:chgData name="ducthangvt4@gmail.com" userId="5d435cf3de1ee224" providerId="LiveId" clId="{CBDD0ABE-51DC-407F-8669-1DBB1CE6DAEB}" dt="2021-10-01T15:12:28.923" v="1075"/>
          <ac:picMkLst>
            <pc:docMk/>
            <pc:sldMk cId="1624865624" sldId="328"/>
            <ac:picMk id="6" creationId="{AA874B4C-155E-41B9-B32B-34C4B9100754}"/>
          </ac:picMkLst>
        </pc:picChg>
        <pc:picChg chg="add del mod">
          <ac:chgData name="ducthangvt4@gmail.com" userId="5d435cf3de1ee224" providerId="LiveId" clId="{CBDD0ABE-51DC-407F-8669-1DBB1CE6DAEB}" dt="2021-10-01T05:08:47.117" v="391" actId="931"/>
          <ac:picMkLst>
            <pc:docMk/>
            <pc:sldMk cId="1624865624" sldId="328"/>
            <ac:picMk id="7" creationId="{73E93033-66FD-4EA0-BDA3-56D5C5560BAE}"/>
          </ac:picMkLst>
        </pc:picChg>
        <pc:picChg chg="add del mod">
          <ac:chgData name="ducthangvt4@gmail.com" userId="5d435cf3de1ee224" providerId="LiveId" clId="{CBDD0ABE-51DC-407F-8669-1DBB1CE6DAEB}" dt="2021-10-01T15:12:53.338" v="1077"/>
          <ac:picMkLst>
            <pc:docMk/>
            <pc:sldMk cId="1624865624" sldId="328"/>
            <ac:picMk id="7" creationId="{7DEB326A-344C-4396-8BEF-404BC451340C}"/>
          </ac:picMkLst>
        </pc:picChg>
        <pc:picChg chg="add mod">
          <ac:chgData name="ducthangvt4@gmail.com" userId="5d435cf3de1ee224" providerId="LiveId" clId="{CBDD0ABE-51DC-407F-8669-1DBB1CE6DAEB}" dt="2021-10-01T15:13:19.134" v="1078"/>
          <ac:picMkLst>
            <pc:docMk/>
            <pc:sldMk cId="1624865624" sldId="328"/>
            <ac:picMk id="8" creationId="{0F3AEFC0-037D-4B82-933F-89BA5633B1F4}"/>
          </ac:picMkLst>
        </pc:picChg>
        <pc:picChg chg="add del mod">
          <ac:chgData name="ducthangvt4@gmail.com" userId="5d435cf3de1ee224" providerId="LiveId" clId="{CBDD0ABE-51DC-407F-8669-1DBB1CE6DAEB}" dt="2021-10-01T05:09:10.262" v="401" actId="931"/>
          <ac:picMkLst>
            <pc:docMk/>
            <pc:sldMk cId="1624865624" sldId="328"/>
            <ac:picMk id="9" creationId="{04CB7C42-879F-4E46-85CA-06DFCB267812}"/>
          </ac:picMkLst>
        </pc:picChg>
        <pc:picChg chg="add mod">
          <ac:chgData name="ducthangvt4@gmail.com" userId="5d435cf3de1ee224" providerId="LiveId" clId="{CBDD0ABE-51DC-407F-8669-1DBB1CE6DAEB}" dt="2021-10-01T06:00:10.303" v="691" actId="1076"/>
          <ac:picMkLst>
            <pc:docMk/>
            <pc:sldMk cId="1624865624" sldId="328"/>
            <ac:picMk id="11" creationId="{EDDBB2A0-96FA-44B2-A6B0-6C284D3774A8}"/>
          </ac:picMkLst>
        </pc:picChg>
      </pc:sldChg>
      <pc:sldChg chg="addSp delSp modSp mod ord modTransition delAnim modAnim">
        <pc:chgData name="ducthangvt4@gmail.com" userId="5d435cf3de1ee224" providerId="LiveId" clId="{CBDD0ABE-51DC-407F-8669-1DBB1CE6DAEB}" dt="2021-10-01T16:06:56.122" v="1146"/>
        <pc:sldMkLst>
          <pc:docMk/>
          <pc:sldMk cId="3724995077" sldId="329"/>
        </pc:sldMkLst>
        <pc:spChg chg="mod">
          <ac:chgData name="ducthangvt4@gmail.com" userId="5d435cf3de1ee224" providerId="LiveId" clId="{CBDD0ABE-51DC-407F-8669-1DBB1CE6DAEB}" dt="2021-10-01T05:17:27.632" v="590" actId="113"/>
          <ac:spMkLst>
            <pc:docMk/>
            <pc:sldMk cId="3724995077" sldId="329"/>
            <ac:spMk id="39" creationId="{00000000-0000-0000-0000-000000000000}"/>
          </ac:spMkLst>
        </pc:spChg>
        <pc:spChg chg="mod">
          <ac:chgData name="ducthangvt4@gmail.com" userId="5d435cf3de1ee224" providerId="LiveId" clId="{CBDD0ABE-51DC-407F-8669-1DBB1CE6DAEB}" dt="2021-10-01T05:17:18.876" v="589" actId="20577"/>
          <ac:spMkLst>
            <pc:docMk/>
            <pc:sldMk cId="3724995077" sldId="329"/>
            <ac:spMk id="40" creationId="{00000000-0000-0000-0000-000000000000}"/>
          </ac:spMkLst>
        </pc:spChg>
        <pc:spChg chg="del topLvl">
          <ac:chgData name="ducthangvt4@gmail.com" userId="5d435cf3de1ee224" providerId="LiveId" clId="{CBDD0ABE-51DC-407F-8669-1DBB1CE6DAEB}" dt="2021-10-01T05:13:16.012" v="444" actId="478"/>
          <ac:spMkLst>
            <pc:docMk/>
            <pc:sldMk cId="3724995077" sldId="329"/>
            <ac:spMk id="42" creationId="{00000000-0000-0000-0000-000000000000}"/>
          </ac:spMkLst>
        </pc:spChg>
        <pc:spChg chg="del">
          <ac:chgData name="ducthangvt4@gmail.com" userId="5d435cf3de1ee224" providerId="LiveId" clId="{CBDD0ABE-51DC-407F-8669-1DBB1CE6DAEB}" dt="2021-10-01T05:15:59.202" v="570" actId="478"/>
          <ac:spMkLst>
            <pc:docMk/>
            <pc:sldMk cId="3724995077" sldId="329"/>
            <ac:spMk id="44" creationId="{00000000-0000-0000-0000-000000000000}"/>
          </ac:spMkLst>
        </pc:spChg>
        <pc:spChg chg="mod">
          <ac:chgData name="ducthangvt4@gmail.com" userId="5d435cf3de1ee224" providerId="LiveId" clId="{CBDD0ABE-51DC-407F-8669-1DBB1CE6DAEB}" dt="2021-10-01T05:15:12.579" v="477" actId="1076"/>
          <ac:spMkLst>
            <pc:docMk/>
            <pc:sldMk cId="3724995077" sldId="329"/>
            <ac:spMk id="52" creationId="{A3A1A052-86C9-4D8E-9252-9A59FCD3B38E}"/>
          </ac:spMkLst>
        </pc:spChg>
        <pc:grpChg chg="mod">
          <ac:chgData name="ducthangvt4@gmail.com" userId="5d435cf3de1ee224" providerId="LiveId" clId="{CBDD0ABE-51DC-407F-8669-1DBB1CE6DAEB}" dt="2021-10-01T05:17:11.395" v="587" actId="1076"/>
          <ac:grpSpMkLst>
            <pc:docMk/>
            <pc:sldMk cId="3724995077" sldId="329"/>
            <ac:grpSpMk id="5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5:13:08.235" v="442" actId="478"/>
          <ac:grpSpMkLst>
            <pc:docMk/>
            <pc:sldMk cId="3724995077" sldId="329"/>
            <ac:grpSpMk id="12" creationId="{00000000-0000-0000-0000-000000000000}"/>
          </ac:grpSpMkLst>
        </pc:grpChg>
        <pc:grpChg chg="del topLvl">
          <ac:chgData name="ducthangvt4@gmail.com" userId="5d435cf3de1ee224" providerId="LiveId" clId="{CBDD0ABE-51DC-407F-8669-1DBB1CE6DAEB}" dt="2021-10-01T05:13:17.366" v="445" actId="478"/>
          <ac:grpSpMkLst>
            <pc:docMk/>
            <pc:sldMk cId="3724995077" sldId="329"/>
            <ac:grpSpMk id="19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5:13:12.336" v="443" actId="478"/>
          <ac:grpSpMkLst>
            <pc:docMk/>
            <pc:sldMk cId="3724995077" sldId="329"/>
            <ac:grpSpMk id="26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5:13:16.012" v="444" actId="478"/>
          <ac:grpSpMkLst>
            <pc:docMk/>
            <pc:sldMk cId="3724995077" sldId="329"/>
            <ac:grpSpMk id="51" creationId="{00000000-0000-0000-0000-000000000000}"/>
          </ac:grpSpMkLst>
        </pc:grpChg>
        <pc:picChg chg="add del mod">
          <ac:chgData name="ducthangvt4@gmail.com" userId="5d435cf3de1ee224" providerId="LiveId" clId="{CBDD0ABE-51DC-407F-8669-1DBB1CE6DAEB}" dt="2021-10-01T16:04:35.008" v="1139" actId="478"/>
          <ac:picMkLst>
            <pc:docMk/>
            <pc:sldMk cId="3724995077" sldId="329"/>
            <ac:picMk id="6" creationId="{0D2CB589-687D-40BE-8D34-9BB4CF79B977}"/>
          </ac:picMkLst>
        </pc:picChg>
        <pc:picChg chg="add del mod">
          <ac:chgData name="ducthangvt4@gmail.com" userId="5d435cf3de1ee224" providerId="LiveId" clId="{CBDD0ABE-51DC-407F-8669-1DBB1CE6DAEB}" dt="2021-10-01T16:05:19.562" v="1141"/>
          <ac:picMkLst>
            <pc:docMk/>
            <pc:sldMk cId="3724995077" sldId="329"/>
            <ac:picMk id="7" creationId="{3A8C9B78-B401-4221-8A47-60B4097E9990}"/>
          </ac:picMkLst>
        </pc:picChg>
        <pc:picChg chg="add del mod">
          <ac:chgData name="ducthangvt4@gmail.com" userId="5d435cf3de1ee224" providerId="LiveId" clId="{CBDD0ABE-51DC-407F-8669-1DBB1CE6DAEB}" dt="2021-10-01T16:05:53.736" v="1143"/>
          <ac:picMkLst>
            <pc:docMk/>
            <pc:sldMk cId="3724995077" sldId="329"/>
            <ac:picMk id="8" creationId="{C9BEF28A-F83E-44F6-AB47-950FC6A020FD}"/>
          </ac:picMkLst>
        </pc:picChg>
        <pc:picChg chg="add del mod">
          <ac:chgData name="ducthangvt4@gmail.com" userId="5d435cf3de1ee224" providerId="LiveId" clId="{CBDD0ABE-51DC-407F-8669-1DBB1CE6DAEB}" dt="2021-10-01T16:06:22.538" v="1145"/>
          <ac:picMkLst>
            <pc:docMk/>
            <pc:sldMk cId="3724995077" sldId="329"/>
            <ac:picMk id="9" creationId="{14D4D01D-3D80-413F-9E7A-6E12F5EF431F}"/>
          </ac:picMkLst>
        </pc:picChg>
        <pc:picChg chg="add mod">
          <ac:chgData name="ducthangvt4@gmail.com" userId="5d435cf3de1ee224" providerId="LiveId" clId="{CBDD0ABE-51DC-407F-8669-1DBB1CE6DAEB}" dt="2021-10-01T16:06:56.122" v="1146"/>
          <ac:picMkLst>
            <pc:docMk/>
            <pc:sldMk cId="3724995077" sldId="329"/>
            <ac:picMk id="10" creationId="{7D26B944-CBCF-497F-8F62-11B67AE9104E}"/>
          </ac:picMkLst>
        </pc:picChg>
      </pc:sldChg>
      <pc:sldChg chg="addSp delSp modSp new del mod">
        <pc:chgData name="ducthangvt4@gmail.com" userId="5d435cf3de1ee224" providerId="LiveId" clId="{CBDD0ABE-51DC-407F-8669-1DBB1CE6DAEB}" dt="2021-10-01T05:42:19.245" v="628" actId="47"/>
        <pc:sldMkLst>
          <pc:docMk/>
          <pc:sldMk cId="2663607250" sldId="330"/>
        </pc:sldMkLst>
        <pc:picChg chg="add del mod">
          <ac:chgData name="ducthangvt4@gmail.com" userId="5d435cf3de1ee224" providerId="LiveId" clId="{CBDD0ABE-51DC-407F-8669-1DBB1CE6DAEB}" dt="2021-10-01T05:30:55.253" v="607" actId="931"/>
          <ac:picMkLst>
            <pc:docMk/>
            <pc:sldMk cId="2663607250" sldId="330"/>
            <ac:picMk id="3" creationId="{F9AAD8EC-D3CC-4147-9FEA-5E33176D342D}"/>
          </ac:picMkLst>
        </pc:picChg>
        <pc:picChg chg="add del mod">
          <ac:chgData name="ducthangvt4@gmail.com" userId="5d435cf3de1ee224" providerId="LiveId" clId="{CBDD0ABE-51DC-407F-8669-1DBB1CE6DAEB}" dt="2021-10-01T05:41:50.855" v="625" actId="21"/>
          <ac:picMkLst>
            <pc:docMk/>
            <pc:sldMk cId="2663607250" sldId="330"/>
            <ac:picMk id="5" creationId="{39C45511-8E4B-4C7D-814A-28FAF90C3057}"/>
          </ac:picMkLst>
        </pc:picChg>
      </pc:sldChg>
      <pc:sldChg chg="addSp modSp new mod modTransition modAnim">
        <pc:chgData name="ducthangvt4@gmail.com" userId="5d435cf3de1ee224" providerId="LiveId" clId="{CBDD0ABE-51DC-407F-8669-1DBB1CE6DAEB}" dt="2021-10-01T15:17:09.378" v="1080"/>
        <pc:sldMkLst>
          <pc:docMk/>
          <pc:sldMk cId="1217096212" sldId="331"/>
        </pc:sldMkLst>
        <pc:spChg chg="add mod">
          <ac:chgData name="ducthangvt4@gmail.com" userId="5d435cf3de1ee224" providerId="LiveId" clId="{CBDD0ABE-51DC-407F-8669-1DBB1CE6DAEB}" dt="2021-10-01T05:46:30.885" v="661" actId="20577"/>
          <ac:spMkLst>
            <pc:docMk/>
            <pc:sldMk cId="1217096212" sldId="331"/>
            <ac:spMk id="3" creationId="{7B1C991A-C250-41D1-8CCA-5807E834F3FD}"/>
          </ac:spMkLst>
        </pc:spChg>
        <pc:picChg chg="add mod">
          <ac:chgData name="ducthangvt4@gmail.com" userId="5d435cf3de1ee224" providerId="LiveId" clId="{CBDD0ABE-51DC-407F-8669-1DBB1CE6DAEB}" dt="2021-10-01T05:44:54.884" v="633" actId="14100"/>
          <ac:picMkLst>
            <pc:docMk/>
            <pc:sldMk cId="1217096212" sldId="331"/>
            <ac:picMk id="2" creationId="{DBAE599F-5D7D-4CDE-940A-0117FD6B43D5}"/>
          </ac:picMkLst>
        </pc:picChg>
        <pc:picChg chg="add mod">
          <ac:chgData name="ducthangvt4@gmail.com" userId="5d435cf3de1ee224" providerId="LiveId" clId="{CBDD0ABE-51DC-407F-8669-1DBB1CE6DAEB}" dt="2021-10-01T15:17:09.378" v="1080"/>
          <ac:picMkLst>
            <pc:docMk/>
            <pc:sldMk cId="1217096212" sldId="331"/>
            <ac:picMk id="4" creationId="{68EE564B-61B7-4263-A6E8-C39F0446EDAD}"/>
          </ac:picMkLst>
        </pc:picChg>
      </pc:sldChg>
      <pc:sldChg chg="addSp delSp modSp mod modTransition delAnim modAnim">
        <pc:chgData name="ducthangvt4@gmail.com" userId="5d435cf3de1ee224" providerId="LiveId" clId="{CBDD0ABE-51DC-407F-8669-1DBB1CE6DAEB}" dt="2021-10-01T15:28:57.542" v="1094"/>
        <pc:sldMkLst>
          <pc:docMk/>
          <pc:sldMk cId="711462898" sldId="332"/>
        </pc:sldMkLst>
        <pc:spChg chg="mod">
          <ac:chgData name="ducthangvt4@gmail.com" userId="5d435cf3de1ee224" providerId="LiveId" clId="{CBDD0ABE-51DC-407F-8669-1DBB1CE6DAEB}" dt="2021-10-01T06:09:59.189" v="722" actId="20577"/>
          <ac:spMkLst>
            <pc:docMk/>
            <pc:sldMk cId="711462898" sldId="332"/>
            <ac:spMk id="3" creationId="{7DB07913-585C-47A6-9A74-DCD6C4681CCD}"/>
          </ac:spMkLst>
        </pc:spChg>
        <pc:spChg chg="mod">
          <ac:chgData name="ducthangvt4@gmail.com" userId="5d435cf3de1ee224" providerId="LiveId" clId="{CBDD0ABE-51DC-407F-8669-1DBB1CE6DAEB}" dt="2021-10-01T06:09:10.370" v="709" actId="20577"/>
          <ac:spMkLst>
            <pc:docMk/>
            <pc:sldMk cId="711462898" sldId="332"/>
            <ac:spMk id="10" creationId="{00000000-0000-0000-0000-000000000000}"/>
          </ac:spMkLst>
        </pc:spChg>
        <pc:grpChg chg="mod">
          <ac:chgData name="ducthangvt4@gmail.com" userId="5d435cf3de1ee224" providerId="LiveId" clId="{CBDD0ABE-51DC-407F-8669-1DBB1CE6DAEB}" dt="2021-10-01T06:09:37.011" v="717" actId="1076"/>
          <ac:grpSpMkLst>
            <pc:docMk/>
            <pc:sldMk cId="711462898" sldId="332"/>
            <ac:grpSpMk id="15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6:09:13.791" v="711" actId="478"/>
          <ac:grpSpMkLst>
            <pc:docMk/>
            <pc:sldMk cId="711462898" sldId="332"/>
            <ac:grpSpMk id="16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6:09:15.192" v="712" actId="478"/>
          <ac:grpSpMkLst>
            <pc:docMk/>
            <pc:sldMk cId="711462898" sldId="332"/>
            <ac:grpSpMk id="17" creationId="{00000000-0000-0000-0000-000000000000}"/>
          </ac:grpSpMkLst>
        </pc:grpChg>
        <pc:picChg chg="mod">
          <ac:chgData name="ducthangvt4@gmail.com" userId="5d435cf3de1ee224" providerId="LiveId" clId="{CBDD0ABE-51DC-407F-8669-1DBB1CE6DAEB}" dt="2021-10-01T06:09:51.844" v="718" actId="1076"/>
          <ac:picMkLst>
            <pc:docMk/>
            <pc:sldMk cId="711462898" sldId="332"/>
            <ac:picMk id="2" creationId="{080414A6-B2B6-4E93-8A50-0B5FD12D60D4}"/>
          </ac:picMkLst>
        </pc:picChg>
        <pc:picChg chg="add del mod">
          <ac:chgData name="ducthangvt4@gmail.com" userId="5d435cf3de1ee224" providerId="LiveId" clId="{CBDD0ABE-51DC-407F-8669-1DBB1CE6DAEB}" dt="2021-10-01T15:28:12.038" v="1093"/>
          <ac:picMkLst>
            <pc:docMk/>
            <pc:sldMk cId="711462898" sldId="332"/>
            <ac:picMk id="4" creationId="{792E898B-AD70-44E3-93FB-FC54947A0628}"/>
          </ac:picMkLst>
        </pc:picChg>
        <pc:picChg chg="add mod">
          <ac:chgData name="ducthangvt4@gmail.com" userId="5d435cf3de1ee224" providerId="LiveId" clId="{CBDD0ABE-51DC-407F-8669-1DBB1CE6DAEB}" dt="2021-10-01T15:28:57.542" v="1094"/>
          <ac:picMkLst>
            <pc:docMk/>
            <pc:sldMk cId="711462898" sldId="332"/>
            <ac:picMk id="5" creationId="{D17B7EE4-D6CC-41D2-9F52-28684807DC02}"/>
          </ac:picMkLst>
        </pc:picChg>
        <pc:picChg chg="del">
          <ac:chgData name="ducthangvt4@gmail.com" userId="5d435cf3de1ee224" providerId="LiveId" clId="{CBDD0ABE-51DC-407F-8669-1DBB1CE6DAEB}" dt="2021-10-01T06:09:12.061" v="710" actId="478"/>
          <ac:picMkLst>
            <pc:docMk/>
            <pc:sldMk cId="711462898" sldId="332"/>
            <ac:picMk id="8" creationId="{00000000-0000-0000-0000-000000000000}"/>
          </ac:picMkLst>
        </pc:picChg>
      </pc:sldChg>
      <pc:sldChg chg="addSp delSp modSp mod modTransition delAnim modAnim">
        <pc:chgData name="ducthangvt4@gmail.com" userId="5d435cf3de1ee224" providerId="LiveId" clId="{CBDD0ABE-51DC-407F-8669-1DBB1CE6DAEB}" dt="2021-10-01T15:30:57.838" v="1095"/>
        <pc:sldMkLst>
          <pc:docMk/>
          <pc:sldMk cId="3511224609" sldId="333"/>
        </pc:sldMkLst>
        <pc:grpChg chg="del">
          <ac:chgData name="ducthangvt4@gmail.com" userId="5d435cf3de1ee224" providerId="LiveId" clId="{CBDD0ABE-51DC-407F-8669-1DBB1CE6DAEB}" dt="2021-10-01T09:05:25.846" v="723" actId="478"/>
          <ac:grpSpMkLst>
            <pc:docMk/>
            <pc:sldMk cId="3511224609" sldId="333"/>
            <ac:grpSpMk id="15" creationId="{00000000-0000-0000-0000-000000000000}"/>
          </ac:grpSpMkLst>
        </pc:grpChg>
        <pc:grpChg chg="mod">
          <ac:chgData name="ducthangvt4@gmail.com" userId="5d435cf3de1ee224" providerId="LiveId" clId="{CBDD0ABE-51DC-407F-8669-1DBB1CE6DAEB}" dt="2021-10-01T09:06:50.517" v="734" actId="14100"/>
          <ac:grpSpMkLst>
            <pc:docMk/>
            <pc:sldMk cId="3511224609" sldId="333"/>
            <ac:grpSpMk id="16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9:05:27.564" v="724" actId="478"/>
          <ac:grpSpMkLst>
            <pc:docMk/>
            <pc:sldMk cId="3511224609" sldId="333"/>
            <ac:grpSpMk id="17" creationId="{00000000-0000-0000-0000-000000000000}"/>
          </ac:grpSpMkLst>
        </pc:grpChg>
        <pc:picChg chg="add mod">
          <ac:chgData name="ducthangvt4@gmail.com" userId="5d435cf3de1ee224" providerId="LiveId" clId="{CBDD0ABE-51DC-407F-8669-1DBB1CE6DAEB}" dt="2021-10-01T15:30:57.838" v="1095"/>
          <ac:picMkLst>
            <pc:docMk/>
            <pc:sldMk cId="3511224609" sldId="333"/>
            <ac:picMk id="4" creationId="{F62D0B10-441D-4FB6-BF33-32A7D92DEBBD}"/>
          </ac:picMkLst>
        </pc:picChg>
      </pc:sldChg>
      <pc:sldChg chg="addSp delSp modSp mod modTransition delAnim modAnim">
        <pc:chgData name="ducthangvt4@gmail.com" userId="5d435cf3de1ee224" providerId="LiveId" clId="{CBDD0ABE-51DC-407F-8669-1DBB1CE6DAEB}" dt="2021-10-01T15:34:12.187" v="1100"/>
        <pc:sldMkLst>
          <pc:docMk/>
          <pc:sldMk cId="2305889374" sldId="334"/>
        </pc:sldMkLst>
        <pc:grpChg chg="del">
          <ac:chgData name="ducthangvt4@gmail.com" userId="5d435cf3de1ee224" providerId="LiveId" clId="{CBDD0ABE-51DC-407F-8669-1DBB1CE6DAEB}" dt="2021-10-01T09:07:02.940" v="735" actId="478"/>
          <ac:grpSpMkLst>
            <pc:docMk/>
            <pc:sldMk cId="2305889374" sldId="334"/>
            <ac:grpSpMk id="15" creationId="{00000000-0000-0000-0000-000000000000}"/>
          </ac:grpSpMkLst>
        </pc:grpChg>
        <pc:grpChg chg="del">
          <ac:chgData name="ducthangvt4@gmail.com" userId="5d435cf3de1ee224" providerId="LiveId" clId="{CBDD0ABE-51DC-407F-8669-1DBB1CE6DAEB}" dt="2021-10-01T09:07:03.841" v="736" actId="478"/>
          <ac:grpSpMkLst>
            <pc:docMk/>
            <pc:sldMk cId="2305889374" sldId="334"/>
            <ac:grpSpMk id="16" creationId="{00000000-0000-0000-0000-000000000000}"/>
          </ac:grpSpMkLst>
        </pc:grpChg>
        <pc:grpChg chg="mod">
          <ac:chgData name="ducthangvt4@gmail.com" userId="5d435cf3de1ee224" providerId="LiveId" clId="{CBDD0ABE-51DC-407F-8669-1DBB1CE6DAEB}" dt="2021-10-01T09:07:21.915" v="740" actId="1076"/>
          <ac:grpSpMkLst>
            <pc:docMk/>
            <pc:sldMk cId="2305889374" sldId="334"/>
            <ac:grpSpMk id="17" creationId="{00000000-0000-0000-0000-000000000000}"/>
          </ac:grpSpMkLst>
        </pc:grpChg>
        <pc:picChg chg="add del mod">
          <ac:chgData name="ducthangvt4@gmail.com" userId="5d435cf3de1ee224" providerId="LiveId" clId="{CBDD0ABE-51DC-407F-8669-1DBB1CE6DAEB}" dt="2021-10-01T15:32:22.762" v="1097"/>
          <ac:picMkLst>
            <pc:docMk/>
            <pc:sldMk cId="2305889374" sldId="334"/>
            <ac:picMk id="5" creationId="{8F4E13C6-726B-454A-BE3D-15F260C5E5B7}"/>
          </ac:picMkLst>
        </pc:picChg>
        <pc:picChg chg="add del mod">
          <ac:chgData name="ducthangvt4@gmail.com" userId="5d435cf3de1ee224" providerId="LiveId" clId="{CBDD0ABE-51DC-407F-8669-1DBB1CE6DAEB}" dt="2021-10-01T15:33:18.447" v="1099"/>
          <ac:picMkLst>
            <pc:docMk/>
            <pc:sldMk cId="2305889374" sldId="334"/>
            <ac:picMk id="6" creationId="{BF80F451-AF5D-4BE2-B4E4-1F761915517A}"/>
          </ac:picMkLst>
        </pc:picChg>
        <pc:picChg chg="add mod">
          <ac:chgData name="ducthangvt4@gmail.com" userId="5d435cf3de1ee224" providerId="LiveId" clId="{CBDD0ABE-51DC-407F-8669-1DBB1CE6DAEB}" dt="2021-10-01T15:34:12.187" v="1100"/>
          <ac:picMkLst>
            <pc:docMk/>
            <pc:sldMk cId="2305889374" sldId="334"/>
            <ac:picMk id="7" creationId="{D5722357-BE40-46A5-8650-BAE7ECFB8CD8}"/>
          </ac:picMkLst>
        </pc:picChg>
      </pc:sldChg>
      <pc:sldChg chg="new del">
        <pc:chgData name="ducthangvt4@gmail.com" userId="5d435cf3de1ee224" providerId="LiveId" clId="{CBDD0ABE-51DC-407F-8669-1DBB1CE6DAEB}" dt="2021-10-01T09:21:37.721" v="742" actId="47"/>
        <pc:sldMkLst>
          <pc:docMk/>
          <pc:sldMk cId="625052612" sldId="335"/>
        </pc:sldMkLst>
      </pc:sldChg>
      <pc:sldChg chg="addSp delSp modSp modTransition modAnim">
        <pc:chgData name="ducthangvt4@gmail.com" userId="5d435cf3de1ee224" providerId="LiveId" clId="{CBDD0ABE-51DC-407F-8669-1DBB1CE6DAEB}" dt="2021-10-01T15:36:19.165" v="1103"/>
        <pc:sldMkLst>
          <pc:docMk/>
          <pc:sldMk cId="4171742325" sldId="335"/>
        </pc:sldMkLst>
        <pc:picChg chg="add del mod">
          <ac:chgData name="ducthangvt4@gmail.com" userId="5d435cf3de1ee224" providerId="LiveId" clId="{CBDD0ABE-51DC-407F-8669-1DBB1CE6DAEB}" dt="2021-10-01T15:35:46.417" v="1102"/>
          <ac:picMkLst>
            <pc:docMk/>
            <pc:sldMk cId="4171742325" sldId="335"/>
            <ac:picMk id="5" creationId="{C69CE086-4928-495E-9213-644C85AD41C6}"/>
          </ac:picMkLst>
        </pc:picChg>
        <pc:picChg chg="add mod">
          <ac:chgData name="ducthangvt4@gmail.com" userId="5d435cf3de1ee224" providerId="LiveId" clId="{CBDD0ABE-51DC-407F-8669-1DBB1CE6DAEB}" dt="2021-10-01T15:36:19.165" v="1103"/>
          <ac:picMkLst>
            <pc:docMk/>
            <pc:sldMk cId="4171742325" sldId="335"/>
            <ac:picMk id="7" creationId="{98791804-81DA-443F-B420-2338C4483502}"/>
          </ac:picMkLst>
        </pc:picChg>
      </pc:sldChg>
      <pc:sldChg chg="addSp delSp modSp new modTransition modAnim">
        <pc:chgData name="ducthangvt4@gmail.com" userId="5d435cf3de1ee224" providerId="LiveId" clId="{CBDD0ABE-51DC-407F-8669-1DBB1CE6DAEB}" dt="2021-10-01T15:44:05.017" v="1114"/>
        <pc:sldMkLst>
          <pc:docMk/>
          <pc:sldMk cId="1739019147" sldId="336"/>
        </pc:sldMkLst>
        <pc:picChg chg="add mod">
          <ac:chgData name="ducthangvt4@gmail.com" userId="5d435cf3de1ee224" providerId="LiveId" clId="{CBDD0ABE-51DC-407F-8669-1DBB1CE6DAEB}" dt="2021-10-01T10:03:27.643" v="770"/>
          <ac:picMkLst>
            <pc:docMk/>
            <pc:sldMk cId="1739019147" sldId="336"/>
            <ac:picMk id="2" creationId="{82A6BE0B-8A2D-40E8-B1D4-61C5230AFC82}"/>
          </ac:picMkLst>
        </pc:picChg>
        <pc:picChg chg="add del mod">
          <ac:chgData name="ducthangvt4@gmail.com" userId="5d435cf3de1ee224" providerId="LiveId" clId="{CBDD0ABE-51DC-407F-8669-1DBB1CE6DAEB}" dt="2021-10-01T15:41:45.480" v="1110"/>
          <ac:picMkLst>
            <pc:docMk/>
            <pc:sldMk cId="1739019147" sldId="336"/>
            <ac:picMk id="3" creationId="{9ECB9BF4-BEDB-4943-A479-EDD58E70E005}"/>
          </ac:picMkLst>
        </pc:picChg>
        <pc:picChg chg="add mod">
          <ac:chgData name="ducthangvt4@gmail.com" userId="5d435cf3de1ee224" providerId="LiveId" clId="{CBDD0ABE-51DC-407F-8669-1DBB1CE6DAEB}" dt="2021-10-01T15:44:05.017" v="1114"/>
          <ac:picMkLst>
            <pc:docMk/>
            <pc:sldMk cId="1739019147" sldId="336"/>
            <ac:picMk id="4" creationId="{DE6670BD-1454-4C4D-9D5D-C7B0033C02A7}"/>
          </ac:picMkLst>
        </pc:picChg>
      </pc:sldChg>
      <pc:sldChg chg="del">
        <pc:chgData name="ducthangvt4@gmail.com" userId="5d435cf3de1ee224" providerId="LiveId" clId="{CBDD0ABE-51DC-407F-8669-1DBB1CE6DAEB}" dt="2021-10-01T10:43:25.295" v="1051" actId="47"/>
        <pc:sldMkLst>
          <pc:docMk/>
          <pc:sldMk cId="1154724680" sldId="337"/>
        </pc:sldMkLst>
      </pc:sldChg>
      <pc:sldChg chg="addSp modSp new del">
        <pc:chgData name="ducthangvt4@gmail.com" userId="5d435cf3de1ee224" providerId="LiveId" clId="{CBDD0ABE-51DC-407F-8669-1DBB1CE6DAEB}" dt="2021-10-01T16:00:59.016" v="1137" actId="47"/>
        <pc:sldMkLst>
          <pc:docMk/>
          <pc:sldMk cId="1495491664" sldId="337"/>
        </pc:sldMkLst>
        <pc:picChg chg="add mod">
          <ac:chgData name="ducthangvt4@gmail.com" userId="5d435cf3de1ee224" providerId="LiveId" clId="{CBDD0ABE-51DC-407F-8669-1DBB1CE6DAEB}" dt="2021-10-01T15:58:10.513" v="1126"/>
          <ac:picMkLst>
            <pc:docMk/>
            <pc:sldMk cId="1495491664" sldId="337"/>
            <ac:picMk id="4" creationId="{92D55065-65AE-454D-8F42-B71457664FFD}"/>
          </ac:picMkLst>
        </pc:picChg>
      </pc:sldChg>
      <pc:sldChg chg="addSp delSp modSp new del modTransition modAnim">
        <pc:chgData name="ducthangvt4@gmail.com" userId="5d435cf3de1ee224" providerId="LiveId" clId="{CBDD0ABE-51DC-407F-8669-1DBB1CE6DAEB}" dt="2021-10-01T15:18:56.858" v="1081" actId="2696"/>
        <pc:sldMkLst>
          <pc:docMk/>
          <pc:sldMk cId="3155281397" sldId="337"/>
        </pc:sldMkLst>
        <pc:picChg chg="add del mod">
          <ac:chgData name="ducthangvt4@gmail.com" userId="5d435cf3de1ee224" providerId="LiveId" clId="{CBDD0ABE-51DC-407F-8669-1DBB1CE6DAEB}" dt="2021-10-01T15:12:28.923" v="1075"/>
          <ac:picMkLst>
            <pc:docMk/>
            <pc:sldMk cId="3155281397" sldId="337"/>
            <ac:picMk id="4" creationId="{949A1A65-5023-483F-8697-5E19091A406F}"/>
          </ac:picMkLst>
        </pc:picChg>
      </pc:sldChg>
      <pc:sldChg chg="new del">
        <pc:chgData name="ducthangvt4@gmail.com" userId="5d435cf3de1ee224" providerId="LiveId" clId="{CBDD0ABE-51DC-407F-8669-1DBB1CE6DAEB}" dt="2021-10-01T16:00:16.514" v="1132" actId="47"/>
        <pc:sldMkLst>
          <pc:docMk/>
          <pc:sldMk cId="1645977236" sldId="338"/>
        </pc:sldMkLst>
      </pc:sldChg>
      <pc:sldChg chg="addSp delSp modSp add mod ord delAnim modAnim">
        <pc:chgData name="ducthangvt4@gmail.com" userId="5d435cf3de1ee224" providerId="LiveId" clId="{CBDD0ABE-51DC-407F-8669-1DBB1CE6DAEB}" dt="2021-10-01T16:00:55.699" v="1136"/>
        <pc:sldMkLst>
          <pc:docMk/>
          <pc:sldMk cId="338710881" sldId="339"/>
        </pc:sldMkLst>
        <pc:spChg chg="del">
          <ac:chgData name="ducthangvt4@gmail.com" userId="5d435cf3de1ee224" providerId="LiveId" clId="{CBDD0ABE-51DC-407F-8669-1DBB1CE6DAEB}" dt="2021-10-01T16:00:20.077" v="1133" actId="478"/>
          <ac:spMkLst>
            <pc:docMk/>
            <pc:sldMk cId="338710881" sldId="339"/>
            <ac:spMk id="3" creationId="{7B1C991A-C250-41D1-8CCA-5807E834F3FD}"/>
          </ac:spMkLst>
        </pc:spChg>
        <pc:picChg chg="del">
          <ac:chgData name="ducthangvt4@gmail.com" userId="5d435cf3de1ee224" providerId="LiveId" clId="{CBDD0ABE-51DC-407F-8669-1DBB1CE6DAEB}" dt="2021-10-01T16:00:23.724" v="1134" actId="478"/>
          <ac:picMkLst>
            <pc:docMk/>
            <pc:sldMk cId="338710881" sldId="339"/>
            <ac:picMk id="4" creationId="{68EE564B-61B7-4263-A6E8-C39F0446EDAD}"/>
          </ac:picMkLst>
        </pc:picChg>
        <pc:picChg chg="add mod">
          <ac:chgData name="ducthangvt4@gmail.com" userId="5d435cf3de1ee224" providerId="LiveId" clId="{CBDD0ABE-51DC-407F-8669-1DBB1CE6DAEB}" dt="2021-10-01T16:00:55.699" v="1136"/>
          <ac:picMkLst>
            <pc:docMk/>
            <pc:sldMk cId="338710881" sldId="339"/>
            <ac:picMk id="5" creationId="{CE28FBD8-10A6-4A07-B3BF-C12DC0D52D16}"/>
          </ac:picMkLst>
        </pc:picChg>
      </pc:sldChg>
      <pc:sldMasterChg chg="delSldLayout">
        <pc:chgData name="ducthangvt4@gmail.com" userId="5d435cf3de1ee224" providerId="LiveId" clId="{CBDD0ABE-51DC-407F-8669-1DBB1CE6DAEB}" dt="2021-10-01T09:21:37.721" v="742" actId="47"/>
        <pc:sldMasterMkLst>
          <pc:docMk/>
          <pc:sldMasterMk cId="3143033979" sldId="2147483660"/>
        </pc:sldMasterMkLst>
        <pc:sldLayoutChg chg="del">
          <pc:chgData name="ducthangvt4@gmail.com" userId="5d435cf3de1ee224" providerId="LiveId" clId="{CBDD0ABE-51DC-407F-8669-1DBB1CE6DAEB}" dt="2021-10-01T09:21:37.721" v="742" actId="47"/>
          <pc:sldLayoutMkLst>
            <pc:docMk/>
            <pc:sldMasterMk cId="3143033979" sldId="2147483660"/>
            <pc:sldLayoutMk cId="1672139128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BA7-78F1-482E-9748-13285B1208A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B65A-D0EA-4997-8404-B049E09D8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1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53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81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2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65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68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C311-1FB2-4ACF-8BFD-0B1EE52918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11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EECC46-6824-4010-83A2-4664F165479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0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7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7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994A85-F24B-4F90-BBAF-BB44083F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192001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E6D838-3F95-4004-BBC0-E7C169AC8C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085" y="4453880"/>
            <a:ext cx="2836233" cy="2404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384099-A2DA-45F8-BC3C-D58C0C9620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0" y="4522070"/>
            <a:ext cx="6255306" cy="23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9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zh-CN" altLang="en-US" sz="2400">
              <a:solidFill>
                <a:srgbClr val="63AEC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7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994A85-F24B-4F90-BBAF-BB44083FBF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" y="0"/>
            <a:ext cx="12192001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384099-A2DA-45F8-BC3C-D58C0C962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9" y="4982778"/>
            <a:ext cx="5877936" cy="18752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FBD35B-92FE-49A1-9090-46B6DFF3D0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16" y="4982778"/>
            <a:ext cx="5877937" cy="18752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E6D838-3F95-4004-BBC0-E7C169AC8C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74" y="4982778"/>
            <a:ext cx="2212272" cy="18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2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70"/>
            <a:ext cx="372544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225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6"/>
            <a:ext cx="451803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25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8" y="15575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0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8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9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2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9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13482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618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8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56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6357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21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011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63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9832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826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7" y="159648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99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</a:defRPr>
            </a:lvl2pPr>
            <a:lvl3pPr>
              <a:defRPr sz="2667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>
                <a:latin typeface="Calibri" panose="020F0502020204030204" pitchFamily="34" charset="0"/>
              </a:defRPr>
            </a:lvl1pPr>
            <a:lvl2pPr>
              <a:defRPr sz="3200">
                <a:latin typeface="Calibri" panose="020F0502020204030204" pitchFamily="34" charset="0"/>
              </a:defRPr>
            </a:lvl2pPr>
            <a:lvl3pPr>
              <a:defRPr sz="2667">
                <a:latin typeface="Calibri" panose="020F0502020204030204" pitchFamily="34" charset="0"/>
              </a:defRPr>
            </a:lvl3pPr>
            <a:lvl4pPr>
              <a:defRPr sz="2400">
                <a:latin typeface="Calibri" panose="020F0502020204030204" pitchFamily="34" charset="0"/>
              </a:defRPr>
            </a:lvl4pPr>
            <a:lvl5pPr>
              <a:defRPr sz="2400">
                <a:latin typeface="Calibri" panose="020F0502020204030204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702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6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2787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426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5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66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60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3" y="5626807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53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0" y="3588082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70"/>
            <a:ext cx="3725448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401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7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6"/>
            <a:ext cx="4518031" cy="362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900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3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8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6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8" y="71486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4" y="388853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49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5" y="1468553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70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Calibri" panose="020F050202020403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667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133">
                <a:latin typeface="Calibri" panose="020F0502020204030204" pitchFamily="34" charset="0"/>
              </a:defRPr>
            </a:lvl4pPr>
            <a:lvl5pPr>
              <a:defRPr sz="2133">
                <a:latin typeface="Calibri" panose="020F050202020403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>
                <a:latin typeface="Calibri" panose="020F050202020403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667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133">
                <a:latin typeface="Calibri" panose="020F0502020204030204" pitchFamily="34" charset="0"/>
              </a:defRPr>
            </a:lvl4pPr>
            <a:lvl5pPr>
              <a:defRPr sz="2133">
                <a:latin typeface="Calibri" panose="020F050202020403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5" y="21952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4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8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6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7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0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0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9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4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3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2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6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6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772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5604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22" lvl="1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182" lvl="2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243" lvl="3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04" lvl="4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365" lvl="5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425" lvl="6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486" lvl="7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547" lvl="8" indent="-422265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12114"/>
            <a:fld id="{00000000-1234-1234-1234-123412341234}" type="slidenum">
              <a:rPr lang="en-GB" sz="1795" smtClean="0">
                <a:solidFill>
                  <a:prstClr val="black"/>
                </a:solidFill>
              </a:rPr>
              <a:pPr algn="r" defTabSz="912114"/>
              <a:t>‹#›</a:t>
            </a:fld>
            <a:endParaRPr lang="en-GB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68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A187-3C75-48CC-9C69-A5A46CC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9328-3A2B-4B34-8175-FF3452A0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9C58-96D0-4C8C-8F7C-B2C5779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C426-02B2-4332-87E4-3AFB4AC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3BACC-32DA-4195-BD98-3314FCD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720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1C6D4-407E-486C-A64C-29D79B3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1D1B1-86A6-4FDC-91F2-C9345CE5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046D0-0D0D-4176-879F-AC74E22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FB257-2F90-4CDA-AA2F-89BDB8B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1C03-9D62-4B68-AE06-019BB6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11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2E27-FCD0-4600-8E4B-5285EB4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93121-BA7B-436B-803A-5AFFC9F5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7BA44-E4B2-4C05-8AC7-709058C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1060E-6DA4-4E9B-A67A-B04C9CD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21DF-BDDB-4296-916F-448D5A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86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C536-FCAA-45C6-8E52-433D3A4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C0DB-56EA-4329-9178-C659F455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28E6-DAEB-4373-B4A2-3E75FDD4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F1C7A-B244-48BB-9D86-6918C883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91F4-03AA-4152-93BD-DF451A6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7F94-D38F-468F-9350-9E4CB5E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290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83E-3CF4-42F5-9966-83F7EBA3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31431-C7D5-4866-A80F-4E9DE8ACD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59E51-38C7-4F8C-A018-5165B8A9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31F0D-E266-4342-BC59-F7DDF253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F3A6F1-3153-4ECB-AA48-5AF8C36D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E2C13-070E-464D-87F0-21A15F8A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04DAA-A13D-4D93-A46A-6472927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1D559-A75B-4DBA-8497-2877AB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7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9C0E-F2C7-4A69-8843-B699F2A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FFD12-53E8-44AA-B259-CABFFE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0F682-2DEB-4521-9BAE-9D9D3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4215C1-5461-41F3-AC43-ABF6A962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21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08EA5-2D30-41C7-B4B5-D3792CD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BCE19-C56B-4696-99D8-8A60EEB9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33EA0-223B-4FC3-AACD-51FA85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004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48B5-D9B9-4187-B9AE-8335875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CC8C-5AC1-46AF-8694-B7D2E7D6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95D87-C43F-4D46-A99B-17DD57ED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3F85E-8493-4447-9E0F-A8F0207F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BCB4C-D376-49E7-93A9-F4749D1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176CF-9B47-4885-B7B9-606CAB2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8FB5-9C68-44CC-B102-E5200C3F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573347-C11D-4563-AD1D-71265A6B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947BA-8358-413C-A56D-6FF13867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3089D-6A91-44E7-AF03-6680F05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517A-C45E-4A18-B8F6-7F47854C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6B04-70B4-4890-AEC7-F10F5FF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68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A0AA-DBF1-4AD9-89AD-51B550B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25EC0-D531-4C7D-B711-79B1AD66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4EFA-BDDF-4252-8D51-E0F1553A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B09-EDF3-4236-93D5-66C2648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6725-42E3-406A-858D-8E6FEA8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8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09FDB-0B38-467F-AD45-08847932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D4C8C-9B47-4776-A905-C1C8241D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61C91-5834-483A-A616-5782BAB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A78A2-EB22-468C-8C4E-C7D7912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5F11E-4C66-4A8C-981C-92044854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46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4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9">
            <a:extLst>
              <a:ext uri="{FF2B5EF4-FFF2-40B4-BE49-F238E27FC236}">
                <a16:creationId xmlns:a16="http://schemas.microsoft.com/office/drawing/2014/main" id="{B68E9AE8-9316-4B38-89FE-3BDEF49B1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626689" y="203145"/>
            <a:ext cx="9140102" cy="5034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A86AB509-2C54-4F18-9C86-917166A25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51437" y="4204368"/>
            <a:ext cx="5812495" cy="1801041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874D8E4D-3300-4541-8C8B-884EE58F9C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8">
            <a:extLst>
              <a:ext uri="{FF2B5EF4-FFF2-40B4-BE49-F238E27FC236}">
                <a16:creationId xmlns:a16="http://schemas.microsoft.com/office/drawing/2014/main" id="{2C5E85B4-F9B6-45E4-A2AA-0825ABF71EAE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40C0E925-CB74-45FF-8AA6-BAE672F1A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0924" y="3053006"/>
            <a:ext cx="5751358" cy="4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3D3F007D-22FA-4376-B730-49851373F64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509" y="971129"/>
            <a:ext cx="3684164" cy="5759280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89042086-1C67-4444-895F-906AEB18F7B2}"/>
              </a:ext>
            </a:extLst>
          </p:cNvPr>
          <p:cNvSpPr txBox="1"/>
          <p:nvPr userDrawn="1"/>
        </p:nvSpPr>
        <p:spPr>
          <a:xfrm>
            <a:off x="4608960" y="1628140"/>
            <a:ext cx="287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chemeClr val="bg1">
                      <a:lumMod val="50000"/>
                    </a:schemeClr>
                  </a:solidFill>
                </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50000">
                      <a:srgbClr val="FFCC29"/>
                    </a:gs>
                    <a:gs pos="100000">
                      <a:srgbClr val="FFCC29"/>
                    </a:gs>
                  </a:gsLst>
                  <a:lin ang="5400000" scaled="1"/>
                  <a:tileRect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VN-Poky's" panose="020B0606040200020203" pitchFamily="34" charset="0"/>
              </a:rPr>
              <a:t>NỘI QUI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4D572892-D8D1-4E8D-ADA5-D23B3515C655}"/>
              </a:ext>
            </a:extLst>
          </p:cNvPr>
          <p:cNvSpPr txBox="1"/>
          <p:nvPr userDrawn="1"/>
        </p:nvSpPr>
        <p:spPr>
          <a:xfrm>
            <a:off x="2700411" y="2924659"/>
            <a:ext cx="669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LỚP HỌC TRỰC TUYẾN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D728A13-9504-4691-96BD-2FD2BEAA760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375" y="132707"/>
            <a:ext cx="1829687" cy="170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6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01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7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3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0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16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1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C1931-18E4-4D0D-9620-D68C0E356B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16" y="86266"/>
            <a:ext cx="12098776" cy="67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7">
                <a:latin typeface="Calibri" panose="020F0502020204030204" pitchFamily="34" charset="0"/>
              </a:defRPr>
            </a:lvl1pPr>
            <a:lvl2pPr>
              <a:defRPr sz="3733">
                <a:latin typeface="Calibri" panose="020F0502020204030204" pitchFamily="34" charset="0"/>
              </a:defRPr>
            </a:lvl2pPr>
            <a:lvl3pPr>
              <a:defRPr sz="3200">
                <a:latin typeface="Calibri" panose="020F0502020204030204" pitchFamily="34" charset="0"/>
              </a:defRPr>
            </a:lvl3pPr>
            <a:lvl4pPr>
              <a:defRPr sz="2667">
                <a:latin typeface="Calibri" panose="020F0502020204030204" pitchFamily="34" charset="0"/>
              </a:defRPr>
            </a:lvl4pPr>
            <a:lvl5pPr>
              <a:defRPr sz="2667">
                <a:latin typeface="Calibri" panose="020F0502020204030204" pitchFamily="34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Calibri" panose="020F050202020403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Calibri" panose="020F050202020403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latin typeface="Calibri" panose="020F0502020204030204" pitchFamily="34" charset="0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B44CCEC7-3A54-47D1-BB25-17A0FDA63797}" type="datetimeFigureOut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2022/10/9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endParaRPr lang="zh-CN" altLang="en-US" sz="2400" dirty="0">
              <a:solidFill>
                <a:srgbClr val="63AECE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1219170">
              <a:defRPr/>
            </a:pPr>
            <a:fld id="{65495661-81B6-46E9-A91E-889569155CC2}" type="slidenum">
              <a:rPr lang="zh-CN" altLang="en-US" sz="2400" smtClean="0">
                <a:solidFill>
                  <a:srgbClr val="63AECE"/>
                </a:solidFill>
              </a:rPr>
              <a:pPr defTabSz="1219170">
                <a:defRPr/>
              </a:pPr>
              <a:t>‹#›</a:t>
            </a:fld>
            <a:endParaRPr lang="zh-CN" altLang="en-US" sz="2400" dirty="0">
              <a:solidFill>
                <a:srgbClr val="63AE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03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80DD0F4-FFDB-47E3-BA89-CC68418D1609}" type="datetimeFigureOut">
              <a:rPr lang="zh-CN" altLang="en-US" smtClean="0"/>
              <a:pPr/>
              <a:t>2022/10/9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34CD6276-58CA-4842-AB81-991961695F6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1433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8492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85F3C-BA54-42A4-9DA0-80475A4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7C65F-D51B-4F35-8DE0-7A296B0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3BA8E-1A82-49B0-B476-22D056CB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7A5-1F47-42A7-ABF0-4CD7860258C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2EA7D-9251-49CE-9BD2-CF2A1BD5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3609C-674C-40A6-8CE8-DA9749F59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4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1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921275" y="902869"/>
            <a:ext cx="8349455" cy="807784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89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182">
            <a:off x="10577555" y="162076"/>
            <a:ext cx="1726048" cy="1112255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22" y="5911850"/>
            <a:ext cx="393067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5904487"/>
            <a:ext cx="3973051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2164783" y="142204"/>
            <a:ext cx="843211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4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1193" y="4046977"/>
            <a:ext cx="3607280" cy="3126309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4977" y="-315847"/>
            <a:ext cx="3255929" cy="2656152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6849" y="3252279"/>
            <a:ext cx="4741759" cy="4113334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2164782" y="136087"/>
            <a:ext cx="843211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3200" b="1" dirty="0">
                <a:solidFill>
                  <a:srgbClr val="FF0000"/>
                </a:solidFill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686" y="3365528"/>
            <a:ext cx="4724400" cy="2743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-857220" y="2193489"/>
            <a:ext cx="13822531" cy="172463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Chào mừng các con đến với tiết </a:t>
            </a:r>
            <a:b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</a:br>
            <a:r>
              <a:rPr lang="en-US" sz="5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Tự nhiên và Xã hội lớp 1</a:t>
            </a:r>
            <a:endParaRPr lang="zh-CN" alt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-SGK-TV" pitchFamily="2" charset="0"/>
              <a:ea typeface="+mn-ea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56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95">
        <p:circle/>
      </p:transition>
    </mc:Choice>
    <mc:Fallback xmlns="">
      <p:transition spd="slow" advTm="7095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89" y="233010"/>
            <a:ext cx="10700737" cy="6216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172469" y="2112471"/>
            <a:ext cx="7549374" cy="921046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114"/>
            <a:r>
              <a:rPr lang="en-US" sz="5387" b="1" dirty="0">
                <a:ln/>
                <a:solidFill>
                  <a:srgbClr val="8064A2"/>
                </a:solidFill>
                <a:latin typeface="Arial"/>
              </a:rPr>
              <a:t>CÙNG THƯ GIÃN NÀO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132">
        <p:circle/>
      </p:transition>
    </mc:Choice>
    <mc:Fallback xmlns="">
      <p:transition spd="slow" advTm="11132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flipH="1">
            <a:off x="6542879" y="3165808"/>
            <a:ext cx="4818888" cy="1699832"/>
          </a:xfrm>
          <a:prstGeom prst="cloud">
            <a:avLst/>
          </a:prstGeom>
          <a:solidFill>
            <a:srgbClr val="D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 bạn đã làm được</a:t>
            </a:r>
            <a:b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vi-VN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nhiều việc rồi đấy.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904"/>
            <a:ext cx="4784347" cy="460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7052" y="2683445"/>
            <a:ext cx="2052195" cy="20521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8D2CD89-E791-4870-8D71-74EE0428F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6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12"/>
    </mc:Choice>
    <mc:Fallback xmlns="">
      <p:transition spd="slow" advTm="2261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910548" y="760638"/>
            <a:ext cx="10918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Hãy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về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ngôi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b="1" noProof="0" dirty="0">
                <a:solidFill>
                  <a:srgbClr val="000000"/>
                </a:solidFill>
                <a:latin typeface="Arial-SGK-TV" pitchFamily="2" charset="0"/>
                <a:cs typeface="Arial-SGK-TV" pitchFamily="2" charset="0"/>
              </a:rPr>
              <a:t>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thành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gia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nhé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891D1-1C0D-44C4-8063-42B4AAAA5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67" y="2503769"/>
            <a:ext cx="5990862" cy="385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646" y="1222303"/>
            <a:ext cx="2052195" cy="2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2E0F0DF-BFB1-4FA8-979C-38D4CCCDD1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4" y="-30438"/>
            <a:ext cx="11093804" cy="2165120"/>
          </a:xfrm>
          <a:prstGeom prst="rect">
            <a:avLst/>
          </a:prstGeom>
        </p:spPr>
      </p:pic>
      <p:pic>
        <p:nvPicPr>
          <p:cNvPr id="18" name="Good Time.mp3">
            <a:hlinkClick r:id="" action="ppaction://media"/>
            <a:extLst>
              <a:ext uri="{FF2B5EF4-FFF2-40B4-BE49-F238E27FC236}">
                <a16:creationId xmlns:a16="http://schemas.microsoft.com/office/drawing/2014/main" id="{613EBE38-2862-4656-BF30-A637C4B87A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0256" y="-1508631"/>
            <a:ext cx="812800" cy="7315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BBA8D2-0ABE-4E1A-ACE3-5E78A1CC55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829674"/>
            <a:ext cx="12192000" cy="4227824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D4334B2C-FD77-482E-AD20-A38E2080C766}"/>
              </a:ext>
            </a:extLst>
          </p:cNvPr>
          <p:cNvSpPr txBox="1">
            <a:spLocks/>
          </p:cNvSpPr>
          <p:nvPr/>
        </p:nvSpPr>
        <p:spPr>
          <a:xfrm>
            <a:off x="3250826" y="389341"/>
            <a:ext cx="69091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solidFill>
                <a:srgbClr val="FFC000"/>
              </a:solidFill>
              <a:latin typeface="iCiel Panton Black" panose="00000A00000000000000" pitchFamily="50" charset="0"/>
            </a:endParaRPr>
          </a:p>
          <a:p>
            <a:pPr algn="ctr"/>
            <a:endParaRPr lang="en-US" sz="5400" b="1" dirty="0">
              <a:solidFill>
                <a:srgbClr val="FFC000"/>
              </a:solidFill>
              <a:latin typeface="iCiel Panton Black" panose="00000A00000000000000" pitchFamily="50" charset="0"/>
            </a:endParaRPr>
          </a:p>
          <a:p>
            <a:pPr algn="ctr"/>
            <a:r>
              <a:rPr lang="en-US" sz="5400" b="1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Củng</a:t>
            </a:r>
            <a:r>
              <a:rPr lang="en-US" sz="5400" b="1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cố</a:t>
            </a:r>
            <a:r>
              <a:rPr lang="en-US" sz="5400" b="1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400" b="1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học</a:t>
            </a:r>
            <a:endParaRPr lang="en-US" sz="5400" b="1" dirty="0">
              <a:solidFill>
                <a:srgbClr val="FFC000"/>
              </a:solidFill>
              <a:latin typeface="iCiel Pant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990">
        <p14:ripple/>
      </p:transition>
    </mc:Choice>
    <mc:Fallback xmlns="">
      <p:transition spd="slow" advTm="5799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E599F-5D7D-4CDE-940A-0117FD6B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48" y="230819"/>
            <a:ext cx="10943119" cy="7039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517">
        <p14:switch dir="r"/>
      </p:transition>
    </mc:Choice>
    <mc:Fallback xmlns="">
      <p:transition spd="slow" advTm="4251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5562" y="3303476"/>
            <a:ext cx="4246660" cy="1877016"/>
            <a:chOff x="2190177" y="1987643"/>
            <a:chExt cx="2606350" cy="1152002"/>
          </a:xfrm>
        </p:grpSpPr>
        <p:sp>
          <p:nvSpPr>
            <p:cNvPr id="2" name="Freeform 1"/>
            <p:cNvSpPr/>
            <p:nvPr/>
          </p:nvSpPr>
          <p:spPr>
            <a:xfrm>
              <a:off x="2765701" y="2191381"/>
              <a:ext cx="2030826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D237">
                <a:alpha val="50000"/>
              </a:srgbClr>
            </a:solidFill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90177" y="1987643"/>
              <a:ext cx="1152002" cy="1152002"/>
              <a:chOff x="2030523" y="2228943"/>
              <a:chExt cx="1152002" cy="1152002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030523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FFD237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" name="Freeform 39"/>
              <p:cNvSpPr>
                <a:spLocks noChangeAspect="1" noEditPoints="1"/>
              </p:cNvSpPr>
              <p:nvPr/>
            </p:nvSpPr>
            <p:spPr bwMode="auto">
              <a:xfrm>
                <a:off x="2447030" y="2591918"/>
                <a:ext cx="323026" cy="426051"/>
              </a:xfrm>
              <a:custGeom>
                <a:avLst/>
                <a:gdLst>
                  <a:gd name="T0" fmla="*/ 256 w 256"/>
                  <a:gd name="T1" fmla="*/ 48 h 336"/>
                  <a:gd name="T2" fmla="*/ 208 w 256"/>
                  <a:gd name="T3" fmla="*/ 0 h 336"/>
                  <a:gd name="T4" fmla="*/ 160 w 256"/>
                  <a:gd name="T5" fmla="*/ 48 h 336"/>
                  <a:gd name="T6" fmla="*/ 188 w 256"/>
                  <a:gd name="T7" fmla="*/ 92 h 336"/>
                  <a:gd name="T8" fmla="*/ 122 w 256"/>
                  <a:gd name="T9" fmla="*/ 150 h 336"/>
                  <a:gd name="T10" fmla="*/ 67 w 256"/>
                  <a:gd name="T11" fmla="*/ 174 h 336"/>
                  <a:gd name="T12" fmla="*/ 67 w 256"/>
                  <a:gd name="T13" fmla="*/ 92 h 336"/>
                  <a:gd name="T14" fmla="*/ 96 w 256"/>
                  <a:gd name="T15" fmla="*/ 48 h 336"/>
                  <a:gd name="T16" fmla="*/ 48 w 256"/>
                  <a:gd name="T17" fmla="*/ 0 h 336"/>
                  <a:gd name="T18" fmla="*/ 0 w 256"/>
                  <a:gd name="T19" fmla="*/ 48 h 336"/>
                  <a:gd name="T20" fmla="*/ 29 w 256"/>
                  <a:gd name="T21" fmla="*/ 92 h 336"/>
                  <a:gd name="T22" fmla="*/ 29 w 256"/>
                  <a:gd name="T23" fmla="*/ 244 h 336"/>
                  <a:gd name="T24" fmla="*/ 0 w 256"/>
                  <a:gd name="T25" fmla="*/ 288 h 336"/>
                  <a:gd name="T26" fmla="*/ 48 w 256"/>
                  <a:gd name="T27" fmla="*/ 336 h 336"/>
                  <a:gd name="T28" fmla="*/ 96 w 256"/>
                  <a:gd name="T29" fmla="*/ 288 h 336"/>
                  <a:gd name="T30" fmla="*/ 68 w 256"/>
                  <a:gd name="T31" fmla="*/ 244 h 336"/>
                  <a:gd name="T32" fmla="*/ 133 w 256"/>
                  <a:gd name="T33" fmla="*/ 186 h 336"/>
                  <a:gd name="T34" fmla="*/ 226 w 256"/>
                  <a:gd name="T35" fmla="*/ 92 h 336"/>
                  <a:gd name="T36" fmla="*/ 256 w 256"/>
                  <a:gd name="T37" fmla="*/ 48 h 336"/>
                  <a:gd name="T38" fmla="*/ 20 w 256"/>
                  <a:gd name="T39" fmla="*/ 48 h 336"/>
                  <a:gd name="T40" fmla="*/ 48 w 256"/>
                  <a:gd name="T41" fmla="*/ 20 h 336"/>
                  <a:gd name="T42" fmla="*/ 75 w 256"/>
                  <a:gd name="T43" fmla="*/ 48 h 336"/>
                  <a:gd name="T44" fmla="*/ 48 w 256"/>
                  <a:gd name="T45" fmla="*/ 76 h 336"/>
                  <a:gd name="T46" fmla="*/ 20 w 256"/>
                  <a:gd name="T47" fmla="*/ 48 h 336"/>
                  <a:gd name="T48" fmla="*/ 48 w 256"/>
                  <a:gd name="T49" fmla="*/ 316 h 336"/>
                  <a:gd name="T50" fmla="*/ 20 w 256"/>
                  <a:gd name="T51" fmla="*/ 288 h 336"/>
                  <a:gd name="T52" fmla="*/ 48 w 256"/>
                  <a:gd name="T53" fmla="*/ 260 h 336"/>
                  <a:gd name="T54" fmla="*/ 75 w 256"/>
                  <a:gd name="T55" fmla="*/ 288 h 336"/>
                  <a:gd name="T56" fmla="*/ 48 w 256"/>
                  <a:gd name="T57" fmla="*/ 316 h 336"/>
                  <a:gd name="T58" fmla="*/ 208 w 256"/>
                  <a:gd name="T59" fmla="*/ 76 h 336"/>
                  <a:gd name="T60" fmla="*/ 180 w 256"/>
                  <a:gd name="T61" fmla="*/ 48 h 336"/>
                  <a:gd name="T62" fmla="*/ 208 w 256"/>
                  <a:gd name="T63" fmla="*/ 20 h 336"/>
                  <a:gd name="T64" fmla="*/ 235 w 256"/>
                  <a:gd name="T65" fmla="*/ 48 h 336"/>
                  <a:gd name="T66" fmla="*/ 208 w 256"/>
                  <a:gd name="T67" fmla="*/ 7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56" h="336">
                    <a:moveTo>
                      <a:pt x="256" y="48"/>
                    </a:move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7"/>
                      <a:pt x="171" y="84"/>
                      <a:pt x="188" y="92"/>
                    </a:cubicBezTo>
                    <a:cubicBezTo>
                      <a:pt x="183" y="131"/>
                      <a:pt x="158" y="138"/>
                      <a:pt x="122" y="150"/>
                    </a:cubicBezTo>
                    <a:cubicBezTo>
                      <a:pt x="105" y="155"/>
                      <a:pt x="84" y="162"/>
                      <a:pt x="67" y="17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2"/>
                      <a:pt x="68" y="244"/>
                    </a:cubicBezTo>
                    <a:cubicBezTo>
                      <a:pt x="72" y="205"/>
                      <a:pt x="97" y="197"/>
                      <a:pt x="133" y="186"/>
                    </a:cubicBezTo>
                    <a:cubicBezTo>
                      <a:pt x="170" y="175"/>
                      <a:pt x="220" y="159"/>
                      <a:pt x="226" y="92"/>
                    </a:cubicBezTo>
                    <a:cubicBezTo>
                      <a:pt x="244" y="85"/>
                      <a:pt x="256" y="68"/>
                      <a:pt x="256" y="48"/>
                    </a:cubicBezTo>
                    <a:close/>
                    <a:moveTo>
                      <a:pt x="20" y="48"/>
                    </a:move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ubicBezTo>
                      <a:pt x="32" y="76"/>
                      <a:pt x="20" y="63"/>
                      <a:pt x="20" y="48"/>
                    </a:cubicBezTo>
                    <a:close/>
                    <a:moveTo>
                      <a:pt x="48" y="316"/>
                    </a:move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ubicBezTo>
                      <a:pt x="75" y="303"/>
                      <a:pt x="63" y="316"/>
                      <a:pt x="48" y="316"/>
                    </a:cubicBezTo>
                    <a:close/>
                    <a:moveTo>
                      <a:pt x="208" y="76"/>
                    </a:moveTo>
                    <a:cubicBezTo>
                      <a:pt x="192" y="76"/>
                      <a:pt x="180" y="63"/>
                      <a:pt x="180" y="48"/>
                    </a:cubicBez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3422858" y="2400380"/>
              <a:ext cx="1112054" cy="348602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niềm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vui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9586" y="3278531"/>
            <a:ext cx="4246658" cy="1877016"/>
            <a:chOff x="4947381" y="1987643"/>
            <a:chExt cx="2606349" cy="1152002"/>
          </a:xfrm>
        </p:grpSpPr>
        <p:sp>
          <p:nvSpPr>
            <p:cNvPr id="3" name="Freeform 2"/>
            <p:cNvSpPr/>
            <p:nvPr/>
          </p:nvSpPr>
          <p:spPr>
            <a:xfrm>
              <a:off x="5536713" y="2191381"/>
              <a:ext cx="2017017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4E9F42">
                <a:alpha val="5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lnRef>
            <a:fillRef idx="1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230682"/>
                <a:satOff val="33626"/>
                <a:lumOff val="250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947381" y="1987643"/>
              <a:ext cx="1152002" cy="1152002"/>
              <a:chOff x="4787727" y="2228943"/>
              <a:chExt cx="1152002" cy="1152002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4787727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4E9F4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337438"/>
                  <a:satOff val="17272"/>
                  <a:lumOff val="7255"/>
                  <a:alphaOff val="0"/>
                </a:schemeClr>
              </a:fillRef>
              <a:effectRef idx="0">
                <a:schemeClr val="accent3">
                  <a:hueOff val="337438"/>
                  <a:satOff val="17272"/>
                  <a:lumOff val="725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" name="Freeform 29"/>
              <p:cNvSpPr>
                <a:spLocks noChangeAspect="1" noEditPoints="1"/>
              </p:cNvSpPr>
              <p:nvPr/>
            </p:nvSpPr>
            <p:spPr bwMode="auto">
              <a:xfrm>
                <a:off x="5158727" y="2564230"/>
                <a:ext cx="410001" cy="426051"/>
              </a:xfrm>
              <a:custGeom>
                <a:avLst/>
                <a:gdLst>
                  <a:gd name="T0" fmla="*/ 320 w 357"/>
                  <a:gd name="T1" fmla="*/ 129 h 371"/>
                  <a:gd name="T2" fmla="*/ 212 w 357"/>
                  <a:gd name="T3" fmla="*/ 10 h 371"/>
                  <a:gd name="T4" fmla="*/ 23 w 357"/>
                  <a:gd name="T5" fmla="*/ 201 h 371"/>
                  <a:gd name="T6" fmla="*/ 7 w 357"/>
                  <a:gd name="T7" fmla="*/ 257 h 371"/>
                  <a:gd name="T8" fmla="*/ 59 w 357"/>
                  <a:gd name="T9" fmla="*/ 285 h 371"/>
                  <a:gd name="T10" fmla="*/ 74 w 357"/>
                  <a:gd name="T11" fmla="*/ 280 h 371"/>
                  <a:gd name="T12" fmla="*/ 106 w 357"/>
                  <a:gd name="T13" fmla="*/ 299 h 371"/>
                  <a:gd name="T14" fmla="*/ 129 w 357"/>
                  <a:gd name="T15" fmla="*/ 352 h 371"/>
                  <a:gd name="T16" fmla="*/ 151 w 357"/>
                  <a:gd name="T17" fmla="*/ 368 h 371"/>
                  <a:gd name="T18" fmla="*/ 192 w 357"/>
                  <a:gd name="T19" fmla="*/ 353 h 371"/>
                  <a:gd name="T20" fmla="*/ 201 w 357"/>
                  <a:gd name="T21" fmla="*/ 334 h 371"/>
                  <a:gd name="T22" fmla="*/ 181 w 357"/>
                  <a:gd name="T23" fmla="*/ 317 h 371"/>
                  <a:gd name="T24" fmla="*/ 162 w 357"/>
                  <a:gd name="T25" fmla="*/ 274 h 371"/>
                  <a:gd name="T26" fmla="*/ 182 w 357"/>
                  <a:gd name="T27" fmla="*/ 252 h 371"/>
                  <a:gd name="T28" fmla="*/ 331 w 357"/>
                  <a:gd name="T29" fmla="*/ 288 h 371"/>
                  <a:gd name="T30" fmla="*/ 320 w 357"/>
                  <a:gd name="T31" fmla="*/ 129 h 371"/>
                  <a:gd name="T32" fmla="*/ 309 w 357"/>
                  <a:gd name="T33" fmla="*/ 249 h 371"/>
                  <a:gd name="T34" fmla="*/ 240 w 357"/>
                  <a:gd name="T35" fmla="*/ 164 h 371"/>
                  <a:gd name="T36" fmla="*/ 225 w 357"/>
                  <a:gd name="T37" fmla="*/ 52 h 371"/>
                  <a:gd name="T38" fmla="*/ 292 w 357"/>
                  <a:gd name="T39" fmla="*/ 143 h 371"/>
                  <a:gd name="T40" fmla="*/ 309 w 357"/>
                  <a:gd name="T41" fmla="*/ 24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71">
                    <a:moveTo>
                      <a:pt x="320" y="129"/>
                    </a:moveTo>
                    <a:cubicBezTo>
                      <a:pt x="289" y="56"/>
                      <a:pt x="238" y="0"/>
                      <a:pt x="212" y="10"/>
                    </a:cubicBezTo>
                    <a:cubicBezTo>
                      <a:pt x="168" y="28"/>
                      <a:pt x="238" y="113"/>
                      <a:pt x="23" y="201"/>
                    </a:cubicBezTo>
                    <a:cubicBezTo>
                      <a:pt x="4" y="208"/>
                      <a:pt x="0" y="239"/>
                      <a:pt x="7" y="257"/>
                    </a:cubicBezTo>
                    <a:cubicBezTo>
                      <a:pt x="15" y="275"/>
                      <a:pt x="41" y="293"/>
                      <a:pt x="59" y="285"/>
                    </a:cubicBezTo>
                    <a:cubicBezTo>
                      <a:pt x="62" y="284"/>
                      <a:pt x="74" y="280"/>
                      <a:pt x="74" y="280"/>
                    </a:cubicBezTo>
                    <a:cubicBezTo>
                      <a:pt x="87" y="298"/>
                      <a:pt x="101" y="287"/>
                      <a:pt x="106" y="299"/>
                    </a:cubicBezTo>
                    <a:cubicBezTo>
                      <a:pt x="112" y="312"/>
                      <a:pt x="125" y="342"/>
                      <a:pt x="129" y="352"/>
                    </a:cubicBezTo>
                    <a:cubicBezTo>
                      <a:pt x="134" y="362"/>
                      <a:pt x="144" y="371"/>
                      <a:pt x="151" y="368"/>
                    </a:cubicBezTo>
                    <a:cubicBezTo>
                      <a:pt x="158" y="366"/>
                      <a:pt x="182" y="356"/>
                      <a:pt x="192" y="353"/>
                    </a:cubicBezTo>
                    <a:cubicBezTo>
                      <a:pt x="201" y="349"/>
                      <a:pt x="203" y="341"/>
                      <a:pt x="201" y="334"/>
                    </a:cubicBezTo>
                    <a:cubicBezTo>
                      <a:pt x="197" y="327"/>
                      <a:pt x="185" y="325"/>
                      <a:pt x="181" y="317"/>
                    </a:cubicBezTo>
                    <a:cubicBezTo>
                      <a:pt x="178" y="309"/>
                      <a:pt x="166" y="282"/>
                      <a:pt x="162" y="274"/>
                    </a:cubicBezTo>
                    <a:cubicBezTo>
                      <a:pt x="158" y="262"/>
                      <a:pt x="168" y="253"/>
                      <a:pt x="182" y="252"/>
                    </a:cubicBezTo>
                    <a:cubicBezTo>
                      <a:pt x="280" y="241"/>
                      <a:pt x="298" y="302"/>
                      <a:pt x="331" y="288"/>
                    </a:cubicBezTo>
                    <a:cubicBezTo>
                      <a:pt x="357" y="278"/>
                      <a:pt x="352" y="203"/>
                      <a:pt x="320" y="129"/>
                    </a:cubicBezTo>
                    <a:close/>
                    <a:moveTo>
                      <a:pt x="309" y="249"/>
                    </a:moveTo>
                    <a:cubicBezTo>
                      <a:pt x="303" y="251"/>
                      <a:pt x="265" y="221"/>
                      <a:pt x="240" y="164"/>
                    </a:cubicBezTo>
                    <a:cubicBezTo>
                      <a:pt x="216" y="106"/>
                      <a:pt x="219" y="54"/>
                      <a:pt x="225" y="52"/>
                    </a:cubicBezTo>
                    <a:cubicBezTo>
                      <a:pt x="230" y="49"/>
                      <a:pt x="268" y="86"/>
                      <a:pt x="292" y="143"/>
                    </a:cubicBezTo>
                    <a:cubicBezTo>
                      <a:pt x="317" y="201"/>
                      <a:pt x="315" y="247"/>
                      <a:pt x="309" y="2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6289607" y="2403813"/>
              <a:ext cx="1091012" cy="38031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 err="1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hiệu</a:t>
              </a:r>
              <a:r>
                <a:rPr lang="en-US" altLang="zh-CN" sz="3600" b="1" dirty="0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 </a:t>
              </a:r>
              <a:r>
                <a:rPr lang="en-US" altLang="zh-CN" sz="3600" b="1" dirty="0" err="1">
                  <a:solidFill>
                    <a:srgbClr val="FFFF00"/>
                  </a:solidFill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quả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286753" y="3233416"/>
            <a:ext cx="4086819" cy="1877016"/>
            <a:chOff x="7704586" y="1987643"/>
            <a:chExt cx="2508249" cy="1152002"/>
          </a:xfrm>
        </p:grpSpPr>
        <p:sp>
          <p:nvSpPr>
            <p:cNvPr id="4" name="Freeform 3"/>
            <p:cNvSpPr/>
            <p:nvPr/>
          </p:nvSpPr>
          <p:spPr>
            <a:xfrm>
              <a:off x="8314278" y="2191381"/>
              <a:ext cx="1898557" cy="744527"/>
            </a:xfrm>
            <a:custGeom>
              <a:avLst/>
              <a:gdLst>
                <a:gd name="connsiteX0" fmla="*/ 3475 w 21600"/>
                <a:gd name="connsiteY0" fmla="*/ 0 h 21600"/>
                <a:gd name="connsiteX1" fmla="*/ 18125 w 21600"/>
                <a:gd name="connsiteY1" fmla="*/ 0 h 21600"/>
                <a:gd name="connsiteX2" fmla="*/ 21600 w 21600"/>
                <a:gd name="connsiteY2" fmla="*/ 10800 h 21600"/>
                <a:gd name="connsiteX3" fmla="*/ 18125 w 21600"/>
                <a:gd name="connsiteY3" fmla="*/ 21600 h 21600"/>
                <a:gd name="connsiteX4" fmla="*/ 3475 w 21600"/>
                <a:gd name="connsiteY4" fmla="*/ 21600 h 21600"/>
                <a:gd name="connsiteX5" fmla="*/ 0 w 21600"/>
                <a:gd name="connsiteY5" fmla="*/ 10800 h 21600"/>
                <a:gd name="connsiteX6" fmla="*/ 3475 w 21600"/>
                <a:gd name="connsiteY6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solidFill>
              <a:srgbClr val="FF4B4B">
                <a:alpha val="45000"/>
              </a:srgbClr>
            </a:solidFill>
            <a:ln>
              <a:noFill/>
            </a:ln>
          </p:spPr>
          <p:style>
            <a:lnRef idx="2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lnRef>
            <a:fillRef idx="1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461364"/>
                <a:satOff val="67252"/>
                <a:lumOff val="501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2137" tIns="121839" rIns="280904" bIns="121839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endPara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704586" y="1987643"/>
              <a:ext cx="1152002" cy="1152002"/>
              <a:chOff x="7544932" y="2228943"/>
              <a:chExt cx="1152002" cy="1152002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7544932" y="2228943"/>
                <a:ext cx="1152002" cy="1152002"/>
              </a:xfrm>
              <a:custGeom>
                <a:avLst/>
                <a:gdLst>
                  <a:gd name="connsiteX0" fmla="*/ 0 w 1152002"/>
                  <a:gd name="connsiteY0" fmla="*/ 576001 h 1152002"/>
                  <a:gd name="connsiteX1" fmla="*/ 576001 w 1152002"/>
                  <a:gd name="connsiteY1" fmla="*/ 0 h 1152002"/>
                  <a:gd name="connsiteX2" fmla="*/ 1152002 w 1152002"/>
                  <a:gd name="connsiteY2" fmla="*/ 576001 h 1152002"/>
                  <a:gd name="connsiteX3" fmla="*/ 576001 w 1152002"/>
                  <a:gd name="connsiteY3" fmla="*/ 1152002 h 1152002"/>
                  <a:gd name="connsiteX4" fmla="*/ 0 w 1152002"/>
                  <a:gd name="connsiteY4" fmla="*/ 576001 h 115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2002" h="1152002">
                    <a:moveTo>
                      <a:pt x="0" y="576001"/>
                    </a:moveTo>
                    <a:cubicBezTo>
                      <a:pt x="0" y="257884"/>
                      <a:pt x="257884" y="0"/>
                      <a:pt x="576001" y="0"/>
                    </a:cubicBezTo>
                    <a:cubicBezTo>
                      <a:pt x="894118" y="0"/>
                      <a:pt x="1152002" y="257884"/>
                      <a:pt x="1152002" y="576001"/>
                    </a:cubicBezTo>
                    <a:cubicBezTo>
                      <a:pt x="1152002" y="894118"/>
                      <a:pt x="894118" y="1152002"/>
                      <a:pt x="576001" y="1152002"/>
                    </a:cubicBezTo>
                    <a:cubicBezTo>
                      <a:pt x="257884" y="1152002"/>
                      <a:pt x="0" y="894118"/>
                      <a:pt x="0" y="576001"/>
                    </a:cubicBezTo>
                    <a:close/>
                  </a:path>
                </a:pathLst>
              </a:custGeom>
              <a:solidFill>
                <a:srgbClr val="FF8A8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74876"/>
                  <a:satOff val="34544"/>
                  <a:lumOff val="14510"/>
                  <a:alphaOff val="0"/>
                </a:schemeClr>
              </a:fillRef>
              <a:effectRef idx="0">
                <a:schemeClr val="accent3">
                  <a:hueOff val="674876"/>
                  <a:satOff val="34544"/>
                  <a:lumOff val="1451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5852" tIns="185852" rIns="185852" bIns="185852" numCol="1" spcCol="1270" anchor="ctr" anchorCtr="0">
                <a:noAutofit/>
              </a:bodyPr>
              <a:lstStyle/>
              <a:p>
                <a:pPr marL="0" marR="0" lvl="0" indent="0" algn="ctr" defTabSz="12001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27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Freeform 54"/>
              <p:cNvSpPr>
                <a:spLocks noChangeAspect="1" noEditPoints="1"/>
              </p:cNvSpPr>
              <p:nvPr/>
            </p:nvSpPr>
            <p:spPr bwMode="auto">
              <a:xfrm>
                <a:off x="7893938" y="2553447"/>
                <a:ext cx="453989" cy="456378"/>
              </a:xfrm>
              <a:custGeom>
                <a:avLst/>
                <a:gdLst>
                  <a:gd name="T0" fmla="*/ 381 w 402"/>
                  <a:gd name="T1" fmla="*/ 10 h 404"/>
                  <a:gd name="T2" fmla="*/ 365 w 402"/>
                  <a:gd name="T3" fmla="*/ 3 h 404"/>
                  <a:gd name="T4" fmla="*/ 358 w 402"/>
                  <a:gd name="T5" fmla="*/ 18 h 404"/>
                  <a:gd name="T6" fmla="*/ 312 w 402"/>
                  <a:gd name="T7" fmla="*/ 133 h 404"/>
                  <a:gd name="T8" fmla="*/ 301 w 402"/>
                  <a:gd name="T9" fmla="*/ 116 h 404"/>
                  <a:gd name="T10" fmla="*/ 282 w 402"/>
                  <a:gd name="T11" fmla="*/ 106 h 404"/>
                  <a:gd name="T12" fmla="*/ 219 w 402"/>
                  <a:gd name="T13" fmla="*/ 107 h 404"/>
                  <a:gd name="T14" fmla="*/ 197 w 402"/>
                  <a:gd name="T15" fmla="*/ 113 h 404"/>
                  <a:gd name="T16" fmla="*/ 11 w 402"/>
                  <a:gd name="T17" fmla="*/ 245 h 404"/>
                  <a:gd name="T18" fmla="*/ 6 w 402"/>
                  <a:gd name="T19" fmla="*/ 273 h 404"/>
                  <a:gd name="T20" fmla="*/ 91 w 402"/>
                  <a:gd name="T21" fmla="*/ 395 h 404"/>
                  <a:gd name="T22" fmla="*/ 116 w 402"/>
                  <a:gd name="T23" fmla="*/ 397 h 404"/>
                  <a:gd name="T24" fmla="*/ 302 w 402"/>
                  <a:gd name="T25" fmla="*/ 265 h 404"/>
                  <a:gd name="T26" fmla="*/ 316 w 402"/>
                  <a:gd name="T27" fmla="*/ 247 h 404"/>
                  <a:gd name="T28" fmla="*/ 336 w 402"/>
                  <a:gd name="T29" fmla="*/ 184 h 404"/>
                  <a:gd name="T30" fmla="*/ 333 w 402"/>
                  <a:gd name="T31" fmla="*/ 163 h 404"/>
                  <a:gd name="T32" fmla="*/ 326 w 402"/>
                  <a:gd name="T33" fmla="*/ 153 h 404"/>
                  <a:gd name="T34" fmla="*/ 381 w 402"/>
                  <a:gd name="T35" fmla="*/ 10 h 404"/>
                  <a:gd name="T36" fmla="*/ 294 w 402"/>
                  <a:gd name="T37" fmla="*/ 197 h 404"/>
                  <a:gd name="T38" fmla="*/ 250 w 402"/>
                  <a:gd name="T39" fmla="*/ 189 h 404"/>
                  <a:gd name="T40" fmla="*/ 258 w 402"/>
                  <a:gd name="T41" fmla="*/ 144 h 404"/>
                  <a:gd name="T42" fmla="*/ 295 w 402"/>
                  <a:gd name="T43" fmla="*/ 145 h 404"/>
                  <a:gd name="T44" fmla="*/ 285 w 402"/>
                  <a:gd name="T45" fmla="*/ 150 h 404"/>
                  <a:gd name="T46" fmla="*/ 279 w 402"/>
                  <a:gd name="T47" fmla="*/ 166 h 404"/>
                  <a:gd name="T48" fmla="*/ 290 w 402"/>
                  <a:gd name="T49" fmla="*/ 173 h 404"/>
                  <a:gd name="T50" fmla="*/ 295 w 402"/>
                  <a:gd name="T51" fmla="*/ 172 h 404"/>
                  <a:gd name="T52" fmla="*/ 307 w 402"/>
                  <a:gd name="T53" fmla="*/ 165 h 404"/>
                  <a:gd name="T54" fmla="*/ 294 w 402"/>
                  <a:gd name="T55" fmla="*/ 19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2" h="404">
                    <a:moveTo>
                      <a:pt x="381" y="10"/>
                    </a:moveTo>
                    <a:cubicBezTo>
                      <a:pt x="378" y="4"/>
                      <a:pt x="372" y="0"/>
                      <a:pt x="365" y="3"/>
                    </a:cubicBezTo>
                    <a:cubicBezTo>
                      <a:pt x="359" y="5"/>
                      <a:pt x="356" y="12"/>
                      <a:pt x="358" y="18"/>
                    </a:cubicBezTo>
                    <a:cubicBezTo>
                      <a:pt x="376" y="71"/>
                      <a:pt x="340" y="111"/>
                      <a:pt x="312" y="133"/>
                    </a:cubicBezTo>
                    <a:cubicBezTo>
                      <a:pt x="301" y="116"/>
                      <a:pt x="301" y="116"/>
                      <a:pt x="301" y="116"/>
                    </a:cubicBezTo>
                    <a:cubicBezTo>
                      <a:pt x="297" y="111"/>
                      <a:pt x="289" y="106"/>
                      <a:pt x="282" y="106"/>
                    </a:cubicBezTo>
                    <a:cubicBezTo>
                      <a:pt x="219" y="107"/>
                      <a:pt x="219" y="107"/>
                      <a:pt x="219" y="107"/>
                    </a:cubicBezTo>
                    <a:cubicBezTo>
                      <a:pt x="212" y="106"/>
                      <a:pt x="203" y="109"/>
                      <a:pt x="197" y="113"/>
                    </a:cubicBezTo>
                    <a:cubicBezTo>
                      <a:pt x="11" y="245"/>
                      <a:pt x="11" y="245"/>
                      <a:pt x="11" y="245"/>
                    </a:cubicBezTo>
                    <a:cubicBezTo>
                      <a:pt x="2" y="251"/>
                      <a:pt x="0" y="264"/>
                      <a:pt x="6" y="273"/>
                    </a:cubicBezTo>
                    <a:cubicBezTo>
                      <a:pt x="91" y="395"/>
                      <a:pt x="91" y="395"/>
                      <a:pt x="91" y="395"/>
                    </a:cubicBezTo>
                    <a:cubicBezTo>
                      <a:pt x="97" y="404"/>
                      <a:pt x="107" y="403"/>
                      <a:pt x="116" y="397"/>
                    </a:cubicBezTo>
                    <a:cubicBezTo>
                      <a:pt x="302" y="265"/>
                      <a:pt x="302" y="265"/>
                      <a:pt x="302" y="265"/>
                    </a:cubicBezTo>
                    <a:cubicBezTo>
                      <a:pt x="308" y="261"/>
                      <a:pt x="314" y="253"/>
                      <a:pt x="316" y="247"/>
                    </a:cubicBezTo>
                    <a:cubicBezTo>
                      <a:pt x="336" y="184"/>
                      <a:pt x="336" y="184"/>
                      <a:pt x="336" y="184"/>
                    </a:cubicBezTo>
                    <a:cubicBezTo>
                      <a:pt x="338" y="178"/>
                      <a:pt x="337" y="168"/>
                      <a:pt x="333" y="163"/>
                    </a:cubicBezTo>
                    <a:cubicBezTo>
                      <a:pt x="326" y="153"/>
                      <a:pt x="326" y="153"/>
                      <a:pt x="326" y="153"/>
                    </a:cubicBezTo>
                    <a:cubicBezTo>
                      <a:pt x="363" y="124"/>
                      <a:pt x="402" y="73"/>
                      <a:pt x="381" y="10"/>
                    </a:cubicBezTo>
                    <a:close/>
                    <a:moveTo>
                      <a:pt x="294" y="197"/>
                    </a:moveTo>
                    <a:cubicBezTo>
                      <a:pt x="280" y="207"/>
                      <a:pt x="260" y="204"/>
                      <a:pt x="250" y="189"/>
                    </a:cubicBezTo>
                    <a:cubicBezTo>
                      <a:pt x="240" y="175"/>
                      <a:pt x="243" y="155"/>
                      <a:pt x="258" y="144"/>
                    </a:cubicBezTo>
                    <a:cubicBezTo>
                      <a:pt x="269" y="136"/>
                      <a:pt x="284" y="137"/>
                      <a:pt x="295" y="145"/>
                    </a:cubicBezTo>
                    <a:cubicBezTo>
                      <a:pt x="289" y="148"/>
                      <a:pt x="285" y="150"/>
                      <a:pt x="285" y="150"/>
                    </a:cubicBezTo>
                    <a:cubicBezTo>
                      <a:pt x="279" y="153"/>
                      <a:pt x="276" y="160"/>
                      <a:pt x="279" y="166"/>
                    </a:cubicBezTo>
                    <a:cubicBezTo>
                      <a:pt x="281" y="171"/>
                      <a:pt x="285" y="173"/>
                      <a:pt x="290" y="173"/>
                    </a:cubicBezTo>
                    <a:cubicBezTo>
                      <a:pt x="292" y="173"/>
                      <a:pt x="293" y="173"/>
                      <a:pt x="295" y="172"/>
                    </a:cubicBezTo>
                    <a:cubicBezTo>
                      <a:pt x="299" y="170"/>
                      <a:pt x="303" y="168"/>
                      <a:pt x="307" y="165"/>
                    </a:cubicBezTo>
                    <a:cubicBezTo>
                      <a:pt x="309" y="177"/>
                      <a:pt x="304" y="190"/>
                      <a:pt x="294" y="1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9014413" y="2400379"/>
              <a:ext cx="982150" cy="380315"/>
            </a:xfrm>
            <a:custGeom>
              <a:avLst/>
              <a:gdLst>
                <a:gd name="connsiteX0" fmla="*/ 0 w 1730742"/>
                <a:gd name="connsiteY0" fmla="*/ 0 h 834084"/>
                <a:gd name="connsiteX1" fmla="*/ 1730742 w 1730742"/>
                <a:gd name="connsiteY1" fmla="*/ 0 h 834084"/>
                <a:gd name="connsiteX2" fmla="*/ 1730742 w 1730742"/>
                <a:gd name="connsiteY2" fmla="*/ 834084 h 834084"/>
                <a:gd name="connsiteX3" fmla="*/ 0 w 1730742"/>
                <a:gd name="connsiteY3" fmla="*/ 834084 h 834084"/>
                <a:gd name="connsiteX4" fmla="*/ 0 w 1730742"/>
                <a:gd name="connsiteY4" fmla="*/ 0 h 83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742" h="834084">
                  <a:moveTo>
                    <a:pt x="0" y="0"/>
                  </a:moveTo>
                  <a:lnTo>
                    <a:pt x="1730742" y="0"/>
                  </a:lnTo>
                  <a:lnTo>
                    <a:pt x="1730742" y="834084"/>
                  </a:lnTo>
                  <a:lnTo>
                    <a:pt x="0" y="8340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19" tIns="-1" rIns="0" bIns="0" numCol="1" spcCol="1270" anchor="ctr" anchorCtr="0">
              <a:noAutofit/>
            </a:bodyPr>
            <a:lstStyle/>
            <a:p>
              <a:pPr marL="0" marR="0" lvl="0" indent="0" algn="l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dirty="0">
                  <a:solidFill>
                    <a:srgbClr val="00B050"/>
                  </a:solidFill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b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ổ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+mn-ea"/>
                  <a:sym typeface="+mn-lt"/>
                </a:rPr>
                <a:t>ích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27" name="图片 12" descr="8c028dabe04d64ea3c3aa11767f6d819">
            <a:extLst>
              <a:ext uri="{FF2B5EF4-FFF2-40B4-BE49-F238E27FC236}">
                <a16:creationId xmlns:a16="http://schemas.microsoft.com/office/drawing/2014/main" id="{361AAEF1-83DB-49FB-8DFA-E326FDB4C6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40" y="747099"/>
            <a:ext cx="9294919" cy="21059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75E695-291D-4549-9138-FE8923C6A3C3}"/>
              </a:ext>
            </a:extLst>
          </p:cNvPr>
          <p:cNvSpPr txBox="1"/>
          <p:nvPr/>
        </p:nvSpPr>
        <p:spPr>
          <a:xfrm>
            <a:off x="1662268" y="1677508"/>
            <a:ext cx="8867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</a:rPr>
              <a:t>Chúc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các</a:t>
            </a:r>
            <a:r>
              <a:rPr lang="en-US" sz="3200" dirty="0">
                <a:solidFill>
                  <a:srgbClr val="00B050"/>
                </a:solidFill>
              </a:rPr>
              <a:t> con </a:t>
            </a:r>
            <a:r>
              <a:rPr lang="en-US" sz="3200" dirty="0" err="1">
                <a:solidFill>
                  <a:srgbClr val="00B050"/>
                </a:solidFill>
              </a:rPr>
              <a:t>có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những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giờ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học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trực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tuyến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898">
        <p14:prism/>
      </p:transition>
    </mc:Choice>
    <mc:Fallback xmlns="">
      <p:transition spd="slow" advTm="16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6">
            <a:extLst>
              <a:ext uri="{FF2B5EF4-FFF2-40B4-BE49-F238E27FC236}">
                <a16:creationId xmlns:a16="http://schemas.microsoft.com/office/drawing/2014/main" id="{CC104FFB-8937-4BFF-90B5-11C2093D9ED6}"/>
              </a:ext>
            </a:extLst>
          </p:cNvPr>
          <p:cNvSpPr txBox="1"/>
          <p:nvPr/>
        </p:nvSpPr>
        <p:spPr>
          <a:xfrm>
            <a:off x="2702301" y="2525483"/>
            <a:ext cx="1276823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ADD TITLE TEXT</a:t>
            </a:r>
            <a:endParaRPr kumimoji="0" lang="zh-CN" altLang="en-US" sz="132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A6A2D89-2C97-4F07-AF98-F75F321A7056}"/>
              </a:ext>
            </a:extLst>
          </p:cNvPr>
          <p:cNvSpPr txBox="1">
            <a:spLocks/>
          </p:cNvSpPr>
          <p:nvPr/>
        </p:nvSpPr>
        <p:spPr>
          <a:xfrm>
            <a:off x="1340528" y="748739"/>
            <a:ext cx="4701379" cy="79011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4E9F42"/>
                </a:solidFill>
                <a:latin typeface="Arial-SGK-TV" pitchFamily="2" charset="0"/>
                <a:ea typeface="微软雅黑"/>
                <a:cs typeface="Arial-SGK-TV" pitchFamily="2" charset="0"/>
                <a:sym typeface="+mn-lt"/>
              </a:rPr>
              <a:t>CHUẨN BỊ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D79B4-99B9-4F21-97F7-4B9D345FC1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812" y="1538851"/>
            <a:ext cx="4575484" cy="4512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1" b="91628" l="5233" r="95465">
                        <a14:foregroundMark x1="38953" y1="13605" x2="38953" y2="13605"/>
                        <a14:foregroundMark x1="67442" y1="12907" x2="67442" y2="12907"/>
                        <a14:foregroundMark x1="25814" y1="12907" x2="77674" y2="12907"/>
                        <a14:foregroundMark x1="79419" y1="15930" x2="83023" y2="41047"/>
                        <a14:foregroundMark x1="81977" y1="19535" x2="82674" y2="23488"/>
                        <a14:foregroundMark x1="82674" y1="26512" x2="82674" y2="33140"/>
                        <a14:foregroundMark x1="83023" y1="42326" x2="81047" y2="50000"/>
                        <a14:foregroundMark x1="19186" y1="17209" x2="19186" y2="17209"/>
                        <a14:foregroundMark x1="21860" y1="13837" x2="21860" y2="13837"/>
                        <a14:foregroundMark x1="17558" y1="25465" x2="17558" y2="25465"/>
                        <a14:foregroundMark x1="17209" y1="33372" x2="17209" y2="33372"/>
                        <a14:foregroundMark x1="16860" y1="41977" x2="16860" y2="41977"/>
                        <a14:foregroundMark x1="17791" y1="50581" x2="17791" y2="50581"/>
                        <a14:foregroundMark x1="22791" y1="53605" x2="22791" y2="53605"/>
                        <a14:foregroundMark x1="33721" y1="53953" x2="22791" y2="53605"/>
                        <a14:foregroundMark x1="17558" y1="46628" x2="17558" y2="43023"/>
                        <a14:foregroundMark x1="16163" y1="38372" x2="16512" y2="36744"/>
                        <a14:foregroundMark x1="17558" y1="40698" x2="16163" y2="35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146" y="1687133"/>
            <a:ext cx="3892908" cy="389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48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660">
        <p:fade/>
      </p:transition>
    </mc:Choice>
    <mc:Fallback xmlns="">
      <p:transition spd="med" advTm="1866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AE599F-5D7D-4CDE-940A-0117FD6B4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48" y="230819"/>
            <a:ext cx="10943119" cy="7039993"/>
          </a:xfrm>
          <a:prstGeom prst="rect">
            <a:avLst/>
          </a:prstGeom>
        </p:spPr>
      </p:pic>
      <p:sp>
        <p:nvSpPr>
          <p:cNvPr id="3" name="文本框 11">
            <a:extLst>
              <a:ext uri="{FF2B5EF4-FFF2-40B4-BE49-F238E27FC236}">
                <a16:creationId xmlns:a16="http://schemas.microsoft.com/office/drawing/2014/main" id="{7B1C991A-C250-41D1-8CCA-5807E834F3FD}"/>
              </a:ext>
            </a:extLst>
          </p:cNvPr>
          <p:cNvSpPr txBox="1"/>
          <p:nvPr/>
        </p:nvSpPr>
        <p:spPr>
          <a:xfrm>
            <a:off x="1902228" y="230819"/>
            <a:ext cx="7883474" cy="60640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50D7E"/>
                </a:solidFill>
                <a:effectLst/>
                <a:uLnTx/>
                <a:uFillTx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50D7E"/>
                </a:solidFill>
                <a:effectLst/>
                <a:uLnTx/>
                <a:uFillTx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5 : ÔN TẬP CHỦ ĐỀ GIA ĐÌNH ( TIẾT 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0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517">
        <p14:switch dir="r"/>
      </p:transition>
    </mc:Choice>
    <mc:Fallback xmlns="">
      <p:transition spd="slow" advTm="425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1254" y="1772492"/>
            <a:ext cx="2666429" cy="2669204"/>
            <a:chOff x="1413102" y="1486237"/>
            <a:chExt cx="1999821" cy="2001903"/>
          </a:xfrm>
        </p:grpSpPr>
        <p:sp>
          <p:nvSpPr>
            <p:cNvPr id="23" name="任意多边形 82"/>
            <p:cNvSpPr/>
            <p:nvPr/>
          </p:nvSpPr>
          <p:spPr bwMode="auto">
            <a:xfrm rot="3738964">
              <a:off x="1412061" y="1487278"/>
              <a:ext cx="2001903" cy="1999821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536312" y="2196095"/>
              <a:ext cx="763670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spc="300" dirty="0">
                  <a:solidFill>
                    <a:srgbClr val="FFFFFF"/>
                  </a:solidFill>
                  <a:latin typeface="Arial-SGK-TV" pitchFamily="2" charset="0"/>
                  <a:ea typeface="微软雅黑"/>
                  <a:cs typeface="Arial-SGK-TV" pitchFamily="2" charset="0"/>
                  <a:sym typeface="+mn-lt"/>
                </a:rPr>
                <a:t>     </a:t>
              </a:r>
              <a:endPara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783"/>
            <a:ext cx="11093804" cy="216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AB133342-5CA7-49B5-B204-F15C64A5F6F5}"/>
              </a:ext>
            </a:extLst>
          </p:cNvPr>
          <p:cNvSpPr/>
          <p:nvPr/>
        </p:nvSpPr>
        <p:spPr>
          <a:xfrm>
            <a:off x="3477199" y="1133750"/>
            <a:ext cx="586995" cy="586995"/>
          </a:xfrm>
          <a:prstGeom prst="roundRect">
            <a:avLst/>
          </a:prstGeom>
          <a:solidFill>
            <a:srgbClr val="FF8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8FBB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  <p:sp>
        <p:nvSpPr>
          <p:cNvPr id="56" name="TextBox 137">
            <a:extLst>
              <a:ext uri="{FF2B5EF4-FFF2-40B4-BE49-F238E27FC236}">
                <a16:creationId xmlns:a16="http://schemas.microsoft.com/office/drawing/2014/main" id="{BB202DD3-B2F3-4CE7-B751-30070B6DE92F}"/>
              </a:ext>
            </a:extLst>
          </p:cNvPr>
          <p:cNvSpPr txBox="1"/>
          <p:nvPr/>
        </p:nvSpPr>
        <p:spPr>
          <a:xfrm>
            <a:off x="3572141" y="1097601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rPr>
              <a:t>1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D2E6F806-8481-4789-A43C-DCAE199C5A04}"/>
              </a:ext>
            </a:extLst>
          </p:cNvPr>
          <p:cNvSpPr/>
          <p:nvPr/>
        </p:nvSpPr>
        <p:spPr>
          <a:xfrm>
            <a:off x="3491989" y="2280702"/>
            <a:ext cx="557417" cy="557417"/>
          </a:xfrm>
          <a:prstGeom prst="roundRect">
            <a:avLst/>
          </a:prstGeom>
          <a:solidFill>
            <a:srgbClr val="FFD2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8FBB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  <p:sp>
        <p:nvSpPr>
          <p:cNvPr id="66" name="TextBox 137">
            <a:extLst>
              <a:ext uri="{FF2B5EF4-FFF2-40B4-BE49-F238E27FC236}">
                <a16:creationId xmlns:a16="http://schemas.microsoft.com/office/drawing/2014/main" id="{7646318B-2334-49D5-B92B-D3C3E92A1D44}"/>
              </a:ext>
            </a:extLst>
          </p:cNvPr>
          <p:cNvSpPr txBox="1"/>
          <p:nvPr/>
        </p:nvSpPr>
        <p:spPr>
          <a:xfrm>
            <a:off x="3529917" y="2299199"/>
            <a:ext cx="409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rPr>
              <a:t>2</a:t>
            </a:r>
            <a:endParaRPr kumimoji="0" lang="zh-CN" altLang="en-US" sz="32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  <p:sp>
        <p:nvSpPr>
          <p:cNvPr id="67" name="矩形 39">
            <a:extLst>
              <a:ext uri="{FF2B5EF4-FFF2-40B4-BE49-F238E27FC236}">
                <a16:creationId xmlns:a16="http://schemas.microsoft.com/office/drawing/2014/main" id="{54488AC4-0A64-404D-B02D-AA9EAF31F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190" y="2137337"/>
            <a:ext cx="8293259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000" dirty="0">
                <a:solidFill>
                  <a:srgbClr val="0070C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      </a:t>
            </a:r>
            <a:endParaRPr lang="en-US" sz="1800" dirty="0">
              <a:effectLst/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35910" y="3584776"/>
            <a:ext cx="586995" cy="591808"/>
            <a:chOff x="3470820" y="3335688"/>
            <a:chExt cx="586995" cy="591808"/>
          </a:xfrm>
        </p:grpSpPr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931CA81A-FA5C-4F37-B133-E9F9F7CE6502}"/>
                </a:ext>
              </a:extLst>
            </p:cNvPr>
            <p:cNvSpPr/>
            <p:nvPr/>
          </p:nvSpPr>
          <p:spPr>
            <a:xfrm>
              <a:off x="3470820" y="3335688"/>
              <a:ext cx="586995" cy="58699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8FBB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  <p:sp>
          <p:nvSpPr>
            <p:cNvPr id="70" name="TextBox 137">
              <a:extLst>
                <a:ext uri="{FF2B5EF4-FFF2-40B4-BE49-F238E27FC236}">
                  <a16:creationId xmlns:a16="http://schemas.microsoft.com/office/drawing/2014/main" id="{522F72FA-E22E-4E83-8B58-DD37BC25D1C8}"/>
                </a:ext>
              </a:extLst>
            </p:cNvPr>
            <p:cNvSpPr txBox="1"/>
            <p:nvPr/>
          </p:nvSpPr>
          <p:spPr>
            <a:xfrm>
              <a:off x="3533152" y="3342721"/>
              <a:ext cx="4507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SGK-TV" pitchFamily="2" charset="0"/>
                  <a:ea typeface="微软雅黑"/>
                  <a:cs typeface="Arial-SGK-TV" pitchFamily="2" charset="0"/>
                  <a:sym typeface="+mn-lt"/>
                </a:rPr>
                <a:t>3</a:t>
              </a:r>
              <a:endParaRPr kumimoji="0" lang="zh-CN" altLang="en-US" sz="3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</p:grpSp>
      <p:sp>
        <p:nvSpPr>
          <p:cNvPr id="72" name="矩形 39">
            <a:extLst>
              <a:ext uri="{FF2B5EF4-FFF2-40B4-BE49-F238E27FC236}">
                <a16:creationId xmlns:a16="http://schemas.microsoft.com/office/drawing/2014/main" id="{C2BB8882-C44C-4CE2-89CF-A219E592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813" y="3257388"/>
            <a:ext cx="8011635" cy="41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  </a:t>
            </a:r>
            <a:endParaRPr lang="en-US" sz="2000" b="1" dirty="0">
              <a:solidFill>
                <a:srgbClr val="FF0000"/>
              </a:solidFill>
              <a:effectLst/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71E8832-64BD-43A0-AA83-B9631E5BA9C8}"/>
              </a:ext>
            </a:extLst>
          </p:cNvPr>
          <p:cNvGrpSpPr/>
          <p:nvPr/>
        </p:nvGrpSpPr>
        <p:grpSpPr>
          <a:xfrm>
            <a:off x="79205" y="4115689"/>
            <a:ext cx="12236057" cy="2690741"/>
            <a:chOff x="19160" y="4020525"/>
            <a:chExt cx="9177043" cy="2018056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1358F1B-E524-4FB0-B8BF-B63EC685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5951" y="4020525"/>
              <a:ext cx="4910252" cy="1956197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2898C6DB-A58A-4F3C-A239-BC3EFB0F1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60" y="4082384"/>
              <a:ext cx="4910252" cy="1956197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22AEEC2-D58E-4305-BDC8-E7D196BF7BFE}"/>
              </a:ext>
            </a:extLst>
          </p:cNvPr>
          <p:cNvSpPr/>
          <p:nvPr/>
        </p:nvSpPr>
        <p:spPr>
          <a:xfrm>
            <a:off x="518880" y="2676767"/>
            <a:ext cx="28586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4400" b="1" cap="none" spc="0" dirty="0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cap="none" spc="0" dirty="0" err="1">
                <a:ln w="13462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-SGK-TV" pitchFamily="2" charset="0"/>
                <a:cs typeface="Arial-SGK-TV" pitchFamily="2" charset="0"/>
              </a:rPr>
              <a:t>tiêu</a:t>
            </a:r>
            <a:endParaRPr lang="en-US" sz="4400" b="1" cap="none" spc="0" dirty="0">
              <a:ln w="13462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文本框 11">
            <a:extLst>
              <a:ext uri="{FF2B5EF4-FFF2-40B4-BE49-F238E27FC236}">
                <a16:creationId xmlns:a16="http://schemas.microsoft.com/office/drawing/2014/main" id="{62AAA2E7-7E67-4950-9B37-20CDBFC10245}"/>
              </a:ext>
            </a:extLst>
          </p:cNvPr>
          <p:cNvSpPr txBox="1"/>
          <p:nvPr/>
        </p:nvSpPr>
        <p:spPr>
          <a:xfrm>
            <a:off x="4185974" y="1826033"/>
            <a:ext cx="7883474" cy="1471892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hận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biết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cách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ứng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xử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huống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cụ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thể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ĩ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năng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nói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hoặc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kể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với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bè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thầy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cô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gia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mình</a:t>
            </a:r>
            <a:r>
              <a:rPr lang="en-US" sz="2400" b="1" dirty="0">
                <a:solidFill>
                  <a:srgbClr val="0070C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36" name="文本框 11">
            <a:extLst>
              <a:ext uri="{FF2B5EF4-FFF2-40B4-BE49-F238E27FC236}">
                <a16:creationId xmlns:a16="http://schemas.microsoft.com/office/drawing/2014/main" id="{B3F3A133-EA95-4D0B-914F-02780DA44A0A}"/>
              </a:ext>
            </a:extLst>
          </p:cNvPr>
          <p:cNvSpPr txBox="1"/>
          <p:nvPr/>
        </p:nvSpPr>
        <p:spPr>
          <a:xfrm>
            <a:off x="4185974" y="3407964"/>
            <a:ext cx="7883474" cy="1001976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Trân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quý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sẻ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tham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gia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Arial-SGK-TV" pitchFamily="2" charset="0"/>
              <a:ea typeface="Calibri" panose="020F0502020204030204" pitchFamily="34" charset="0"/>
              <a:cs typeface="Arial-SGK-TV" pitchFamily="2" charset="0"/>
            </a:endParaRPr>
          </a:p>
        </p:txBody>
      </p:sp>
      <p:sp>
        <p:nvSpPr>
          <p:cNvPr id="37" name="文本框 11">
            <a:extLst>
              <a:ext uri="{FF2B5EF4-FFF2-40B4-BE49-F238E27FC236}">
                <a16:creationId xmlns:a16="http://schemas.microsoft.com/office/drawing/2014/main" id="{775D6EE1-E215-4DE6-B01A-24815BD6EDC4}"/>
              </a:ext>
            </a:extLst>
          </p:cNvPr>
          <p:cNvSpPr txBox="1"/>
          <p:nvPr/>
        </p:nvSpPr>
        <p:spPr>
          <a:xfrm>
            <a:off x="4212972" y="1178148"/>
            <a:ext cx="7827105" cy="51077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E47644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1216122">
              <a:buClr>
                <a:srgbClr val="000000"/>
              </a:buClr>
              <a:defRPr/>
            </a:pP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Nắm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các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kiến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thức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đã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học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về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chủ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đề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gia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đình</a:t>
            </a:r>
            <a:r>
              <a:rPr lang="en-US" sz="2400" b="1" dirty="0">
                <a:solidFill>
                  <a:srgbClr val="00B050"/>
                </a:solidFill>
                <a:latin typeface="Arial-SGK-TV" pitchFamily="2" charset="0"/>
                <a:ea typeface="Calibri" panose="020F0502020204030204" pitchFamily="34" charset="0"/>
                <a:cs typeface="Arial-SGK-TV" pitchFamily="2" charset="0"/>
              </a:rPr>
              <a:t>.</a:t>
            </a:r>
            <a:endParaRPr lang="zh-CN" altLang="en-US" sz="2400" b="1" dirty="0">
              <a:solidFill>
                <a:srgbClr val="00B05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2433">
        <p14:switch dir="r"/>
      </p:transition>
    </mc:Choice>
    <mc:Fallback xmlns="">
      <p:transition spd="slow" advTm="3243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5">
            <a:extLst>
              <a:ext uri="{FF2B5EF4-FFF2-40B4-BE49-F238E27FC236}">
                <a16:creationId xmlns:a16="http://schemas.microsoft.com/office/drawing/2014/main" id="{5EAC1E67-ED39-4031-86C9-98FC9FAF1B12}"/>
              </a:ext>
            </a:extLst>
          </p:cNvPr>
          <p:cNvSpPr txBox="1"/>
          <p:nvPr/>
        </p:nvSpPr>
        <p:spPr>
          <a:xfrm>
            <a:off x="2702301" y="2829583"/>
            <a:ext cx="2569417" cy="620714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click here to add text click here to add text click here to add text click here to add text click here to add text click here to add text </a:t>
            </a:r>
            <a:endParaRPr kumimoji="0" lang="zh-CN" altLang="en-US" sz="75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微软雅黑" panose="020B0503020204020204" pitchFamily="34" charset="-122"/>
              <a:cs typeface="Arial-SGK-TV" pitchFamily="2" charset="0"/>
              <a:sym typeface="Arial" panose="020B0604020202020204" pitchFamily="34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CC104FFB-8937-4BFF-90B5-11C2093D9ED6}"/>
              </a:ext>
            </a:extLst>
          </p:cNvPr>
          <p:cNvSpPr txBox="1"/>
          <p:nvPr/>
        </p:nvSpPr>
        <p:spPr>
          <a:xfrm>
            <a:off x="2702301" y="2525483"/>
            <a:ext cx="1547731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2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微软雅黑" panose="020B0503020204020204" pitchFamily="34" charset="-122"/>
                <a:cs typeface="Arial-SGK-TV" pitchFamily="2" charset="0"/>
                <a:sym typeface="Arial" panose="020B0604020202020204" pitchFamily="34" charset="0"/>
              </a:rPr>
              <a:t>ADD TITLE TEXT</a:t>
            </a:r>
            <a:endParaRPr kumimoji="0" lang="zh-CN" altLang="en-US" sz="132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ea typeface="微软雅黑" panose="020B0503020204020204" pitchFamily="34" charset="-122"/>
              <a:cs typeface="Arial-SGK-TV" pitchFamily="2" charset="0"/>
              <a:sym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9A05B7-5C51-49A3-B8EC-F66D87CD9E9D}"/>
              </a:ext>
            </a:extLst>
          </p:cNvPr>
          <p:cNvSpPr/>
          <p:nvPr/>
        </p:nvSpPr>
        <p:spPr>
          <a:xfrm>
            <a:off x="1847451" y="2214598"/>
            <a:ext cx="8292476" cy="921114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21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87" b="1" i="0" u="none" strike="noStrike" kern="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243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53">
        <p:fade/>
      </p:transition>
    </mc:Choice>
    <mc:Fallback xmlns="">
      <p:transition spd="med" advTm="108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4085" y="2326394"/>
            <a:ext cx="10839635" cy="1751104"/>
            <a:chOff x="1500371" y="2819290"/>
            <a:chExt cx="4365568" cy="1217066"/>
          </a:xfrm>
        </p:grpSpPr>
        <p:grpSp>
          <p:nvGrpSpPr>
            <p:cNvPr id="2" name="Group 1"/>
            <p:cNvGrpSpPr/>
            <p:nvPr/>
          </p:nvGrpSpPr>
          <p:grpSpPr>
            <a:xfrm>
              <a:off x="1673638" y="2819290"/>
              <a:ext cx="4192301" cy="1217066"/>
              <a:chOff x="6630373" y="2068132"/>
              <a:chExt cx="4192301" cy="121706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6942646" y="2068132"/>
                <a:ext cx="3880028" cy="1217066"/>
              </a:xfrm>
              <a:prstGeom prst="rect">
                <a:avLst/>
              </a:prstGeom>
              <a:noFill/>
              <a:ln w="22225">
                <a:solidFill>
                  <a:srgbClr val="FFD2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微软雅黑"/>
                  <a:cs typeface="Arial-SGK-TV" pitchFamily="2" charset="0"/>
                  <a:sym typeface="+mn-lt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 rot="2700000">
                <a:off x="6630373" y="2364391"/>
                <a:ext cx="624548" cy="624548"/>
              </a:xfrm>
              <a:prstGeom prst="roundRect">
                <a:avLst>
                  <a:gd name="adj" fmla="val 19652"/>
                </a:avLst>
              </a:prstGeom>
              <a:solidFill>
                <a:srgbClr val="FFD2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微软雅黑"/>
                  <a:cs typeface="Arial-SGK-TV" pitchFamily="2" charset="0"/>
                  <a:sym typeface="+mn-lt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2385041" y="2985153"/>
              <a:ext cx="3480898" cy="100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400" b="1" dirty="0">
                  <a:solidFill>
                    <a:srgbClr val="FF4B4B"/>
                  </a:solidFill>
                  <a:latin typeface="Arial-SGK-TV" pitchFamily="2" charset="0"/>
                  <a:cs typeface="Arial-SGK-TV" pitchFamily="2" charset="0"/>
                </a:rPr>
                <a:t>Cái gì để trú nắng mưa,</a:t>
              </a:r>
              <a:endParaRPr lang="en-US" sz="4400" b="1" dirty="0">
                <a:solidFill>
                  <a:srgbClr val="FF4B4B"/>
                </a:solidFill>
                <a:latin typeface="Arial-SGK-TV" pitchFamily="2" charset="0"/>
                <a:cs typeface="Arial-SGK-TV" pitchFamily="2" charset="0"/>
              </a:endParaRPr>
            </a:p>
            <a:p>
              <a:pPr algn="ctr"/>
              <a:r>
                <a:rPr lang="vi-VN" sz="4400" b="1" dirty="0">
                  <a:solidFill>
                    <a:srgbClr val="FF4B4B"/>
                  </a:solidFill>
                  <a:latin typeface="Arial-SGK-TV" pitchFamily="2" charset="0"/>
                  <a:cs typeface="Arial-SGK-TV" pitchFamily="2" charset="0"/>
                </a:rPr>
                <a:t>Mà ai cũng biết từ xưa đến giờ</a:t>
              </a:r>
              <a:r>
                <a:rPr lang="en-US" sz="4400" b="1" dirty="0">
                  <a:solidFill>
                    <a:srgbClr val="FF4B4B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  <a:r>
                <a:rPr lang="vi-VN" sz="4400" b="1" dirty="0">
                  <a:solidFill>
                    <a:srgbClr val="FF4B4B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4B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-SGK-TV" pitchFamily="2" charset="0"/>
                  <a:ea typeface="微软雅黑"/>
                  <a:cs typeface="Arial-SGK-TV" pitchFamily="2" charset="0"/>
                  <a:sym typeface="+mn-lt"/>
                </a:rPr>
                <a:t> 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4B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00371" y="2954654"/>
              <a:ext cx="884670" cy="278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ea typeface="微软雅黑"/>
                <a:cs typeface="Arial-SGK-TV" pitchFamily="2" charset="0"/>
                <a:sym typeface="+mn-lt"/>
              </a:endParaRPr>
            </a:p>
          </p:txBody>
        </p:sp>
      </p:grpSp>
      <p:sp>
        <p:nvSpPr>
          <p:cNvPr id="52" name="Title 1">
            <a:extLst>
              <a:ext uri="{FF2B5EF4-FFF2-40B4-BE49-F238E27FC236}">
                <a16:creationId xmlns:a16="http://schemas.microsoft.com/office/drawing/2014/main" id="{A3A1A052-86C9-4D8E-9252-9A59FCD3B38E}"/>
              </a:ext>
            </a:extLst>
          </p:cNvPr>
          <p:cNvSpPr txBox="1">
            <a:spLocks/>
          </p:cNvSpPr>
          <p:nvPr/>
        </p:nvSpPr>
        <p:spPr>
          <a:xfrm>
            <a:off x="1524000" y="1090078"/>
            <a:ext cx="9144000" cy="62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4E9F42"/>
                </a:solidFill>
                <a:latin typeface="Arial-SGK-TV" pitchFamily="2" charset="0"/>
                <a:ea typeface="微软雅黑"/>
                <a:cs typeface="Arial-SGK-TV" pitchFamily="2" charset="0"/>
                <a:sym typeface="+mn-lt"/>
              </a:rPr>
              <a:t>ĐỐ VUI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4E9F42"/>
              </a:solidFill>
              <a:effectLst/>
              <a:uLnTx/>
              <a:uFillTx/>
              <a:latin typeface="Arial-SGK-TV" pitchFamily="2" charset="0"/>
              <a:ea typeface="微软雅黑"/>
              <a:cs typeface="Arial-SGK-TV" pitchFamily="2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995077"/>
      </p:ext>
    </p:extLst>
  </p:cSld>
  <p:clrMapOvr>
    <a:masterClrMapping/>
  </p:clrMapOvr>
  <p:transition spd="slow" advTm="2648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176" y="2514600"/>
            <a:ext cx="6195647" cy="1828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7"/>
    </mc:Choice>
    <mc:Fallback xmlns="">
      <p:transition spd="slow" advTm="63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B07913-585C-47A6-9A74-DCD6C4681CCD}"/>
              </a:ext>
            </a:extLst>
          </p:cNvPr>
          <p:cNvSpPr/>
          <p:nvPr/>
        </p:nvSpPr>
        <p:spPr>
          <a:xfrm>
            <a:off x="910548" y="919569"/>
            <a:ext cx="9641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Hãy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chia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sẻ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về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những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việc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con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đã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làm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được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sau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khi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học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xong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chủ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đề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758" y="1446894"/>
            <a:ext cx="647085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ppy Teachers Day Gif Whatsapp @ Gifimages.pic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1"/>
            <a:ext cx="12192000" cy="66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Xã Yên Thường 77_denois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7257" y="58674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810" y="88899"/>
            <a:ext cx="5739640" cy="6604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63799" y="1579343"/>
            <a:ext cx="51850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chăm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sóc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an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endParaRPr lang="en-US" sz="2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97100" y="1728883"/>
            <a:ext cx="285938" cy="2875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97100" y="2632390"/>
            <a:ext cx="285938" cy="2875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197100" y="3592240"/>
            <a:ext cx="285938" cy="2875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187481" y="4893874"/>
            <a:ext cx="285938" cy="28755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51811" y="577626"/>
            <a:ext cx="56157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làm</a:t>
            </a:r>
            <a:r>
              <a:rPr lang="en-US" sz="4000" b="1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endParaRPr lang="en-US" sz="4000" b="1" dirty="0">
              <a:ln w="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9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6.6"/>
</p:tagLst>
</file>

<file path=ppt/theme/theme1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3sraqdch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319</Words>
  <Application>Microsoft Office PowerPoint</Application>
  <PresentationFormat>Widescreen</PresentationFormat>
  <Paragraphs>45</Paragraphs>
  <Slides>15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等线</vt:lpstr>
      <vt:lpstr>微软雅黑</vt:lpstr>
      <vt:lpstr>SimSun</vt:lpstr>
      <vt:lpstr>A3.BoosterNextFYBlackRegular-San</vt:lpstr>
      <vt:lpstr>Arial</vt:lpstr>
      <vt:lpstr>Arial-SGK-TV</vt:lpstr>
      <vt:lpstr>Calibri</vt:lpstr>
      <vt:lpstr>Calibri Light</vt:lpstr>
      <vt:lpstr>iCiel Nabila</vt:lpstr>
      <vt:lpstr>iCiel Panton Black</vt:lpstr>
      <vt:lpstr>Lato</vt:lpstr>
      <vt:lpstr>SVN-Poky's</vt:lpstr>
      <vt:lpstr>SVN-Whimsy</vt:lpstr>
      <vt:lpstr>UTM Cookies</vt:lpstr>
      <vt:lpstr>Wingdings 2</vt:lpstr>
      <vt:lpstr>1_Office 主题​​</vt:lpstr>
      <vt:lpstr>HDOfficeLightV0</vt:lpstr>
      <vt:lpstr>1_Office Theme</vt:lpstr>
      <vt:lpstr>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 đến với tiết TNXH</dc:title>
  <dc:creator>ducthangvt4@gmail.com</dc:creator>
  <cp:lastModifiedBy>Ms Quyen</cp:lastModifiedBy>
  <cp:revision>42</cp:revision>
  <dcterms:created xsi:type="dcterms:W3CDTF">2021-09-27T16:43:14Z</dcterms:created>
  <dcterms:modified xsi:type="dcterms:W3CDTF">2022-10-09T14:47:57Z</dcterms:modified>
</cp:coreProperties>
</file>