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311" r:id="rId3"/>
    <p:sldId id="283" r:id="rId4"/>
    <p:sldId id="269" r:id="rId5"/>
    <p:sldId id="286" r:id="rId6"/>
    <p:sldId id="270" r:id="rId7"/>
    <p:sldId id="302" r:id="rId8"/>
    <p:sldId id="289" r:id="rId9"/>
    <p:sldId id="287" r:id="rId10"/>
    <p:sldId id="291" r:id="rId11"/>
    <p:sldId id="303" r:id="rId12"/>
    <p:sldId id="305" r:id="rId13"/>
    <p:sldId id="280" r:id="rId14"/>
    <p:sldId id="306" r:id="rId15"/>
    <p:sldId id="292" r:id="rId16"/>
    <p:sldId id="304" r:id="rId17"/>
    <p:sldId id="295" r:id="rId18"/>
    <p:sldId id="293" r:id="rId19"/>
    <p:sldId id="296" r:id="rId20"/>
    <p:sldId id="297" r:id="rId21"/>
    <p:sldId id="310" r:id="rId22"/>
    <p:sldId id="30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FF"/>
    <a:srgbClr val="FFFF99"/>
    <a:srgbClr val="0000FF"/>
    <a:srgbClr val="FF9933"/>
    <a:srgbClr val="FFCC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 varScale="1">
        <p:scale>
          <a:sx n="61" d="100"/>
          <a:sy n="61" d="100"/>
        </p:scale>
        <p:origin x="153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97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3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gc05eafabf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1" name="Google Shape;2931;gc05eafabf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91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ac839c9b35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ac839c9b35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88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"/>
          <p:cNvSpPr/>
          <p:nvPr/>
        </p:nvSpPr>
        <p:spPr>
          <a:xfrm flipH="1">
            <a:off x="7917178" y="5809368"/>
            <a:ext cx="453000" cy="120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1" name="Google Shape;581;p5"/>
          <p:cNvSpPr/>
          <p:nvPr/>
        </p:nvSpPr>
        <p:spPr>
          <a:xfrm flipH="1">
            <a:off x="7854252" y="5535577"/>
            <a:ext cx="576469" cy="262888"/>
          </a:xfrm>
          <a:custGeom>
            <a:avLst/>
            <a:gdLst/>
            <a:ahLst/>
            <a:cxnLst/>
            <a:rect l="l" t="t" r="r" b="b"/>
            <a:pathLst>
              <a:path w="7807" h="2670" extrusionOk="0">
                <a:moveTo>
                  <a:pt x="3903" y="1"/>
                </a:moveTo>
                <a:lnTo>
                  <a:pt x="1" y="2669"/>
                </a:lnTo>
                <a:lnTo>
                  <a:pt x="7806" y="2669"/>
                </a:lnTo>
                <a:lnTo>
                  <a:pt x="390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2" name="Google Shape;582;p5"/>
          <p:cNvSpPr/>
          <p:nvPr/>
        </p:nvSpPr>
        <p:spPr>
          <a:xfrm flipH="1">
            <a:off x="7854252" y="6296885"/>
            <a:ext cx="561701" cy="541924"/>
          </a:xfrm>
          <a:custGeom>
            <a:avLst/>
            <a:gdLst/>
            <a:ahLst/>
            <a:cxnLst/>
            <a:rect l="l" t="t" r="r" b="b"/>
            <a:pathLst>
              <a:path w="7607" h="5504" extrusionOk="0">
                <a:moveTo>
                  <a:pt x="1" y="0"/>
                </a:moveTo>
                <a:lnTo>
                  <a:pt x="1" y="5504"/>
                </a:lnTo>
                <a:lnTo>
                  <a:pt x="1769" y="5504"/>
                </a:lnTo>
                <a:lnTo>
                  <a:pt x="1769" y="2368"/>
                </a:lnTo>
                <a:cubicBezTo>
                  <a:pt x="1769" y="1301"/>
                  <a:pt x="2636" y="434"/>
                  <a:pt x="3703" y="434"/>
                </a:cubicBezTo>
                <a:cubicBezTo>
                  <a:pt x="4771" y="434"/>
                  <a:pt x="5638" y="1301"/>
                  <a:pt x="5638" y="2368"/>
                </a:cubicBezTo>
                <a:lnTo>
                  <a:pt x="5638" y="5504"/>
                </a:lnTo>
                <a:lnTo>
                  <a:pt x="7606" y="5504"/>
                </a:lnTo>
                <a:lnTo>
                  <a:pt x="760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3" name="Google Shape;583;p5"/>
          <p:cNvSpPr/>
          <p:nvPr/>
        </p:nvSpPr>
        <p:spPr>
          <a:xfrm flipH="1">
            <a:off x="7917328" y="5786495"/>
            <a:ext cx="452961" cy="522267"/>
          </a:xfrm>
          <a:custGeom>
            <a:avLst/>
            <a:gdLst/>
            <a:ahLst/>
            <a:cxnLst/>
            <a:rect l="l" t="t" r="r" b="b"/>
            <a:pathLst>
              <a:path w="5972" h="5304" extrusionOk="0">
                <a:moveTo>
                  <a:pt x="2802" y="567"/>
                </a:moveTo>
                <a:cubicBezTo>
                  <a:pt x="3503" y="567"/>
                  <a:pt x="4070" y="1134"/>
                  <a:pt x="4070" y="1835"/>
                </a:cubicBezTo>
                <a:cubicBezTo>
                  <a:pt x="4070" y="2535"/>
                  <a:pt x="3503" y="3102"/>
                  <a:pt x="2802" y="3102"/>
                </a:cubicBezTo>
                <a:cubicBezTo>
                  <a:pt x="2102" y="3102"/>
                  <a:pt x="1535" y="2535"/>
                  <a:pt x="1535" y="1835"/>
                </a:cubicBezTo>
                <a:cubicBezTo>
                  <a:pt x="1535" y="1134"/>
                  <a:pt x="2102" y="567"/>
                  <a:pt x="2802" y="567"/>
                </a:cubicBezTo>
                <a:close/>
                <a:moveTo>
                  <a:pt x="34" y="0"/>
                </a:moveTo>
                <a:lnTo>
                  <a:pt x="0" y="5304"/>
                </a:lnTo>
                <a:lnTo>
                  <a:pt x="5971" y="5304"/>
                </a:lnTo>
                <a:lnTo>
                  <a:pt x="59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4" name="Google Shape;584;p5"/>
          <p:cNvSpPr/>
          <p:nvPr/>
        </p:nvSpPr>
        <p:spPr>
          <a:xfrm flipH="1">
            <a:off x="8319803" y="4853633"/>
            <a:ext cx="419700" cy="2073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5" name="Google Shape;585;p5"/>
          <p:cNvSpPr/>
          <p:nvPr/>
        </p:nvSpPr>
        <p:spPr>
          <a:xfrm flipH="1">
            <a:off x="8305292" y="4808264"/>
            <a:ext cx="461422" cy="754345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6" name="Google Shape;586;p5"/>
          <p:cNvSpPr/>
          <p:nvPr/>
        </p:nvSpPr>
        <p:spPr>
          <a:xfrm flipH="1">
            <a:off x="8305292" y="5513064"/>
            <a:ext cx="461422" cy="754345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7" name="Google Shape;587;p5"/>
          <p:cNvSpPr/>
          <p:nvPr/>
        </p:nvSpPr>
        <p:spPr>
          <a:xfrm flipH="1">
            <a:off x="7548603" y="5943907"/>
            <a:ext cx="431400" cy="92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8" name="Google Shape;588;p5"/>
          <p:cNvSpPr/>
          <p:nvPr/>
        </p:nvSpPr>
        <p:spPr>
          <a:xfrm flipH="1">
            <a:off x="7510735" y="5858717"/>
            <a:ext cx="485578" cy="927801"/>
          </a:xfrm>
          <a:custGeom>
            <a:avLst/>
            <a:gdLst/>
            <a:ahLst/>
            <a:cxnLst/>
            <a:rect l="l" t="t" r="r" b="b"/>
            <a:pathLst>
              <a:path w="6472" h="9274" extrusionOk="0">
                <a:moveTo>
                  <a:pt x="3236" y="1768"/>
                </a:moveTo>
                <a:cubicBezTo>
                  <a:pt x="4170" y="1768"/>
                  <a:pt x="4937" y="2535"/>
                  <a:pt x="4937" y="3469"/>
                </a:cubicBezTo>
                <a:cubicBezTo>
                  <a:pt x="4937" y="4437"/>
                  <a:pt x="4170" y="5204"/>
                  <a:pt x="3236" y="5204"/>
                </a:cubicBezTo>
                <a:cubicBezTo>
                  <a:pt x="2302" y="5204"/>
                  <a:pt x="1535" y="4437"/>
                  <a:pt x="1535" y="3469"/>
                </a:cubicBezTo>
                <a:cubicBezTo>
                  <a:pt x="1535" y="2535"/>
                  <a:pt x="2302" y="1768"/>
                  <a:pt x="3236" y="1768"/>
                </a:cubicBezTo>
                <a:close/>
                <a:moveTo>
                  <a:pt x="3269" y="0"/>
                </a:moveTo>
                <a:cubicBezTo>
                  <a:pt x="2269" y="0"/>
                  <a:pt x="1435" y="634"/>
                  <a:pt x="1168" y="1535"/>
                </a:cubicBezTo>
                <a:cubicBezTo>
                  <a:pt x="501" y="1735"/>
                  <a:pt x="0" y="2335"/>
                  <a:pt x="0" y="3069"/>
                </a:cubicBezTo>
                <a:cubicBezTo>
                  <a:pt x="0" y="3336"/>
                  <a:pt x="67" y="3569"/>
                  <a:pt x="200" y="3803"/>
                </a:cubicBezTo>
                <a:lnTo>
                  <a:pt x="200" y="9274"/>
                </a:lnTo>
                <a:lnTo>
                  <a:pt x="6405" y="9274"/>
                </a:lnTo>
                <a:lnTo>
                  <a:pt x="6405" y="3503"/>
                </a:lnTo>
                <a:cubicBezTo>
                  <a:pt x="6438" y="3369"/>
                  <a:pt x="6472" y="3203"/>
                  <a:pt x="6472" y="3069"/>
                </a:cubicBezTo>
                <a:cubicBezTo>
                  <a:pt x="6472" y="2369"/>
                  <a:pt x="6005" y="1768"/>
                  <a:pt x="5371" y="1568"/>
                </a:cubicBezTo>
                <a:cubicBezTo>
                  <a:pt x="5104" y="667"/>
                  <a:pt x="4270" y="0"/>
                  <a:pt x="32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9" name="Google Shape;589;p5"/>
          <p:cNvSpPr/>
          <p:nvPr/>
        </p:nvSpPr>
        <p:spPr>
          <a:xfrm flipH="1">
            <a:off x="7471513" y="6762453"/>
            <a:ext cx="569112" cy="102807"/>
          </a:xfrm>
          <a:custGeom>
            <a:avLst/>
            <a:gdLst/>
            <a:ahLst/>
            <a:cxnLst/>
            <a:rect l="l" t="t" r="r" b="b"/>
            <a:pathLst>
              <a:path w="17980" h="2436" extrusionOk="0">
                <a:moveTo>
                  <a:pt x="1668" y="0"/>
                </a:moveTo>
                <a:lnTo>
                  <a:pt x="0" y="2435"/>
                </a:lnTo>
                <a:lnTo>
                  <a:pt x="17980" y="2435"/>
                </a:lnTo>
                <a:lnTo>
                  <a:pt x="163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0" name="Google Shape;590;p5"/>
          <p:cNvSpPr/>
          <p:nvPr/>
        </p:nvSpPr>
        <p:spPr>
          <a:xfrm>
            <a:off x="0" y="4435434"/>
            <a:ext cx="2725942" cy="2422503"/>
          </a:xfrm>
          <a:custGeom>
            <a:avLst/>
            <a:gdLst/>
            <a:ahLst/>
            <a:cxnLst/>
            <a:rect l="l" t="t" r="r" b="b"/>
            <a:pathLst>
              <a:path w="132617" h="88391" extrusionOk="0">
                <a:moveTo>
                  <a:pt x="0" y="5654"/>
                </a:moveTo>
                <a:lnTo>
                  <a:pt x="0" y="88390"/>
                </a:lnTo>
                <a:lnTo>
                  <a:pt x="132616" y="88390"/>
                </a:lnTo>
                <a:cubicBezTo>
                  <a:pt x="132130" y="87600"/>
                  <a:pt x="131613" y="86810"/>
                  <a:pt x="131066" y="86050"/>
                </a:cubicBezTo>
                <a:cubicBezTo>
                  <a:pt x="127844" y="81521"/>
                  <a:pt x="124045" y="76931"/>
                  <a:pt x="123528" y="71369"/>
                </a:cubicBezTo>
                <a:cubicBezTo>
                  <a:pt x="122981" y="65989"/>
                  <a:pt x="125656" y="60882"/>
                  <a:pt x="126902" y="55624"/>
                </a:cubicBezTo>
                <a:cubicBezTo>
                  <a:pt x="129121" y="46475"/>
                  <a:pt x="126872" y="36323"/>
                  <a:pt x="120823" y="29119"/>
                </a:cubicBezTo>
                <a:cubicBezTo>
                  <a:pt x="114744" y="21915"/>
                  <a:pt x="104987" y="17964"/>
                  <a:pt x="95655" y="19119"/>
                </a:cubicBezTo>
                <a:cubicBezTo>
                  <a:pt x="86354" y="20304"/>
                  <a:pt x="77783" y="26718"/>
                  <a:pt x="74257" y="35411"/>
                </a:cubicBezTo>
                <a:cubicBezTo>
                  <a:pt x="72433" y="39849"/>
                  <a:pt x="71916" y="44712"/>
                  <a:pt x="70275" y="49210"/>
                </a:cubicBezTo>
                <a:cubicBezTo>
                  <a:pt x="68664" y="53709"/>
                  <a:pt x="65533" y="58147"/>
                  <a:pt x="60883" y="59271"/>
                </a:cubicBezTo>
                <a:cubicBezTo>
                  <a:pt x="55807" y="60487"/>
                  <a:pt x="50487" y="57296"/>
                  <a:pt x="47812" y="52828"/>
                </a:cubicBezTo>
                <a:cubicBezTo>
                  <a:pt x="45107" y="48390"/>
                  <a:pt x="44560" y="42979"/>
                  <a:pt x="44530" y="37782"/>
                </a:cubicBezTo>
                <a:cubicBezTo>
                  <a:pt x="44499" y="32584"/>
                  <a:pt x="44894" y="27326"/>
                  <a:pt x="43861" y="22219"/>
                </a:cubicBezTo>
                <a:cubicBezTo>
                  <a:pt x="41521" y="10912"/>
                  <a:pt x="31460" y="1611"/>
                  <a:pt x="20000" y="182"/>
                </a:cubicBezTo>
                <a:cubicBezTo>
                  <a:pt x="18967" y="61"/>
                  <a:pt x="17903" y="0"/>
                  <a:pt x="16870" y="0"/>
                </a:cubicBezTo>
                <a:cubicBezTo>
                  <a:pt x="10851" y="0"/>
                  <a:pt x="4863" y="2097"/>
                  <a:pt x="0" y="565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1" name="Google Shape;591;p5"/>
          <p:cNvSpPr/>
          <p:nvPr/>
        </p:nvSpPr>
        <p:spPr>
          <a:xfrm>
            <a:off x="7315476" y="1"/>
            <a:ext cx="1828573" cy="1396092"/>
          </a:xfrm>
          <a:custGeom>
            <a:avLst/>
            <a:gdLst/>
            <a:ahLst/>
            <a:cxnLst/>
            <a:rect l="l" t="t" r="r" b="b"/>
            <a:pathLst>
              <a:path w="39971" h="22888" extrusionOk="0">
                <a:moveTo>
                  <a:pt x="0" y="0"/>
                </a:moveTo>
                <a:cubicBezTo>
                  <a:pt x="61" y="2188"/>
                  <a:pt x="122" y="4377"/>
                  <a:pt x="547" y="6505"/>
                </a:cubicBezTo>
                <a:cubicBezTo>
                  <a:pt x="1642" y="11672"/>
                  <a:pt x="5228" y="16231"/>
                  <a:pt x="10001" y="18511"/>
                </a:cubicBezTo>
                <a:cubicBezTo>
                  <a:pt x="15563" y="21186"/>
                  <a:pt x="22037" y="20699"/>
                  <a:pt x="28208" y="20791"/>
                </a:cubicBezTo>
                <a:cubicBezTo>
                  <a:pt x="32189" y="20851"/>
                  <a:pt x="36414" y="21307"/>
                  <a:pt x="39971" y="22888"/>
                </a:cubicBezTo>
                <a:lnTo>
                  <a:pt x="399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2" name="Google Shape;592;p5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5"/>
          <p:cNvSpPr txBox="1">
            <a:spLocks noGrp="1"/>
          </p:cNvSpPr>
          <p:nvPr>
            <p:ph type="subTitle" idx="1"/>
          </p:nvPr>
        </p:nvSpPr>
        <p:spPr>
          <a:xfrm>
            <a:off x="1812288" y="4152567"/>
            <a:ext cx="2364000" cy="12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94" name="Google Shape;594;p5"/>
          <p:cNvSpPr txBox="1">
            <a:spLocks noGrp="1"/>
          </p:cNvSpPr>
          <p:nvPr>
            <p:ph type="subTitle" idx="2"/>
          </p:nvPr>
        </p:nvSpPr>
        <p:spPr>
          <a:xfrm>
            <a:off x="4967713" y="4152567"/>
            <a:ext cx="2364000" cy="12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95" name="Google Shape;595;p5"/>
          <p:cNvSpPr txBox="1">
            <a:spLocks noGrp="1"/>
          </p:cNvSpPr>
          <p:nvPr>
            <p:ph type="subTitle" idx="3"/>
          </p:nvPr>
        </p:nvSpPr>
        <p:spPr>
          <a:xfrm>
            <a:off x="1874975" y="3589765"/>
            <a:ext cx="22386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kkas"/>
              <a:buNone/>
              <a:defRPr sz="24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596" name="Google Shape;596;p5"/>
          <p:cNvSpPr txBox="1">
            <a:spLocks noGrp="1"/>
          </p:cNvSpPr>
          <p:nvPr>
            <p:ph type="subTitle" idx="4"/>
          </p:nvPr>
        </p:nvSpPr>
        <p:spPr>
          <a:xfrm>
            <a:off x="5030338" y="3589765"/>
            <a:ext cx="22386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kkas"/>
              <a:buNone/>
              <a:defRPr sz="2400"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kkas"/>
              <a:buNone/>
              <a:defRPr sz="1800" b="1"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grpSp>
        <p:nvGrpSpPr>
          <p:cNvPr id="597" name="Google Shape;597;p5"/>
          <p:cNvGrpSpPr/>
          <p:nvPr/>
        </p:nvGrpSpPr>
        <p:grpSpPr>
          <a:xfrm>
            <a:off x="-84274" y="3920918"/>
            <a:ext cx="1587676" cy="3090828"/>
            <a:chOff x="-84274" y="2877079"/>
            <a:chExt cx="1587676" cy="2318121"/>
          </a:xfrm>
        </p:grpSpPr>
        <p:sp>
          <p:nvSpPr>
            <p:cNvPr id="598" name="Google Shape;598;p5"/>
            <p:cNvSpPr/>
            <p:nvPr/>
          </p:nvSpPr>
          <p:spPr>
            <a:xfrm>
              <a:off x="1158850" y="4207000"/>
              <a:ext cx="308400" cy="988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102773" y="4108575"/>
              <a:ext cx="400629" cy="522554"/>
            </a:xfrm>
            <a:custGeom>
              <a:avLst/>
              <a:gdLst/>
              <a:ahLst/>
              <a:cxnLst/>
              <a:rect l="l" t="t" r="r" b="b"/>
              <a:pathLst>
                <a:path w="11543" h="16547" extrusionOk="0">
                  <a:moveTo>
                    <a:pt x="5771" y="3170"/>
                  </a:moveTo>
                  <a:cubicBezTo>
                    <a:pt x="7473" y="3170"/>
                    <a:pt x="8840" y="4538"/>
                    <a:pt x="8840" y="6205"/>
                  </a:cubicBezTo>
                  <a:cubicBezTo>
                    <a:pt x="8840" y="7907"/>
                    <a:pt x="7473" y="9274"/>
                    <a:pt x="5771" y="9274"/>
                  </a:cubicBezTo>
                  <a:cubicBezTo>
                    <a:pt x="4070" y="9274"/>
                    <a:pt x="2703" y="7907"/>
                    <a:pt x="2703" y="6205"/>
                  </a:cubicBezTo>
                  <a:cubicBezTo>
                    <a:pt x="2703" y="4538"/>
                    <a:pt x="4070" y="3170"/>
                    <a:pt x="5771" y="3170"/>
                  </a:cubicBezTo>
                  <a:close/>
                  <a:moveTo>
                    <a:pt x="5805" y="1"/>
                  </a:moveTo>
                  <a:cubicBezTo>
                    <a:pt x="4037" y="1"/>
                    <a:pt x="2569" y="1168"/>
                    <a:pt x="2069" y="2770"/>
                  </a:cubicBezTo>
                  <a:cubicBezTo>
                    <a:pt x="868" y="3103"/>
                    <a:pt x="1" y="4171"/>
                    <a:pt x="1" y="5472"/>
                  </a:cubicBezTo>
                  <a:cubicBezTo>
                    <a:pt x="1" y="5939"/>
                    <a:pt x="134" y="6406"/>
                    <a:pt x="334" y="6772"/>
                  </a:cubicBezTo>
                  <a:lnTo>
                    <a:pt x="334" y="16546"/>
                  </a:lnTo>
                  <a:lnTo>
                    <a:pt x="11409" y="16546"/>
                  </a:lnTo>
                  <a:lnTo>
                    <a:pt x="11409" y="6272"/>
                  </a:lnTo>
                  <a:cubicBezTo>
                    <a:pt x="11475" y="6005"/>
                    <a:pt x="11542" y="5738"/>
                    <a:pt x="11542" y="5472"/>
                  </a:cubicBezTo>
                  <a:cubicBezTo>
                    <a:pt x="11542" y="4204"/>
                    <a:pt x="10708" y="3170"/>
                    <a:pt x="9574" y="2803"/>
                  </a:cubicBezTo>
                  <a:cubicBezTo>
                    <a:pt x="9107" y="1168"/>
                    <a:pt x="7606" y="1"/>
                    <a:pt x="5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1120825" y="4603799"/>
              <a:ext cx="364537" cy="591246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811293" y="2906625"/>
              <a:ext cx="364500" cy="2258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787669" y="2877079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787669" y="3319559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787669" y="3760354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787669" y="4232071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787669" y="4703789"/>
              <a:ext cx="400636" cy="491228"/>
            </a:xfrm>
            <a:custGeom>
              <a:avLst/>
              <a:gdLst/>
              <a:ahLst/>
              <a:cxnLst/>
              <a:rect l="l" t="t" r="r" b="b"/>
              <a:pathLst>
                <a:path w="14311" h="17547" extrusionOk="0">
                  <a:moveTo>
                    <a:pt x="6271" y="3936"/>
                  </a:moveTo>
                  <a:lnTo>
                    <a:pt x="6271" y="8473"/>
                  </a:lnTo>
                  <a:lnTo>
                    <a:pt x="1735" y="8473"/>
                  </a:lnTo>
                  <a:lnTo>
                    <a:pt x="1735" y="3936"/>
                  </a:lnTo>
                  <a:close/>
                  <a:moveTo>
                    <a:pt x="12776" y="3936"/>
                  </a:moveTo>
                  <a:lnTo>
                    <a:pt x="12776" y="8473"/>
                  </a:lnTo>
                  <a:lnTo>
                    <a:pt x="8240" y="8473"/>
                  </a:lnTo>
                  <a:lnTo>
                    <a:pt x="8240" y="3936"/>
                  </a:lnTo>
                  <a:close/>
                  <a:moveTo>
                    <a:pt x="0" y="0"/>
                  </a:moveTo>
                  <a:lnTo>
                    <a:pt x="0" y="16946"/>
                  </a:lnTo>
                  <a:lnTo>
                    <a:pt x="4337" y="17246"/>
                  </a:lnTo>
                  <a:lnTo>
                    <a:pt x="4403" y="13743"/>
                  </a:lnTo>
                  <a:cubicBezTo>
                    <a:pt x="4403" y="12309"/>
                    <a:pt x="5571" y="11175"/>
                    <a:pt x="6972" y="11175"/>
                  </a:cubicBezTo>
                  <a:cubicBezTo>
                    <a:pt x="8406" y="11175"/>
                    <a:pt x="9574" y="12309"/>
                    <a:pt x="9574" y="13743"/>
                  </a:cubicBezTo>
                  <a:lnTo>
                    <a:pt x="9607" y="17546"/>
                  </a:lnTo>
                  <a:lnTo>
                    <a:pt x="14311" y="16946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07" name="Google Shape;607;p5"/>
            <p:cNvGrpSpPr/>
            <p:nvPr/>
          </p:nvGrpSpPr>
          <p:grpSpPr>
            <a:xfrm>
              <a:off x="-84274" y="3152225"/>
              <a:ext cx="968625" cy="2013165"/>
              <a:chOff x="-1342924" y="3326575"/>
              <a:chExt cx="968625" cy="2013165"/>
            </a:xfrm>
          </p:grpSpPr>
          <p:sp>
            <p:nvSpPr>
              <p:cNvPr id="608" name="Google Shape;608;p5"/>
              <p:cNvSpPr/>
              <p:nvPr/>
            </p:nvSpPr>
            <p:spPr>
              <a:xfrm>
                <a:off x="-1282000" y="3790975"/>
                <a:ext cx="374700" cy="15012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-854800" y="3504875"/>
                <a:ext cx="393300" cy="18168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-1296166" y="3707266"/>
                <a:ext cx="421618" cy="604201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9274" extrusionOk="0">
                    <a:moveTo>
                      <a:pt x="3236" y="1768"/>
                    </a:moveTo>
                    <a:cubicBezTo>
                      <a:pt x="4170" y="1768"/>
                      <a:pt x="4937" y="2535"/>
                      <a:pt x="4937" y="3469"/>
                    </a:cubicBezTo>
                    <a:cubicBezTo>
                      <a:pt x="4937" y="4437"/>
                      <a:pt x="4170" y="5204"/>
                      <a:pt x="3236" y="5204"/>
                    </a:cubicBezTo>
                    <a:cubicBezTo>
                      <a:pt x="2302" y="5204"/>
                      <a:pt x="1535" y="4437"/>
                      <a:pt x="1535" y="3469"/>
                    </a:cubicBezTo>
                    <a:cubicBezTo>
                      <a:pt x="1535" y="2535"/>
                      <a:pt x="2302" y="1768"/>
                      <a:pt x="3236" y="1768"/>
                    </a:cubicBezTo>
                    <a:close/>
                    <a:moveTo>
                      <a:pt x="3269" y="0"/>
                    </a:moveTo>
                    <a:cubicBezTo>
                      <a:pt x="2269" y="0"/>
                      <a:pt x="1435" y="634"/>
                      <a:pt x="1168" y="1535"/>
                    </a:cubicBezTo>
                    <a:cubicBezTo>
                      <a:pt x="501" y="1735"/>
                      <a:pt x="0" y="2335"/>
                      <a:pt x="0" y="3069"/>
                    </a:cubicBezTo>
                    <a:cubicBezTo>
                      <a:pt x="0" y="3336"/>
                      <a:pt x="67" y="3569"/>
                      <a:pt x="200" y="3803"/>
                    </a:cubicBezTo>
                    <a:lnTo>
                      <a:pt x="200" y="9274"/>
                    </a:lnTo>
                    <a:lnTo>
                      <a:pt x="6405" y="9274"/>
                    </a:lnTo>
                    <a:lnTo>
                      <a:pt x="6405" y="3503"/>
                    </a:lnTo>
                    <a:cubicBezTo>
                      <a:pt x="6438" y="3369"/>
                      <a:pt x="6472" y="3203"/>
                      <a:pt x="6472" y="3069"/>
                    </a:cubicBezTo>
                    <a:cubicBezTo>
                      <a:pt x="6472" y="2369"/>
                      <a:pt x="6005" y="1768"/>
                      <a:pt x="5371" y="1568"/>
                    </a:cubicBezTo>
                    <a:cubicBezTo>
                      <a:pt x="5104" y="667"/>
                      <a:pt x="4270" y="0"/>
                      <a:pt x="3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-1296147" y="4362717"/>
                <a:ext cx="393302" cy="482235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547" extrusionOk="0">
                    <a:moveTo>
                      <a:pt x="6271" y="3936"/>
                    </a:moveTo>
                    <a:lnTo>
                      <a:pt x="6271" y="8473"/>
                    </a:lnTo>
                    <a:lnTo>
                      <a:pt x="1735" y="8473"/>
                    </a:lnTo>
                    <a:lnTo>
                      <a:pt x="1735" y="3936"/>
                    </a:lnTo>
                    <a:close/>
                    <a:moveTo>
                      <a:pt x="12776" y="3936"/>
                    </a:moveTo>
                    <a:lnTo>
                      <a:pt x="12776" y="8473"/>
                    </a:lnTo>
                    <a:lnTo>
                      <a:pt x="8240" y="8473"/>
                    </a:lnTo>
                    <a:lnTo>
                      <a:pt x="8240" y="3936"/>
                    </a:lnTo>
                    <a:close/>
                    <a:moveTo>
                      <a:pt x="0" y="0"/>
                    </a:moveTo>
                    <a:lnTo>
                      <a:pt x="0" y="16946"/>
                    </a:lnTo>
                    <a:lnTo>
                      <a:pt x="4337" y="17246"/>
                    </a:lnTo>
                    <a:lnTo>
                      <a:pt x="4403" y="13743"/>
                    </a:lnTo>
                    <a:cubicBezTo>
                      <a:pt x="4403" y="12309"/>
                      <a:pt x="5571" y="11175"/>
                      <a:pt x="6972" y="11175"/>
                    </a:cubicBezTo>
                    <a:cubicBezTo>
                      <a:pt x="8406" y="11175"/>
                      <a:pt x="9574" y="12309"/>
                      <a:pt x="9574" y="13743"/>
                    </a:cubicBezTo>
                    <a:lnTo>
                      <a:pt x="9607" y="17546"/>
                    </a:lnTo>
                    <a:lnTo>
                      <a:pt x="14311" y="16946"/>
                    </a:lnTo>
                    <a:lnTo>
                      <a:pt x="14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-1334641" y="4295789"/>
                <a:ext cx="494135" cy="66947"/>
              </a:xfrm>
              <a:custGeom>
                <a:avLst/>
                <a:gdLst/>
                <a:ahLst/>
                <a:cxnLst/>
                <a:rect l="l" t="t" r="r" b="b"/>
                <a:pathLst>
                  <a:path w="17980" h="2436" extrusionOk="0">
                    <a:moveTo>
                      <a:pt x="1668" y="0"/>
                    </a:moveTo>
                    <a:lnTo>
                      <a:pt x="0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-1296153" y="4814670"/>
                <a:ext cx="393302" cy="47764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380" extrusionOk="0">
                    <a:moveTo>
                      <a:pt x="12843" y="2502"/>
                    </a:moveTo>
                    <a:lnTo>
                      <a:pt x="12843" y="5438"/>
                    </a:lnTo>
                    <a:lnTo>
                      <a:pt x="1568" y="5438"/>
                    </a:lnTo>
                    <a:lnTo>
                      <a:pt x="1568" y="2502"/>
                    </a:lnTo>
                    <a:close/>
                    <a:moveTo>
                      <a:pt x="6271" y="8473"/>
                    </a:moveTo>
                    <a:lnTo>
                      <a:pt x="6271" y="13010"/>
                    </a:lnTo>
                    <a:lnTo>
                      <a:pt x="1735" y="13010"/>
                    </a:lnTo>
                    <a:lnTo>
                      <a:pt x="1735" y="8473"/>
                    </a:lnTo>
                    <a:close/>
                    <a:moveTo>
                      <a:pt x="12776" y="8473"/>
                    </a:moveTo>
                    <a:lnTo>
                      <a:pt x="12776" y="13010"/>
                    </a:lnTo>
                    <a:lnTo>
                      <a:pt x="8239" y="13010"/>
                    </a:lnTo>
                    <a:lnTo>
                      <a:pt x="8239" y="8473"/>
                    </a:lnTo>
                    <a:close/>
                    <a:moveTo>
                      <a:pt x="0" y="0"/>
                    </a:moveTo>
                    <a:lnTo>
                      <a:pt x="0" y="17380"/>
                    </a:lnTo>
                    <a:lnTo>
                      <a:pt x="14310" y="17380"/>
                    </a:lnTo>
                    <a:lnTo>
                      <a:pt x="143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-1342924" y="4780759"/>
                <a:ext cx="494163" cy="66947"/>
              </a:xfrm>
              <a:custGeom>
                <a:avLst/>
                <a:gdLst/>
                <a:ahLst/>
                <a:cxnLst/>
                <a:rect l="l" t="t" r="r" b="b"/>
                <a:pathLst>
                  <a:path w="17981" h="2436" extrusionOk="0">
                    <a:moveTo>
                      <a:pt x="1669" y="0"/>
                    </a:moveTo>
                    <a:lnTo>
                      <a:pt x="1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-907362" y="3326575"/>
                <a:ext cx="500546" cy="171194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2670" extrusionOk="0">
                    <a:moveTo>
                      <a:pt x="3903" y="1"/>
                    </a:moveTo>
                    <a:lnTo>
                      <a:pt x="1" y="2669"/>
                    </a:lnTo>
                    <a:lnTo>
                      <a:pt x="7806" y="2669"/>
                    </a:lnTo>
                    <a:lnTo>
                      <a:pt x="39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-894539" y="3822347"/>
                <a:ext cx="487723" cy="352903"/>
              </a:xfrm>
              <a:custGeom>
                <a:avLst/>
                <a:gdLst/>
                <a:ahLst/>
                <a:cxnLst/>
                <a:rect l="l" t="t" r="r" b="b"/>
                <a:pathLst>
                  <a:path w="7607" h="5504" extrusionOk="0">
                    <a:moveTo>
                      <a:pt x="1" y="0"/>
                    </a:moveTo>
                    <a:lnTo>
                      <a:pt x="1" y="5504"/>
                    </a:lnTo>
                    <a:lnTo>
                      <a:pt x="1769" y="5504"/>
                    </a:lnTo>
                    <a:lnTo>
                      <a:pt x="1769" y="2368"/>
                    </a:lnTo>
                    <a:cubicBezTo>
                      <a:pt x="1769" y="1301"/>
                      <a:pt x="2636" y="434"/>
                      <a:pt x="3703" y="434"/>
                    </a:cubicBezTo>
                    <a:cubicBezTo>
                      <a:pt x="4771" y="434"/>
                      <a:pt x="5638" y="1301"/>
                      <a:pt x="5638" y="2368"/>
                    </a:cubicBezTo>
                    <a:lnTo>
                      <a:pt x="5638" y="5504"/>
                    </a:lnTo>
                    <a:lnTo>
                      <a:pt x="7606" y="5504"/>
                    </a:lnTo>
                    <a:lnTo>
                      <a:pt x="76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-854890" y="3489975"/>
                <a:ext cx="393301" cy="340106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5304" extrusionOk="0">
                    <a:moveTo>
                      <a:pt x="2802" y="567"/>
                    </a:moveTo>
                    <a:cubicBezTo>
                      <a:pt x="3503" y="567"/>
                      <a:pt x="4070" y="1134"/>
                      <a:pt x="4070" y="1835"/>
                    </a:cubicBezTo>
                    <a:cubicBezTo>
                      <a:pt x="4070" y="2535"/>
                      <a:pt x="3503" y="3102"/>
                      <a:pt x="2802" y="3102"/>
                    </a:cubicBezTo>
                    <a:cubicBezTo>
                      <a:pt x="2102" y="3102"/>
                      <a:pt x="1535" y="2535"/>
                      <a:pt x="1535" y="1835"/>
                    </a:cubicBezTo>
                    <a:cubicBezTo>
                      <a:pt x="1535" y="1134"/>
                      <a:pt x="2102" y="567"/>
                      <a:pt x="2802" y="567"/>
                    </a:cubicBezTo>
                    <a:close/>
                    <a:moveTo>
                      <a:pt x="34" y="0"/>
                    </a:moveTo>
                    <a:lnTo>
                      <a:pt x="0" y="5304"/>
                    </a:lnTo>
                    <a:lnTo>
                      <a:pt x="5971" y="5304"/>
                    </a:lnTo>
                    <a:lnTo>
                      <a:pt x="59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-905448" y="4195826"/>
                <a:ext cx="466932" cy="572515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547" extrusionOk="0">
                    <a:moveTo>
                      <a:pt x="6271" y="3936"/>
                    </a:moveTo>
                    <a:lnTo>
                      <a:pt x="6271" y="8473"/>
                    </a:lnTo>
                    <a:lnTo>
                      <a:pt x="1735" y="8473"/>
                    </a:lnTo>
                    <a:lnTo>
                      <a:pt x="1735" y="3936"/>
                    </a:lnTo>
                    <a:close/>
                    <a:moveTo>
                      <a:pt x="12776" y="3936"/>
                    </a:moveTo>
                    <a:lnTo>
                      <a:pt x="12776" y="8473"/>
                    </a:lnTo>
                    <a:lnTo>
                      <a:pt x="8240" y="8473"/>
                    </a:lnTo>
                    <a:lnTo>
                      <a:pt x="8240" y="3936"/>
                    </a:lnTo>
                    <a:close/>
                    <a:moveTo>
                      <a:pt x="0" y="0"/>
                    </a:moveTo>
                    <a:lnTo>
                      <a:pt x="0" y="16946"/>
                    </a:lnTo>
                    <a:lnTo>
                      <a:pt x="4337" y="17246"/>
                    </a:lnTo>
                    <a:lnTo>
                      <a:pt x="4403" y="13743"/>
                    </a:lnTo>
                    <a:cubicBezTo>
                      <a:pt x="4403" y="12309"/>
                      <a:pt x="5571" y="11175"/>
                      <a:pt x="6972" y="11175"/>
                    </a:cubicBezTo>
                    <a:cubicBezTo>
                      <a:pt x="8406" y="11175"/>
                      <a:pt x="9574" y="12309"/>
                      <a:pt x="9574" y="13743"/>
                    </a:cubicBezTo>
                    <a:lnTo>
                      <a:pt x="9607" y="17546"/>
                    </a:lnTo>
                    <a:lnTo>
                      <a:pt x="14311" y="16946"/>
                    </a:lnTo>
                    <a:lnTo>
                      <a:pt x="143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-960942" y="4156643"/>
                <a:ext cx="586642" cy="79481"/>
              </a:xfrm>
              <a:custGeom>
                <a:avLst/>
                <a:gdLst/>
                <a:ahLst/>
                <a:cxnLst/>
                <a:rect l="l" t="t" r="r" b="b"/>
                <a:pathLst>
                  <a:path w="17980" h="2436" extrusionOk="0">
                    <a:moveTo>
                      <a:pt x="1668" y="0"/>
                    </a:moveTo>
                    <a:lnTo>
                      <a:pt x="0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-902243" y="4772674"/>
                <a:ext cx="466932" cy="56706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7380" extrusionOk="0">
                    <a:moveTo>
                      <a:pt x="12843" y="2502"/>
                    </a:moveTo>
                    <a:lnTo>
                      <a:pt x="12843" y="5438"/>
                    </a:lnTo>
                    <a:lnTo>
                      <a:pt x="1568" y="5438"/>
                    </a:lnTo>
                    <a:lnTo>
                      <a:pt x="1568" y="2502"/>
                    </a:lnTo>
                    <a:close/>
                    <a:moveTo>
                      <a:pt x="6271" y="8473"/>
                    </a:moveTo>
                    <a:lnTo>
                      <a:pt x="6271" y="13010"/>
                    </a:lnTo>
                    <a:lnTo>
                      <a:pt x="1735" y="13010"/>
                    </a:lnTo>
                    <a:lnTo>
                      <a:pt x="1735" y="8473"/>
                    </a:lnTo>
                    <a:close/>
                    <a:moveTo>
                      <a:pt x="12776" y="8473"/>
                    </a:moveTo>
                    <a:lnTo>
                      <a:pt x="12776" y="13010"/>
                    </a:lnTo>
                    <a:lnTo>
                      <a:pt x="8239" y="13010"/>
                    </a:lnTo>
                    <a:lnTo>
                      <a:pt x="8239" y="8473"/>
                    </a:lnTo>
                    <a:close/>
                    <a:moveTo>
                      <a:pt x="0" y="0"/>
                    </a:moveTo>
                    <a:lnTo>
                      <a:pt x="0" y="17380"/>
                    </a:lnTo>
                    <a:lnTo>
                      <a:pt x="14310" y="17380"/>
                    </a:lnTo>
                    <a:lnTo>
                      <a:pt x="143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-970775" y="4732414"/>
                <a:ext cx="586675" cy="79481"/>
              </a:xfrm>
              <a:custGeom>
                <a:avLst/>
                <a:gdLst/>
                <a:ahLst/>
                <a:cxnLst/>
                <a:rect l="l" t="t" r="r" b="b"/>
                <a:pathLst>
                  <a:path w="17981" h="2436" extrusionOk="0">
                    <a:moveTo>
                      <a:pt x="1669" y="0"/>
                    </a:moveTo>
                    <a:lnTo>
                      <a:pt x="1" y="2435"/>
                    </a:lnTo>
                    <a:lnTo>
                      <a:pt x="17980" y="2435"/>
                    </a:lnTo>
                    <a:lnTo>
                      <a:pt x="163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622" name="Google Shape;622;p5"/>
          <p:cNvSpPr/>
          <p:nvPr/>
        </p:nvSpPr>
        <p:spPr>
          <a:xfrm flipH="1">
            <a:off x="8305292" y="6164621"/>
            <a:ext cx="461422" cy="754345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3" name="Google Shape;623;p5"/>
          <p:cNvSpPr/>
          <p:nvPr/>
        </p:nvSpPr>
        <p:spPr>
          <a:xfrm flipH="1">
            <a:off x="8755753" y="5504569"/>
            <a:ext cx="453000" cy="170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4" name="Google Shape;624;p5"/>
          <p:cNvSpPr/>
          <p:nvPr/>
        </p:nvSpPr>
        <p:spPr>
          <a:xfrm flipH="1">
            <a:off x="8692827" y="5230777"/>
            <a:ext cx="576469" cy="262888"/>
          </a:xfrm>
          <a:custGeom>
            <a:avLst/>
            <a:gdLst/>
            <a:ahLst/>
            <a:cxnLst/>
            <a:rect l="l" t="t" r="r" b="b"/>
            <a:pathLst>
              <a:path w="7807" h="2670" extrusionOk="0">
                <a:moveTo>
                  <a:pt x="3903" y="1"/>
                </a:moveTo>
                <a:lnTo>
                  <a:pt x="1" y="2669"/>
                </a:lnTo>
                <a:lnTo>
                  <a:pt x="7806" y="2669"/>
                </a:lnTo>
                <a:lnTo>
                  <a:pt x="39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5" name="Google Shape;625;p5"/>
          <p:cNvSpPr/>
          <p:nvPr/>
        </p:nvSpPr>
        <p:spPr>
          <a:xfrm flipH="1">
            <a:off x="8692827" y="5992085"/>
            <a:ext cx="561701" cy="541924"/>
          </a:xfrm>
          <a:custGeom>
            <a:avLst/>
            <a:gdLst/>
            <a:ahLst/>
            <a:cxnLst/>
            <a:rect l="l" t="t" r="r" b="b"/>
            <a:pathLst>
              <a:path w="7607" h="5504" extrusionOk="0">
                <a:moveTo>
                  <a:pt x="1" y="0"/>
                </a:moveTo>
                <a:lnTo>
                  <a:pt x="1" y="5504"/>
                </a:lnTo>
                <a:lnTo>
                  <a:pt x="1769" y="5504"/>
                </a:lnTo>
                <a:lnTo>
                  <a:pt x="1769" y="2368"/>
                </a:lnTo>
                <a:cubicBezTo>
                  <a:pt x="1769" y="1301"/>
                  <a:pt x="2636" y="434"/>
                  <a:pt x="3703" y="434"/>
                </a:cubicBezTo>
                <a:cubicBezTo>
                  <a:pt x="4771" y="434"/>
                  <a:pt x="5638" y="1301"/>
                  <a:pt x="5638" y="2368"/>
                </a:cubicBezTo>
                <a:lnTo>
                  <a:pt x="5638" y="5504"/>
                </a:lnTo>
                <a:lnTo>
                  <a:pt x="7606" y="5504"/>
                </a:lnTo>
                <a:lnTo>
                  <a:pt x="760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6" name="Google Shape;626;p5"/>
          <p:cNvSpPr/>
          <p:nvPr/>
        </p:nvSpPr>
        <p:spPr>
          <a:xfrm flipH="1">
            <a:off x="8755903" y="5481695"/>
            <a:ext cx="452961" cy="522267"/>
          </a:xfrm>
          <a:custGeom>
            <a:avLst/>
            <a:gdLst/>
            <a:ahLst/>
            <a:cxnLst/>
            <a:rect l="l" t="t" r="r" b="b"/>
            <a:pathLst>
              <a:path w="5972" h="5304" extrusionOk="0">
                <a:moveTo>
                  <a:pt x="2802" y="567"/>
                </a:moveTo>
                <a:cubicBezTo>
                  <a:pt x="3503" y="567"/>
                  <a:pt x="4070" y="1134"/>
                  <a:pt x="4070" y="1835"/>
                </a:cubicBezTo>
                <a:cubicBezTo>
                  <a:pt x="4070" y="2535"/>
                  <a:pt x="3503" y="3102"/>
                  <a:pt x="2802" y="3102"/>
                </a:cubicBezTo>
                <a:cubicBezTo>
                  <a:pt x="2102" y="3102"/>
                  <a:pt x="1535" y="2535"/>
                  <a:pt x="1535" y="1835"/>
                </a:cubicBezTo>
                <a:cubicBezTo>
                  <a:pt x="1535" y="1134"/>
                  <a:pt x="2102" y="567"/>
                  <a:pt x="2802" y="567"/>
                </a:cubicBezTo>
                <a:close/>
                <a:moveTo>
                  <a:pt x="34" y="0"/>
                </a:moveTo>
                <a:lnTo>
                  <a:pt x="0" y="5304"/>
                </a:lnTo>
                <a:lnTo>
                  <a:pt x="5971" y="5304"/>
                </a:lnTo>
                <a:lnTo>
                  <a:pt x="59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7" name="Google Shape;627;p5"/>
          <p:cNvSpPr/>
          <p:nvPr/>
        </p:nvSpPr>
        <p:spPr>
          <a:xfrm flipH="1">
            <a:off x="8729318" y="6565600"/>
            <a:ext cx="537772" cy="879163"/>
          </a:xfrm>
          <a:custGeom>
            <a:avLst/>
            <a:gdLst/>
            <a:ahLst/>
            <a:cxnLst/>
            <a:rect l="l" t="t" r="r" b="b"/>
            <a:pathLst>
              <a:path w="14311" h="17547" extrusionOk="0">
                <a:moveTo>
                  <a:pt x="6271" y="3936"/>
                </a:moveTo>
                <a:lnTo>
                  <a:pt x="6271" y="8473"/>
                </a:lnTo>
                <a:lnTo>
                  <a:pt x="1735" y="8473"/>
                </a:lnTo>
                <a:lnTo>
                  <a:pt x="1735" y="3936"/>
                </a:lnTo>
                <a:close/>
                <a:moveTo>
                  <a:pt x="12776" y="3936"/>
                </a:moveTo>
                <a:lnTo>
                  <a:pt x="12776" y="8473"/>
                </a:lnTo>
                <a:lnTo>
                  <a:pt x="8240" y="8473"/>
                </a:lnTo>
                <a:lnTo>
                  <a:pt x="8240" y="3936"/>
                </a:lnTo>
                <a:close/>
                <a:moveTo>
                  <a:pt x="0" y="0"/>
                </a:moveTo>
                <a:lnTo>
                  <a:pt x="0" y="16946"/>
                </a:lnTo>
                <a:lnTo>
                  <a:pt x="4337" y="17246"/>
                </a:lnTo>
                <a:lnTo>
                  <a:pt x="4403" y="13743"/>
                </a:lnTo>
                <a:cubicBezTo>
                  <a:pt x="4403" y="12309"/>
                  <a:pt x="5571" y="11175"/>
                  <a:pt x="6972" y="11175"/>
                </a:cubicBezTo>
                <a:cubicBezTo>
                  <a:pt x="8406" y="11175"/>
                  <a:pt x="9574" y="12309"/>
                  <a:pt x="9574" y="13743"/>
                </a:cubicBezTo>
                <a:lnTo>
                  <a:pt x="9607" y="17546"/>
                </a:lnTo>
                <a:lnTo>
                  <a:pt x="14311" y="16946"/>
                </a:lnTo>
                <a:lnTo>
                  <a:pt x="143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8" name="Google Shape;628;p5"/>
          <p:cNvSpPr/>
          <p:nvPr/>
        </p:nvSpPr>
        <p:spPr>
          <a:xfrm flipH="1">
            <a:off x="8655360" y="6505430"/>
            <a:ext cx="675643" cy="122052"/>
          </a:xfrm>
          <a:custGeom>
            <a:avLst/>
            <a:gdLst/>
            <a:ahLst/>
            <a:cxnLst/>
            <a:rect l="l" t="t" r="r" b="b"/>
            <a:pathLst>
              <a:path w="17980" h="2436" extrusionOk="0">
                <a:moveTo>
                  <a:pt x="1668" y="0"/>
                </a:moveTo>
                <a:lnTo>
                  <a:pt x="0" y="2435"/>
                </a:lnTo>
                <a:lnTo>
                  <a:pt x="17980" y="2435"/>
                </a:lnTo>
                <a:lnTo>
                  <a:pt x="1631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0279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846736"/>
            <a:ext cx="52197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60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2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7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8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9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1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0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1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6" r:id="rId13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7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fif"/><Relationship Id="rId5" Type="http://schemas.openxmlformats.org/officeDocument/2006/relationships/image" Target="../media/image33.jfif"/><Relationship Id="rId4" Type="http://schemas.openxmlformats.org/officeDocument/2006/relationships/image" Target="../media/image32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447"/>
            <a:ext cx="9144000" cy="5155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68605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00" y="0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93146" y="1792227"/>
            <a:ext cx="6512706" cy="372039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2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5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445779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3354986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52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33743" y="3211633"/>
            <a:ext cx="5887479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7" rIns="82115" bIns="41057" anchor="ctr"/>
          <a:lstStyle/>
          <a:p>
            <a:pPr algn="ctr" defTabSz="1094573"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TỰ NHIÊN XÃ HỘI 1</a:t>
            </a:r>
            <a:endParaRPr lang="zh-CN" altLang="en-US" sz="21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437" y="2724861"/>
            <a:ext cx="52816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7920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3528" y="3908465"/>
            <a:ext cx="5988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5: </a:t>
            </a:r>
            <a:r>
              <a:rPr lang="en-US" sz="3600" b="1" dirty="0" err="1"/>
              <a:t>Ôn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 </a:t>
            </a:r>
            <a:r>
              <a:rPr lang="en-US" sz="3600" b="1" dirty="0" err="1"/>
              <a:t>chủ</a:t>
            </a:r>
            <a:r>
              <a:rPr lang="en-US" sz="3600" b="1" dirty="0"/>
              <a:t> </a:t>
            </a:r>
            <a:r>
              <a:rPr lang="en-US" sz="3600" b="1" dirty="0" err="1"/>
              <a:t>đề</a:t>
            </a:r>
            <a:r>
              <a:rPr lang="en-US" sz="3600" b="1" dirty="0"/>
              <a:t> </a:t>
            </a:r>
            <a:r>
              <a:rPr lang="en-US" sz="3600" b="1" dirty="0" err="1"/>
              <a:t>gia</a:t>
            </a:r>
            <a:r>
              <a:rPr lang="en-US" sz="3600" b="1" dirty="0"/>
              <a:t> </a:t>
            </a:r>
            <a:r>
              <a:rPr lang="en-US" sz="3600" b="1" dirty="0" err="1"/>
              <a:t>đình</a:t>
            </a:r>
            <a:r>
              <a:rPr lang="en-US" sz="3600" b="1" dirty="0"/>
              <a:t> </a:t>
            </a:r>
          </a:p>
          <a:p>
            <a:pPr algn="ctr"/>
            <a:r>
              <a:rPr lang="en-US" sz="3200" b="1" dirty="0"/>
              <a:t>( </a:t>
            </a:r>
            <a:r>
              <a:rPr lang="en-US" sz="3200" b="1" dirty="0" err="1"/>
              <a:t>tiết</a:t>
            </a:r>
            <a:r>
              <a:rPr lang="en-US" sz="3200" b="1" dirty="0"/>
              <a:t> 1) 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17679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6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Heart 4"/>
          <p:cNvSpPr/>
          <p:nvPr/>
        </p:nvSpPr>
        <p:spPr>
          <a:xfrm>
            <a:off x="609600" y="1066800"/>
            <a:ext cx="5715000" cy="3505200"/>
          </a:xfrm>
          <a:prstGeom prst="hear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1752600" y="16764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/>
        </p:blipFill>
        <p:spPr>
          <a:xfrm>
            <a:off x="0" y="-18871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1447800"/>
            <a:ext cx="62103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28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4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4893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31FF65-F05A-4318-A358-C61771E597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5" t="47344" r="66519" b="13780"/>
          <a:stretch/>
        </p:blipFill>
        <p:spPr>
          <a:xfrm>
            <a:off x="224324" y="2660955"/>
            <a:ext cx="1461052" cy="1321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9D49E31-CE5B-4F13-A1EA-F0AF9CC6D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1" t="47344" r="51362" b="13780"/>
          <a:stretch/>
        </p:blipFill>
        <p:spPr>
          <a:xfrm>
            <a:off x="2148062" y="2624009"/>
            <a:ext cx="1040642" cy="1321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B9ABEF0-32FD-448B-B751-DFC5AE68A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37" t="47344" r="30426" b="13780"/>
          <a:stretch/>
        </p:blipFill>
        <p:spPr>
          <a:xfrm>
            <a:off x="3651390" y="2660955"/>
            <a:ext cx="1484471" cy="1321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5BB9DBB-743F-4BD0-98DF-804B7A83B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40" t="54483" b="13780"/>
          <a:stretch/>
        </p:blipFill>
        <p:spPr>
          <a:xfrm>
            <a:off x="5715000" y="2624009"/>
            <a:ext cx="1286879" cy="130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C497D995-4732-4F99-A376-5F08C37AF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91" t="46077" r="15994" b="15047"/>
          <a:stretch/>
        </p:blipFill>
        <p:spPr>
          <a:xfrm>
            <a:off x="7464565" y="2514600"/>
            <a:ext cx="1222235" cy="1415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60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" y="-56815"/>
            <a:ext cx="9127836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2895600" cy="2172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36" y="4038600"/>
            <a:ext cx="3429000" cy="2719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4" y="123368"/>
            <a:ext cx="3068566" cy="2508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11" y="182418"/>
            <a:ext cx="3200400" cy="2517791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52400" y="1223818"/>
            <a:ext cx="9144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1981200" y="4343400"/>
            <a:ext cx="990600" cy="167640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9D49E31-CE5B-4F13-A1EA-F0AF9CC6DA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471" t="47344" r="51362" b="13780"/>
          <a:stretch/>
        </p:blipFill>
        <p:spPr>
          <a:xfrm>
            <a:off x="3985012" y="23576"/>
            <a:ext cx="1501388" cy="180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5BB9DBB-743F-4BD0-98DF-804B7A83BA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840" t="54483" b="13780"/>
          <a:stretch/>
        </p:blipFill>
        <p:spPr>
          <a:xfrm>
            <a:off x="4147054" y="2770545"/>
            <a:ext cx="1177302" cy="1079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 rot="2059255">
            <a:off x="7607358" y="1237073"/>
            <a:ext cx="902573" cy="96694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131FF65-F05A-4318-A358-C61771E597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185" t="47344" r="66519" b="13780"/>
          <a:stretch/>
        </p:blipFill>
        <p:spPr>
          <a:xfrm>
            <a:off x="4224615" y="1639075"/>
            <a:ext cx="1022181" cy="115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C497D995-4732-4F99-A376-5F08C37AF0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691" t="46077" r="15994" b="15047"/>
          <a:stretch/>
        </p:blipFill>
        <p:spPr>
          <a:xfrm>
            <a:off x="4168449" y="5342051"/>
            <a:ext cx="1134511" cy="148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B9ABEF0-32FD-448B-B751-DFC5AE68A1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937" t="47344" r="30426" b="13780"/>
          <a:stretch/>
        </p:blipFill>
        <p:spPr>
          <a:xfrm>
            <a:off x="4030080" y="3695045"/>
            <a:ext cx="1371600" cy="161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59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07291 L -0.26788 0.620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7" y="3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66 -0.0375 L -0.45121 -0.1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26129 0.42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01 -0.03171 L 0.36476 -0.417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25434 -0.665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"/>
            <a:ext cx="6858000" cy="518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0745" y="5502564"/>
            <a:ext cx="6901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Chúc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mừng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các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con !</a:t>
            </a:r>
          </a:p>
        </p:txBody>
      </p:sp>
    </p:spTree>
    <p:extLst>
      <p:ext uri="{BB962C8B-B14F-4D97-AF65-F5344CB8AC3E}">
        <p14:creationId xmlns:p14="http://schemas.microsoft.com/office/powerpoint/2010/main" val="7887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104899"/>
            <a:ext cx="8458199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8945" y="152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036" y="1143000"/>
            <a:ext cx="34174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143000"/>
            <a:ext cx="34174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443008816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9" y="325581"/>
            <a:ext cx="8458199" cy="541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735781"/>
            <a:ext cx="1142999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735780"/>
            <a:ext cx="1143000" cy="969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381000"/>
            <a:ext cx="34174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34174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741769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38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3429000" cy="340995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1039911">
            <a:off x="3284848" y="52050"/>
            <a:ext cx="5638800" cy="44958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3886200" y="129540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bạn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nhớ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sắp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xếp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đồ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dùng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trong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nhà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gọn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gàng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nhé</a:t>
            </a:r>
            <a:r>
              <a:rPr lang="en-US" sz="3600" b="1" dirty="0">
                <a:solidFill>
                  <a:schemeClr val="bg1"/>
                </a:solidFill>
              </a:rPr>
              <a:t>!</a:t>
            </a:r>
            <a:endParaRPr lang="vi-V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7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33800"/>
            <a:ext cx="5562599" cy="2792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318856"/>
            <a:ext cx="3886200" cy="5847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23622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Bài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hát</a:t>
            </a:r>
            <a:r>
              <a:rPr lang="en-US" sz="4000" dirty="0">
                <a:solidFill>
                  <a:srgbClr val="FF0000"/>
                </a:solidFill>
              </a:rPr>
              <a:t>: </a:t>
            </a:r>
            <a:r>
              <a:rPr lang="en-US" sz="4000" dirty="0" err="1">
                <a:solidFill>
                  <a:srgbClr val="FF0000"/>
                </a:solidFill>
              </a:rPr>
              <a:t>Nhà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mình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rất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vui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822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23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309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362200"/>
            <a:ext cx="5791200" cy="2492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</a:rPr>
              <a:t>Chào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tạm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biệt</a:t>
            </a:r>
            <a:r>
              <a:rPr lang="en-US" sz="6000" b="1" dirty="0">
                <a:solidFill>
                  <a:srgbClr val="7030A0"/>
                </a:solidFill>
              </a:rPr>
              <a:t>                </a:t>
            </a:r>
            <a:r>
              <a:rPr lang="en-US" sz="6000" b="1" dirty="0" err="1">
                <a:solidFill>
                  <a:srgbClr val="7030A0"/>
                </a:solidFill>
              </a:rPr>
              <a:t>các</a:t>
            </a:r>
            <a:r>
              <a:rPr lang="en-US" sz="6000" b="1" dirty="0">
                <a:solidFill>
                  <a:srgbClr val="7030A0"/>
                </a:solidFill>
              </a:rPr>
              <a:t> con!</a:t>
            </a:r>
          </a:p>
          <a:p>
            <a:endParaRPr lang="vi-VN" sz="36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" y="3090222"/>
            <a:ext cx="1600200" cy="1036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73" y="2967303"/>
            <a:ext cx="1627909" cy="12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8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1"/>
            <a:ext cx="1066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600200"/>
            <a:ext cx="48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Tự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hội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Bài</a:t>
            </a:r>
            <a:r>
              <a:rPr lang="en-US" sz="2400" dirty="0">
                <a:solidFill>
                  <a:schemeClr val="bg1"/>
                </a:solidFill>
              </a:rPr>
              <a:t> 5: </a:t>
            </a:r>
            <a:r>
              <a:rPr lang="en-US" sz="2800" dirty="0" err="1">
                <a:solidFill>
                  <a:srgbClr val="FFFF00"/>
                </a:solidFill>
              </a:rPr>
              <a:t>Ôn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tập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chủ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đề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đình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 </a:t>
            </a:r>
            <a:r>
              <a:rPr lang="en-US" sz="2400" dirty="0" err="1">
                <a:solidFill>
                  <a:schemeClr val="bg1"/>
                </a:solidFill>
              </a:rPr>
              <a:t>tiết</a:t>
            </a:r>
            <a:r>
              <a:rPr lang="en-US" sz="2400" dirty="0">
                <a:solidFill>
                  <a:schemeClr val="bg1"/>
                </a:solidFill>
              </a:rPr>
              <a:t> 1) </a:t>
            </a:r>
            <a:endParaRPr lang="vi-V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p40"/>
          <p:cNvSpPr/>
          <p:nvPr/>
        </p:nvSpPr>
        <p:spPr>
          <a:xfrm>
            <a:off x="1887925" y="944481"/>
            <a:ext cx="901500" cy="9015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39" name="Google Shape;2939;p40"/>
          <p:cNvSpPr/>
          <p:nvPr/>
        </p:nvSpPr>
        <p:spPr>
          <a:xfrm>
            <a:off x="6442869" y="905268"/>
            <a:ext cx="901500" cy="901500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40" name="Google Shape;2940;p40"/>
          <p:cNvGrpSpPr/>
          <p:nvPr/>
        </p:nvGrpSpPr>
        <p:grpSpPr>
          <a:xfrm>
            <a:off x="6656732" y="1195442"/>
            <a:ext cx="507425" cy="399575"/>
            <a:chOff x="6200725" y="1884950"/>
            <a:chExt cx="507425" cy="399575"/>
          </a:xfrm>
        </p:grpSpPr>
        <p:sp>
          <p:nvSpPr>
            <p:cNvPr id="2941" name="Google Shape;2941;p40"/>
            <p:cNvSpPr/>
            <p:nvPr/>
          </p:nvSpPr>
          <p:spPr>
            <a:xfrm>
              <a:off x="6470900" y="2216025"/>
              <a:ext cx="96800" cy="42625"/>
            </a:xfrm>
            <a:custGeom>
              <a:avLst/>
              <a:gdLst/>
              <a:ahLst/>
              <a:cxnLst/>
              <a:rect l="l" t="t" r="r" b="b"/>
              <a:pathLst>
                <a:path w="3872" h="1705" extrusionOk="0">
                  <a:moveTo>
                    <a:pt x="707" y="1"/>
                  </a:moveTo>
                  <a:cubicBezTo>
                    <a:pt x="669" y="1"/>
                    <a:pt x="630" y="8"/>
                    <a:pt x="592" y="24"/>
                  </a:cubicBezTo>
                  <a:cubicBezTo>
                    <a:pt x="444" y="78"/>
                    <a:pt x="363" y="253"/>
                    <a:pt x="417" y="401"/>
                  </a:cubicBezTo>
                  <a:lnTo>
                    <a:pt x="686" y="1113"/>
                  </a:lnTo>
                  <a:lnTo>
                    <a:pt x="296" y="1113"/>
                  </a:lnTo>
                  <a:cubicBezTo>
                    <a:pt x="121" y="1113"/>
                    <a:pt x="0" y="1248"/>
                    <a:pt x="0" y="1409"/>
                  </a:cubicBezTo>
                  <a:cubicBezTo>
                    <a:pt x="0" y="1570"/>
                    <a:pt x="121" y="1705"/>
                    <a:pt x="296" y="1705"/>
                  </a:cubicBezTo>
                  <a:lnTo>
                    <a:pt x="3576" y="1705"/>
                  </a:lnTo>
                  <a:cubicBezTo>
                    <a:pt x="3750" y="1705"/>
                    <a:pt x="3871" y="1570"/>
                    <a:pt x="3871" y="1409"/>
                  </a:cubicBezTo>
                  <a:cubicBezTo>
                    <a:pt x="3871" y="1248"/>
                    <a:pt x="3750" y="1113"/>
                    <a:pt x="3576" y="1113"/>
                  </a:cubicBezTo>
                  <a:lnTo>
                    <a:pt x="3186" y="1113"/>
                  </a:lnTo>
                  <a:lnTo>
                    <a:pt x="3455" y="401"/>
                  </a:lnTo>
                  <a:cubicBezTo>
                    <a:pt x="3508" y="253"/>
                    <a:pt x="3428" y="78"/>
                    <a:pt x="3280" y="24"/>
                  </a:cubicBezTo>
                  <a:cubicBezTo>
                    <a:pt x="3241" y="8"/>
                    <a:pt x="3202" y="1"/>
                    <a:pt x="3165" y="1"/>
                  </a:cubicBezTo>
                  <a:cubicBezTo>
                    <a:pt x="3046" y="1"/>
                    <a:pt x="2941" y="77"/>
                    <a:pt x="2890" y="199"/>
                  </a:cubicBezTo>
                  <a:lnTo>
                    <a:pt x="2769" y="549"/>
                  </a:lnTo>
                  <a:lnTo>
                    <a:pt x="2635" y="199"/>
                  </a:lnTo>
                  <a:cubicBezTo>
                    <a:pt x="2584" y="77"/>
                    <a:pt x="2478" y="1"/>
                    <a:pt x="2360" y="1"/>
                  </a:cubicBezTo>
                  <a:cubicBezTo>
                    <a:pt x="2322" y="1"/>
                    <a:pt x="2284" y="8"/>
                    <a:pt x="2245" y="24"/>
                  </a:cubicBezTo>
                  <a:cubicBezTo>
                    <a:pt x="2097" y="78"/>
                    <a:pt x="2016" y="253"/>
                    <a:pt x="2070" y="401"/>
                  </a:cubicBezTo>
                  <a:lnTo>
                    <a:pt x="2339" y="1113"/>
                  </a:lnTo>
                  <a:lnTo>
                    <a:pt x="1533" y="1113"/>
                  </a:lnTo>
                  <a:lnTo>
                    <a:pt x="1801" y="401"/>
                  </a:lnTo>
                  <a:cubicBezTo>
                    <a:pt x="1855" y="253"/>
                    <a:pt x="1774" y="78"/>
                    <a:pt x="1627" y="24"/>
                  </a:cubicBezTo>
                  <a:cubicBezTo>
                    <a:pt x="1588" y="8"/>
                    <a:pt x="1549" y="1"/>
                    <a:pt x="1512" y="1"/>
                  </a:cubicBezTo>
                  <a:cubicBezTo>
                    <a:pt x="1393" y="1"/>
                    <a:pt x="1288" y="77"/>
                    <a:pt x="1237" y="199"/>
                  </a:cubicBezTo>
                  <a:lnTo>
                    <a:pt x="1116" y="549"/>
                  </a:lnTo>
                  <a:lnTo>
                    <a:pt x="981" y="199"/>
                  </a:lnTo>
                  <a:cubicBezTo>
                    <a:pt x="930" y="77"/>
                    <a:pt x="825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2" name="Google Shape;2942;p40"/>
            <p:cNvSpPr/>
            <p:nvPr/>
          </p:nvSpPr>
          <p:spPr>
            <a:xfrm>
              <a:off x="6328075" y="2241750"/>
              <a:ext cx="43725" cy="42775"/>
            </a:xfrm>
            <a:custGeom>
              <a:avLst/>
              <a:gdLst/>
              <a:ahLst/>
              <a:cxnLst/>
              <a:rect l="l" t="t" r="r" b="b"/>
              <a:pathLst>
                <a:path w="1749" h="1711" extrusionOk="0">
                  <a:moveTo>
                    <a:pt x="453" y="0"/>
                  </a:moveTo>
                  <a:cubicBezTo>
                    <a:pt x="419" y="0"/>
                    <a:pt x="384" y="6"/>
                    <a:pt x="350" y="17"/>
                  </a:cubicBezTo>
                  <a:cubicBezTo>
                    <a:pt x="202" y="84"/>
                    <a:pt x="122" y="245"/>
                    <a:pt x="175" y="407"/>
                  </a:cubicBezTo>
                  <a:lnTo>
                    <a:pt x="444" y="1106"/>
                  </a:lnTo>
                  <a:lnTo>
                    <a:pt x="296" y="1106"/>
                  </a:lnTo>
                  <a:cubicBezTo>
                    <a:pt x="135" y="1106"/>
                    <a:pt x="1" y="1240"/>
                    <a:pt x="1" y="1415"/>
                  </a:cubicBezTo>
                  <a:cubicBezTo>
                    <a:pt x="1" y="1576"/>
                    <a:pt x="135" y="1711"/>
                    <a:pt x="296" y="1711"/>
                  </a:cubicBezTo>
                  <a:lnTo>
                    <a:pt x="1452" y="1711"/>
                  </a:lnTo>
                  <a:cubicBezTo>
                    <a:pt x="1614" y="1711"/>
                    <a:pt x="1748" y="1576"/>
                    <a:pt x="1748" y="1415"/>
                  </a:cubicBezTo>
                  <a:cubicBezTo>
                    <a:pt x="1748" y="1240"/>
                    <a:pt x="1614" y="1106"/>
                    <a:pt x="1452" y="1106"/>
                  </a:cubicBezTo>
                  <a:lnTo>
                    <a:pt x="1291" y="1106"/>
                  </a:lnTo>
                  <a:lnTo>
                    <a:pt x="1560" y="407"/>
                  </a:lnTo>
                  <a:cubicBezTo>
                    <a:pt x="1614" y="245"/>
                    <a:pt x="1533" y="84"/>
                    <a:pt x="1385" y="17"/>
                  </a:cubicBezTo>
                  <a:cubicBezTo>
                    <a:pt x="1351" y="6"/>
                    <a:pt x="1317" y="0"/>
                    <a:pt x="1284" y="0"/>
                  </a:cubicBezTo>
                  <a:cubicBezTo>
                    <a:pt x="1160" y="0"/>
                    <a:pt x="1048" y="75"/>
                    <a:pt x="995" y="192"/>
                  </a:cubicBezTo>
                  <a:lnTo>
                    <a:pt x="874" y="555"/>
                  </a:lnTo>
                  <a:lnTo>
                    <a:pt x="740" y="192"/>
                  </a:lnTo>
                  <a:cubicBezTo>
                    <a:pt x="697" y="75"/>
                    <a:pt x="580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3" name="Google Shape;2943;p40"/>
            <p:cNvSpPr/>
            <p:nvPr/>
          </p:nvSpPr>
          <p:spPr>
            <a:xfrm>
              <a:off x="6390575" y="2211925"/>
              <a:ext cx="27575" cy="15150"/>
            </a:xfrm>
            <a:custGeom>
              <a:avLst/>
              <a:gdLst/>
              <a:ahLst/>
              <a:cxnLst/>
              <a:rect l="l" t="t" r="r" b="b"/>
              <a:pathLst>
                <a:path w="1103" h="606" extrusionOk="0">
                  <a:moveTo>
                    <a:pt x="296" y="0"/>
                  </a:moveTo>
                  <a:cubicBezTo>
                    <a:pt x="135" y="0"/>
                    <a:pt x="1" y="135"/>
                    <a:pt x="1" y="309"/>
                  </a:cubicBezTo>
                  <a:cubicBezTo>
                    <a:pt x="1" y="471"/>
                    <a:pt x="135" y="605"/>
                    <a:pt x="296" y="605"/>
                  </a:cubicBezTo>
                  <a:lnTo>
                    <a:pt x="807" y="605"/>
                  </a:lnTo>
                  <a:cubicBezTo>
                    <a:pt x="969" y="605"/>
                    <a:pt x="1103" y="471"/>
                    <a:pt x="1103" y="309"/>
                  </a:cubicBezTo>
                  <a:cubicBezTo>
                    <a:pt x="1103" y="135"/>
                    <a:pt x="969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4" name="Google Shape;2944;p40"/>
            <p:cNvSpPr/>
            <p:nvPr/>
          </p:nvSpPr>
          <p:spPr>
            <a:xfrm>
              <a:off x="6588500" y="2268700"/>
              <a:ext cx="27925" cy="14825"/>
            </a:xfrm>
            <a:custGeom>
              <a:avLst/>
              <a:gdLst/>
              <a:ahLst/>
              <a:cxnLst/>
              <a:rect l="l" t="t" r="r" b="b"/>
              <a:pathLst>
                <a:path w="1117" h="593" extrusionOk="0">
                  <a:moveTo>
                    <a:pt x="296" y="1"/>
                  </a:moveTo>
                  <a:cubicBezTo>
                    <a:pt x="135" y="1"/>
                    <a:pt x="1" y="122"/>
                    <a:pt x="1" y="296"/>
                  </a:cubicBezTo>
                  <a:cubicBezTo>
                    <a:pt x="1" y="458"/>
                    <a:pt x="135" y="592"/>
                    <a:pt x="296" y="592"/>
                  </a:cubicBezTo>
                  <a:lnTo>
                    <a:pt x="821" y="592"/>
                  </a:lnTo>
                  <a:cubicBezTo>
                    <a:pt x="982" y="592"/>
                    <a:pt x="1116" y="458"/>
                    <a:pt x="1116" y="296"/>
                  </a:cubicBezTo>
                  <a:cubicBezTo>
                    <a:pt x="1116" y="122"/>
                    <a:pt x="982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5" name="Google Shape;2945;p40"/>
            <p:cNvSpPr/>
            <p:nvPr/>
          </p:nvSpPr>
          <p:spPr>
            <a:xfrm>
              <a:off x="6276675" y="2224025"/>
              <a:ext cx="27575" cy="14800"/>
            </a:xfrm>
            <a:custGeom>
              <a:avLst/>
              <a:gdLst/>
              <a:ahLst/>
              <a:cxnLst/>
              <a:rect l="l" t="t" r="r" b="b"/>
              <a:pathLst>
                <a:path w="1103" h="592" extrusionOk="0">
                  <a:moveTo>
                    <a:pt x="296" y="0"/>
                  </a:moveTo>
                  <a:cubicBezTo>
                    <a:pt x="135" y="0"/>
                    <a:pt x="0" y="134"/>
                    <a:pt x="0" y="296"/>
                  </a:cubicBezTo>
                  <a:cubicBezTo>
                    <a:pt x="0" y="457"/>
                    <a:pt x="135" y="591"/>
                    <a:pt x="296" y="591"/>
                  </a:cubicBezTo>
                  <a:lnTo>
                    <a:pt x="807" y="591"/>
                  </a:lnTo>
                  <a:cubicBezTo>
                    <a:pt x="968" y="591"/>
                    <a:pt x="1102" y="457"/>
                    <a:pt x="1102" y="296"/>
                  </a:cubicBezTo>
                  <a:cubicBezTo>
                    <a:pt x="1102" y="134"/>
                    <a:pt x="968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6" name="Google Shape;2946;p40"/>
            <p:cNvSpPr/>
            <p:nvPr/>
          </p:nvSpPr>
          <p:spPr>
            <a:xfrm>
              <a:off x="6614375" y="2218975"/>
              <a:ext cx="27925" cy="14800"/>
            </a:xfrm>
            <a:custGeom>
              <a:avLst/>
              <a:gdLst/>
              <a:ahLst/>
              <a:cxnLst/>
              <a:rect l="l" t="t" r="r" b="b"/>
              <a:pathLst>
                <a:path w="1117" h="592" extrusionOk="0">
                  <a:moveTo>
                    <a:pt x="296" y="0"/>
                  </a:moveTo>
                  <a:cubicBezTo>
                    <a:pt x="135" y="0"/>
                    <a:pt x="1" y="135"/>
                    <a:pt x="1" y="296"/>
                  </a:cubicBezTo>
                  <a:cubicBezTo>
                    <a:pt x="1" y="457"/>
                    <a:pt x="135" y="592"/>
                    <a:pt x="296" y="592"/>
                  </a:cubicBezTo>
                  <a:lnTo>
                    <a:pt x="807" y="592"/>
                  </a:lnTo>
                  <a:cubicBezTo>
                    <a:pt x="982" y="592"/>
                    <a:pt x="1116" y="457"/>
                    <a:pt x="1116" y="296"/>
                  </a:cubicBezTo>
                  <a:cubicBezTo>
                    <a:pt x="1116" y="135"/>
                    <a:pt x="982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7" name="Google Shape;2947;p40"/>
            <p:cNvSpPr/>
            <p:nvPr/>
          </p:nvSpPr>
          <p:spPr>
            <a:xfrm>
              <a:off x="6295150" y="1983425"/>
              <a:ext cx="86725" cy="47725"/>
            </a:xfrm>
            <a:custGeom>
              <a:avLst/>
              <a:gdLst/>
              <a:ahLst/>
              <a:cxnLst/>
              <a:rect l="l" t="t" r="r" b="b"/>
              <a:pathLst>
                <a:path w="3469" h="1909" extrusionOk="0">
                  <a:moveTo>
                    <a:pt x="2877" y="591"/>
                  </a:moveTo>
                  <a:lnTo>
                    <a:pt x="2877" y="1317"/>
                  </a:lnTo>
                  <a:lnTo>
                    <a:pt x="605" y="1317"/>
                  </a:lnTo>
                  <a:lnTo>
                    <a:pt x="605" y="591"/>
                  </a:lnTo>
                  <a:close/>
                  <a:moveTo>
                    <a:pt x="417" y="0"/>
                  </a:moveTo>
                  <a:cubicBezTo>
                    <a:pt x="189" y="0"/>
                    <a:pt x="0" y="188"/>
                    <a:pt x="0" y="417"/>
                  </a:cubicBezTo>
                  <a:lnTo>
                    <a:pt x="0" y="1492"/>
                  </a:lnTo>
                  <a:cubicBezTo>
                    <a:pt x="0" y="1721"/>
                    <a:pt x="189" y="1909"/>
                    <a:pt x="417" y="1909"/>
                  </a:cubicBezTo>
                  <a:lnTo>
                    <a:pt x="3052" y="1909"/>
                  </a:lnTo>
                  <a:cubicBezTo>
                    <a:pt x="3280" y="1909"/>
                    <a:pt x="3468" y="1721"/>
                    <a:pt x="3468" y="1492"/>
                  </a:cubicBezTo>
                  <a:lnTo>
                    <a:pt x="3468" y="417"/>
                  </a:lnTo>
                  <a:cubicBezTo>
                    <a:pt x="3468" y="188"/>
                    <a:pt x="3280" y="0"/>
                    <a:pt x="3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8" name="Google Shape;2948;p40"/>
            <p:cNvSpPr/>
            <p:nvPr/>
          </p:nvSpPr>
          <p:spPr>
            <a:xfrm>
              <a:off x="6200725" y="1884950"/>
              <a:ext cx="507425" cy="308850"/>
            </a:xfrm>
            <a:custGeom>
              <a:avLst/>
              <a:gdLst/>
              <a:ahLst/>
              <a:cxnLst/>
              <a:rect l="l" t="t" r="r" b="b"/>
              <a:pathLst>
                <a:path w="20297" h="12354" extrusionOk="0">
                  <a:moveTo>
                    <a:pt x="5337" y="592"/>
                  </a:moveTo>
                  <a:lnTo>
                    <a:pt x="4140" y="2581"/>
                  </a:lnTo>
                  <a:lnTo>
                    <a:pt x="1035" y="2581"/>
                  </a:lnTo>
                  <a:lnTo>
                    <a:pt x="3092" y="592"/>
                  </a:lnTo>
                  <a:close/>
                  <a:moveTo>
                    <a:pt x="8280" y="592"/>
                  </a:moveTo>
                  <a:lnTo>
                    <a:pt x="7904" y="2581"/>
                  </a:lnTo>
                  <a:lnTo>
                    <a:pt x="4839" y="2581"/>
                  </a:lnTo>
                  <a:lnTo>
                    <a:pt x="6036" y="592"/>
                  </a:lnTo>
                  <a:close/>
                  <a:moveTo>
                    <a:pt x="10901" y="592"/>
                  </a:moveTo>
                  <a:lnTo>
                    <a:pt x="11278" y="2581"/>
                  </a:lnTo>
                  <a:lnTo>
                    <a:pt x="8509" y="2581"/>
                  </a:lnTo>
                  <a:lnTo>
                    <a:pt x="8885" y="592"/>
                  </a:lnTo>
                  <a:close/>
                  <a:moveTo>
                    <a:pt x="16681" y="592"/>
                  </a:moveTo>
                  <a:lnTo>
                    <a:pt x="18738" y="2581"/>
                  </a:lnTo>
                  <a:lnTo>
                    <a:pt x="15633" y="2581"/>
                  </a:lnTo>
                  <a:lnTo>
                    <a:pt x="15310" y="2044"/>
                  </a:lnTo>
                  <a:cubicBezTo>
                    <a:pt x="15257" y="1956"/>
                    <a:pt x="15158" y="1902"/>
                    <a:pt x="15059" y="1902"/>
                  </a:cubicBezTo>
                  <a:cubicBezTo>
                    <a:pt x="15006" y="1902"/>
                    <a:pt x="14953" y="1917"/>
                    <a:pt x="14907" y="1950"/>
                  </a:cubicBezTo>
                  <a:cubicBezTo>
                    <a:pt x="14772" y="2030"/>
                    <a:pt x="14719" y="2219"/>
                    <a:pt x="14799" y="2353"/>
                  </a:cubicBezTo>
                  <a:lnTo>
                    <a:pt x="14947" y="2581"/>
                  </a:lnTo>
                  <a:lnTo>
                    <a:pt x="11883" y="2581"/>
                  </a:lnTo>
                  <a:lnTo>
                    <a:pt x="11506" y="592"/>
                  </a:lnTo>
                  <a:lnTo>
                    <a:pt x="13737" y="592"/>
                  </a:lnTo>
                  <a:lnTo>
                    <a:pt x="14087" y="1157"/>
                  </a:lnTo>
                  <a:cubicBezTo>
                    <a:pt x="14140" y="1245"/>
                    <a:pt x="14232" y="1292"/>
                    <a:pt x="14332" y="1292"/>
                  </a:cubicBezTo>
                  <a:cubicBezTo>
                    <a:pt x="14384" y="1292"/>
                    <a:pt x="14439" y="1279"/>
                    <a:pt x="14490" y="1251"/>
                  </a:cubicBezTo>
                  <a:cubicBezTo>
                    <a:pt x="14625" y="1170"/>
                    <a:pt x="14678" y="982"/>
                    <a:pt x="14584" y="848"/>
                  </a:cubicBezTo>
                  <a:lnTo>
                    <a:pt x="14436" y="592"/>
                  </a:lnTo>
                  <a:close/>
                  <a:moveTo>
                    <a:pt x="14342" y="5673"/>
                  </a:moveTo>
                  <a:lnTo>
                    <a:pt x="14342" y="6614"/>
                  </a:lnTo>
                  <a:lnTo>
                    <a:pt x="11896" y="6614"/>
                  </a:lnTo>
                  <a:lnTo>
                    <a:pt x="11896" y="5673"/>
                  </a:lnTo>
                  <a:close/>
                  <a:moveTo>
                    <a:pt x="16842" y="3173"/>
                  </a:moveTo>
                  <a:lnTo>
                    <a:pt x="16842" y="7931"/>
                  </a:lnTo>
                  <a:lnTo>
                    <a:pt x="14934" y="7931"/>
                  </a:lnTo>
                  <a:lnTo>
                    <a:pt x="14934" y="5498"/>
                  </a:lnTo>
                  <a:cubicBezTo>
                    <a:pt x="14934" y="5270"/>
                    <a:pt x="14746" y="5082"/>
                    <a:pt x="14517" y="5082"/>
                  </a:cubicBezTo>
                  <a:lnTo>
                    <a:pt x="11721" y="5082"/>
                  </a:lnTo>
                  <a:cubicBezTo>
                    <a:pt x="11493" y="5082"/>
                    <a:pt x="11305" y="5270"/>
                    <a:pt x="11305" y="5498"/>
                  </a:cubicBezTo>
                  <a:lnTo>
                    <a:pt x="11305" y="7931"/>
                  </a:lnTo>
                  <a:lnTo>
                    <a:pt x="9154" y="7931"/>
                  </a:lnTo>
                  <a:lnTo>
                    <a:pt x="9154" y="3173"/>
                  </a:lnTo>
                  <a:close/>
                  <a:moveTo>
                    <a:pt x="18012" y="3173"/>
                  </a:moveTo>
                  <a:lnTo>
                    <a:pt x="18012" y="8227"/>
                  </a:lnTo>
                  <a:lnTo>
                    <a:pt x="17434" y="8227"/>
                  </a:lnTo>
                  <a:lnTo>
                    <a:pt x="17434" y="3173"/>
                  </a:lnTo>
                  <a:close/>
                  <a:moveTo>
                    <a:pt x="14342" y="7205"/>
                  </a:moveTo>
                  <a:lnTo>
                    <a:pt x="14342" y="8764"/>
                  </a:lnTo>
                  <a:lnTo>
                    <a:pt x="14047" y="8764"/>
                  </a:lnTo>
                  <a:lnTo>
                    <a:pt x="14047" y="8603"/>
                  </a:lnTo>
                  <a:cubicBezTo>
                    <a:pt x="14047" y="8375"/>
                    <a:pt x="13858" y="8187"/>
                    <a:pt x="13630" y="8187"/>
                  </a:cubicBezTo>
                  <a:lnTo>
                    <a:pt x="12608" y="8187"/>
                  </a:lnTo>
                  <a:cubicBezTo>
                    <a:pt x="12380" y="8187"/>
                    <a:pt x="12192" y="8375"/>
                    <a:pt x="12192" y="8603"/>
                  </a:cubicBezTo>
                  <a:lnTo>
                    <a:pt x="12192" y="8764"/>
                  </a:lnTo>
                  <a:lnTo>
                    <a:pt x="11896" y="8764"/>
                  </a:lnTo>
                  <a:lnTo>
                    <a:pt x="11896" y="7205"/>
                  </a:lnTo>
                  <a:close/>
                  <a:moveTo>
                    <a:pt x="19141" y="8818"/>
                  </a:moveTo>
                  <a:lnTo>
                    <a:pt x="19141" y="9369"/>
                  </a:lnTo>
                  <a:lnTo>
                    <a:pt x="17434" y="9369"/>
                  </a:lnTo>
                  <a:lnTo>
                    <a:pt x="17434" y="8818"/>
                  </a:lnTo>
                  <a:close/>
                  <a:moveTo>
                    <a:pt x="13455" y="8791"/>
                  </a:moveTo>
                  <a:lnTo>
                    <a:pt x="13455" y="10203"/>
                  </a:lnTo>
                  <a:lnTo>
                    <a:pt x="12783" y="10203"/>
                  </a:lnTo>
                  <a:lnTo>
                    <a:pt x="12783" y="8791"/>
                  </a:lnTo>
                  <a:close/>
                  <a:moveTo>
                    <a:pt x="19141" y="9961"/>
                  </a:moveTo>
                  <a:lnTo>
                    <a:pt x="19141" y="10619"/>
                  </a:lnTo>
                  <a:lnTo>
                    <a:pt x="17434" y="10619"/>
                  </a:lnTo>
                  <a:lnTo>
                    <a:pt x="17434" y="9961"/>
                  </a:lnTo>
                  <a:close/>
                  <a:moveTo>
                    <a:pt x="2729" y="10794"/>
                  </a:moveTo>
                  <a:lnTo>
                    <a:pt x="2729" y="11762"/>
                  </a:lnTo>
                  <a:lnTo>
                    <a:pt x="955" y="11762"/>
                  </a:lnTo>
                  <a:lnTo>
                    <a:pt x="955" y="10794"/>
                  </a:lnTo>
                  <a:close/>
                  <a:moveTo>
                    <a:pt x="6654" y="6950"/>
                  </a:moveTo>
                  <a:lnTo>
                    <a:pt x="6654" y="11762"/>
                  </a:lnTo>
                  <a:lnTo>
                    <a:pt x="4382" y="11762"/>
                  </a:lnTo>
                  <a:lnTo>
                    <a:pt x="4382" y="6950"/>
                  </a:lnTo>
                  <a:close/>
                  <a:moveTo>
                    <a:pt x="8563" y="3173"/>
                  </a:moveTo>
                  <a:lnTo>
                    <a:pt x="8563" y="11762"/>
                  </a:lnTo>
                  <a:lnTo>
                    <a:pt x="7245" y="11762"/>
                  </a:lnTo>
                  <a:lnTo>
                    <a:pt x="7245" y="6775"/>
                  </a:lnTo>
                  <a:cubicBezTo>
                    <a:pt x="7245" y="6547"/>
                    <a:pt x="7057" y="6358"/>
                    <a:pt x="6829" y="6358"/>
                  </a:cubicBezTo>
                  <a:lnTo>
                    <a:pt x="4194" y="6358"/>
                  </a:lnTo>
                  <a:cubicBezTo>
                    <a:pt x="3966" y="6358"/>
                    <a:pt x="3777" y="6547"/>
                    <a:pt x="3777" y="6775"/>
                  </a:cubicBezTo>
                  <a:lnTo>
                    <a:pt x="3777" y="11762"/>
                  </a:lnTo>
                  <a:lnTo>
                    <a:pt x="3320" y="11762"/>
                  </a:lnTo>
                  <a:lnTo>
                    <a:pt x="3320" y="10606"/>
                  </a:lnTo>
                  <a:cubicBezTo>
                    <a:pt x="3320" y="10377"/>
                    <a:pt x="3132" y="10203"/>
                    <a:pt x="2904" y="10203"/>
                  </a:cubicBezTo>
                  <a:lnTo>
                    <a:pt x="2756" y="10203"/>
                  </a:lnTo>
                  <a:lnTo>
                    <a:pt x="2756" y="6479"/>
                  </a:lnTo>
                  <a:cubicBezTo>
                    <a:pt x="2756" y="6318"/>
                    <a:pt x="2621" y="6184"/>
                    <a:pt x="2447" y="6184"/>
                  </a:cubicBezTo>
                  <a:cubicBezTo>
                    <a:pt x="2285" y="6184"/>
                    <a:pt x="2151" y="6318"/>
                    <a:pt x="2151" y="6479"/>
                  </a:cubicBezTo>
                  <a:lnTo>
                    <a:pt x="2151" y="10203"/>
                  </a:lnTo>
                  <a:lnTo>
                    <a:pt x="1560" y="10203"/>
                  </a:lnTo>
                  <a:lnTo>
                    <a:pt x="1560" y="3173"/>
                  </a:lnTo>
                  <a:lnTo>
                    <a:pt x="2151" y="3173"/>
                  </a:lnTo>
                  <a:lnTo>
                    <a:pt x="2151" y="5095"/>
                  </a:lnTo>
                  <a:cubicBezTo>
                    <a:pt x="2151" y="5256"/>
                    <a:pt x="2285" y="5391"/>
                    <a:pt x="2447" y="5391"/>
                  </a:cubicBezTo>
                  <a:cubicBezTo>
                    <a:pt x="2621" y="5391"/>
                    <a:pt x="2756" y="5256"/>
                    <a:pt x="2756" y="5095"/>
                  </a:cubicBezTo>
                  <a:lnTo>
                    <a:pt x="2756" y="3173"/>
                  </a:lnTo>
                  <a:close/>
                  <a:moveTo>
                    <a:pt x="16842" y="9947"/>
                  </a:moveTo>
                  <a:lnTo>
                    <a:pt x="16842" y="11762"/>
                  </a:lnTo>
                  <a:lnTo>
                    <a:pt x="15579" y="11762"/>
                  </a:lnTo>
                  <a:lnTo>
                    <a:pt x="15579" y="11614"/>
                  </a:lnTo>
                  <a:cubicBezTo>
                    <a:pt x="15727" y="11587"/>
                    <a:pt x="15848" y="11466"/>
                    <a:pt x="15848" y="11318"/>
                  </a:cubicBezTo>
                  <a:cubicBezTo>
                    <a:pt x="15848" y="11170"/>
                    <a:pt x="15727" y="11036"/>
                    <a:pt x="15579" y="11023"/>
                  </a:cubicBezTo>
                  <a:lnTo>
                    <a:pt x="15579" y="10687"/>
                  </a:lnTo>
                  <a:cubicBezTo>
                    <a:pt x="15727" y="10673"/>
                    <a:pt x="15848" y="10539"/>
                    <a:pt x="15848" y="10391"/>
                  </a:cubicBezTo>
                  <a:cubicBezTo>
                    <a:pt x="15848" y="10243"/>
                    <a:pt x="15727" y="10122"/>
                    <a:pt x="15579" y="10095"/>
                  </a:cubicBezTo>
                  <a:lnTo>
                    <a:pt x="15579" y="9947"/>
                  </a:lnTo>
                  <a:lnTo>
                    <a:pt x="15982" y="9947"/>
                  </a:lnTo>
                  <a:cubicBezTo>
                    <a:pt x="16022" y="10068"/>
                    <a:pt x="16130" y="10162"/>
                    <a:pt x="16278" y="10162"/>
                  </a:cubicBezTo>
                  <a:cubicBezTo>
                    <a:pt x="16412" y="10162"/>
                    <a:pt x="16520" y="10068"/>
                    <a:pt x="16560" y="9947"/>
                  </a:cubicBezTo>
                  <a:close/>
                  <a:moveTo>
                    <a:pt x="19141" y="11211"/>
                  </a:moveTo>
                  <a:lnTo>
                    <a:pt x="19141" y="11762"/>
                  </a:lnTo>
                  <a:lnTo>
                    <a:pt x="17434" y="11762"/>
                  </a:lnTo>
                  <a:lnTo>
                    <a:pt x="17434" y="11211"/>
                  </a:lnTo>
                  <a:close/>
                  <a:moveTo>
                    <a:pt x="3025" y="1"/>
                  </a:moveTo>
                  <a:cubicBezTo>
                    <a:pt x="2917" y="1"/>
                    <a:pt x="2810" y="41"/>
                    <a:pt x="2742" y="108"/>
                  </a:cubicBezTo>
                  <a:lnTo>
                    <a:pt x="310" y="2461"/>
                  </a:lnTo>
                  <a:cubicBezTo>
                    <a:pt x="189" y="2568"/>
                    <a:pt x="148" y="2756"/>
                    <a:pt x="215" y="2918"/>
                  </a:cubicBezTo>
                  <a:cubicBezTo>
                    <a:pt x="269" y="3065"/>
                    <a:pt x="430" y="3173"/>
                    <a:pt x="592" y="3173"/>
                  </a:cubicBezTo>
                  <a:lnTo>
                    <a:pt x="955" y="3173"/>
                  </a:lnTo>
                  <a:lnTo>
                    <a:pt x="955" y="10203"/>
                  </a:lnTo>
                  <a:lnTo>
                    <a:pt x="780" y="10203"/>
                  </a:lnTo>
                  <a:cubicBezTo>
                    <a:pt x="551" y="10203"/>
                    <a:pt x="363" y="10377"/>
                    <a:pt x="363" y="10606"/>
                  </a:cubicBezTo>
                  <a:lnTo>
                    <a:pt x="363" y="11762"/>
                  </a:lnTo>
                  <a:lnTo>
                    <a:pt x="296" y="11762"/>
                  </a:lnTo>
                  <a:cubicBezTo>
                    <a:pt x="135" y="11762"/>
                    <a:pt x="0" y="11896"/>
                    <a:pt x="0" y="12058"/>
                  </a:cubicBezTo>
                  <a:cubicBezTo>
                    <a:pt x="0" y="12219"/>
                    <a:pt x="135" y="12353"/>
                    <a:pt x="296" y="12353"/>
                  </a:cubicBezTo>
                  <a:lnTo>
                    <a:pt x="10458" y="12353"/>
                  </a:lnTo>
                  <a:cubicBezTo>
                    <a:pt x="10632" y="12353"/>
                    <a:pt x="10767" y="12219"/>
                    <a:pt x="10767" y="12058"/>
                  </a:cubicBezTo>
                  <a:cubicBezTo>
                    <a:pt x="10767" y="11896"/>
                    <a:pt x="10632" y="11762"/>
                    <a:pt x="10458" y="11762"/>
                  </a:cubicBezTo>
                  <a:lnTo>
                    <a:pt x="9154" y="11762"/>
                  </a:lnTo>
                  <a:lnTo>
                    <a:pt x="9154" y="8523"/>
                  </a:lnTo>
                  <a:lnTo>
                    <a:pt x="11305" y="8523"/>
                  </a:lnTo>
                  <a:lnTo>
                    <a:pt x="11305" y="8939"/>
                  </a:lnTo>
                  <a:cubicBezTo>
                    <a:pt x="11305" y="9168"/>
                    <a:pt x="11493" y="9356"/>
                    <a:pt x="11721" y="9356"/>
                  </a:cubicBezTo>
                  <a:lnTo>
                    <a:pt x="12192" y="9356"/>
                  </a:lnTo>
                  <a:lnTo>
                    <a:pt x="12192" y="10377"/>
                  </a:lnTo>
                  <a:cubicBezTo>
                    <a:pt x="12192" y="10606"/>
                    <a:pt x="12380" y="10794"/>
                    <a:pt x="12608" y="10794"/>
                  </a:cubicBezTo>
                  <a:lnTo>
                    <a:pt x="13630" y="10794"/>
                  </a:lnTo>
                  <a:cubicBezTo>
                    <a:pt x="13858" y="10794"/>
                    <a:pt x="14047" y="10606"/>
                    <a:pt x="14047" y="10377"/>
                  </a:cubicBezTo>
                  <a:lnTo>
                    <a:pt x="14047" y="9356"/>
                  </a:lnTo>
                  <a:lnTo>
                    <a:pt x="14517" y="9356"/>
                  </a:lnTo>
                  <a:cubicBezTo>
                    <a:pt x="14746" y="9356"/>
                    <a:pt x="14934" y="9168"/>
                    <a:pt x="14934" y="8939"/>
                  </a:cubicBezTo>
                  <a:lnTo>
                    <a:pt x="14934" y="8523"/>
                  </a:lnTo>
                  <a:lnTo>
                    <a:pt x="16842" y="8523"/>
                  </a:lnTo>
                  <a:lnTo>
                    <a:pt x="16842" y="9356"/>
                  </a:lnTo>
                  <a:lnTo>
                    <a:pt x="16560" y="9356"/>
                  </a:lnTo>
                  <a:cubicBezTo>
                    <a:pt x="16547" y="9208"/>
                    <a:pt x="16426" y="9101"/>
                    <a:pt x="16278" y="9101"/>
                  </a:cubicBezTo>
                  <a:cubicBezTo>
                    <a:pt x="16117" y="9101"/>
                    <a:pt x="15996" y="9208"/>
                    <a:pt x="15982" y="9356"/>
                  </a:cubicBezTo>
                  <a:lnTo>
                    <a:pt x="15364" y="9356"/>
                  </a:lnTo>
                  <a:cubicBezTo>
                    <a:pt x="15162" y="9356"/>
                    <a:pt x="14987" y="9517"/>
                    <a:pt x="14987" y="9719"/>
                  </a:cubicBezTo>
                  <a:lnTo>
                    <a:pt x="14987" y="10109"/>
                  </a:lnTo>
                  <a:cubicBezTo>
                    <a:pt x="14867" y="10136"/>
                    <a:pt x="14772" y="10256"/>
                    <a:pt x="14772" y="10391"/>
                  </a:cubicBezTo>
                  <a:cubicBezTo>
                    <a:pt x="14772" y="10525"/>
                    <a:pt x="14867" y="10646"/>
                    <a:pt x="14987" y="10673"/>
                  </a:cubicBezTo>
                  <a:lnTo>
                    <a:pt x="14987" y="11036"/>
                  </a:lnTo>
                  <a:cubicBezTo>
                    <a:pt x="14867" y="11063"/>
                    <a:pt x="14772" y="11184"/>
                    <a:pt x="14772" y="11318"/>
                  </a:cubicBezTo>
                  <a:cubicBezTo>
                    <a:pt x="14772" y="11453"/>
                    <a:pt x="14867" y="11574"/>
                    <a:pt x="14987" y="11601"/>
                  </a:cubicBezTo>
                  <a:lnTo>
                    <a:pt x="14987" y="11762"/>
                  </a:lnTo>
                  <a:lnTo>
                    <a:pt x="11856" y="11762"/>
                  </a:lnTo>
                  <a:cubicBezTo>
                    <a:pt x="11681" y="11762"/>
                    <a:pt x="11560" y="11896"/>
                    <a:pt x="11560" y="12058"/>
                  </a:cubicBezTo>
                  <a:cubicBezTo>
                    <a:pt x="11560" y="12219"/>
                    <a:pt x="11681" y="12353"/>
                    <a:pt x="11856" y="12353"/>
                  </a:cubicBezTo>
                  <a:lnTo>
                    <a:pt x="20001" y="12353"/>
                  </a:lnTo>
                  <a:cubicBezTo>
                    <a:pt x="20162" y="12353"/>
                    <a:pt x="20297" y="12219"/>
                    <a:pt x="20297" y="12058"/>
                  </a:cubicBezTo>
                  <a:cubicBezTo>
                    <a:pt x="20297" y="11896"/>
                    <a:pt x="20162" y="11762"/>
                    <a:pt x="20001" y="11762"/>
                  </a:cubicBezTo>
                  <a:lnTo>
                    <a:pt x="19732" y="11762"/>
                  </a:lnTo>
                  <a:lnTo>
                    <a:pt x="19732" y="8724"/>
                  </a:lnTo>
                  <a:cubicBezTo>
                    <a:pt x="19732" y="8442"/>
                    <a:pt x="19517" y="8227"/>
                    <a:pt x="19235" y="8227"/>
                  </a:cubicBezTo>
                  <a:lnTo>
                    <a:pt x="18617" y="8227"/>
                  </a:lnTo>
                  <a:lnTo>
                    <a:pt x="18617" y="3173"/>
                  </a:lnTo>
                  <a:lnTo>
                    <a:pt x="19181" y="3173"/>
                  </a:lnTo>
                  <a:cubicBezTo>
                    <a:pt x="19356" y="3173"/>
                    <a:pt x="19504" y="3065"/>
                    <a:pt x="19571" y="2918"/>
                  </a:cubicBezTo>
                  <a:cubicBezTo>
                    <a:pt x="19638" y="2756"/>
                    <a:pt x="19598" y="2568"/>
                    <a:pt x="19477" y="2461"/>
                  </a:cubicBezTo>
                  <a:lnTo>
                    <a:pt x="17044" y="108"/>
                  </a:lnTo>
                  <a:cubicBezTo>
                    <a:pt x="16963" y="41"/>
                    <a:pt x="16856" y="1"/>
                    <a:pt x="16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949" name="Google Shape;2949;p40"/>
          <p:cNvGrpSpPr/>
          <p:nvPr/>
        </p:nvGrpSpPr>
        <p:grpSpPr>
          <a:xfrm>
            <a:off x="2159900" y="1162518"/>
            <a:ext cx="507100" cy="465425"/>
            <a:chOff x="2435950" y="1852025"/>
            <a:chExt cx="507100" cy="465425"/>
          </a:xfrm>
        </p:grpSpPr>
        <p:sp>
          <p:nvSpPr>
            <p:cNvPr id="2950" name="Google Shape;2950;p40"/>
            <p:cNvSpPr/>
            <p:nvPr/>
          </p:nvSpPr>
          <p:spPr>
            <a:xfrm>
              <a:off x="2614725" y="2024400"/>
              <a:ext cx="46050" cy="21125"/>
            </a:xfrm>
            <a:custGeom>
              <a:avLst/>
              <a:gdLst/>
              <a:ahLst/>
              <a:cxnLst/>
              <a:rect l="l" t="t" r="r" b="b"/>
              <a:pathLst>
                <a:path w="1842" h="845" extrusionOk="0">
                  <a:moveTo>
                    <a:pt x="928" y="1"/>
                  </a:moveTo>
                  <a:cubicBezTo>
                    <a:pt x="618" y="1"/>
                    <a:pt x="336" y="122"/>
                    <a:pt x="121" y="337"/>
                  </a:cubicBezTo>
                  <a:cubicBezTo>
                    <a:pt x="0" y="444"/>
                    <a:pt x="0" y="633"/>
                    <a:pt x="121" y="754"/>
                  </a:cubicBezTo>
                  <a:cubicBezTo>
                    <a:pt x="182" y="814"/>
                    <a:pt x="259" y="844"/>
                    <a:pt x="334" y="844"/>
                  </a:cubicBezTo>
                  <a:cubicBezTo>
                    <a:pt x="410" y="844"/>
                    <a:pt x="484" y="814"/>
                    <a:pt x="538" y="754"/>
                  </a:cubicBezTo>
                  <a:cubicBezTo>
                    <a:pt x="645" y="646"/>
                    <a:pt x="780" y="592"/>
                    <a:pt x="928" y="592"/>
                  </a:cubicBezTo>
                  <a:cubicBezTo>
                    <a:pt x="1062" y="592"/>
                    <a:pt x="1210" y="646"/>
                    <a:pt x="1304" y="754"/>
                  </a:cubicBezTo>
                  <a:cubicBezTo>
                    <a:pt x="1371" y="807"/>
                    <a:pt x="1438" y="834"/>
                    <a:pt x="1519" y="834"/>
                  </a:cubicBezTo>
                  <a:cubicBezTo>
                    <a:pt x="1586" y="834"/>
                    <a:pt x="1667" y="807"/>
                    <a:pt x="1721" y="754"/>
                  </a:cubicBezTo>
                  <a:cubicBezTo>
                    <a:pt x="1842" y="633"/>
                    <a:pt x="1842" y="444"/>
                    <a:pt x="1721" y="337"/>
                  </a:cubicBezTo>
                  <a:cubicBezTo>
                    <a:pt x="1519" y="122"/>
                    <a:pt x="1223" y="1"/>
                    <a:pt x="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1" name="Google Shape;2951;p40"/>
            <p:cNvSpPr/>
            <p:nvPr/>
          </p:nvSpPr>
          <p:spPr>
            <a:xfrm>
              <a:off x="2881200" y="2007950"/>
              <a:ext cx="14800" cy="21850"/>
            </a:xfrm>
            <a:custGeom>
              <a:avLst/>
              <a:gdLst/>
              <a:ahLst/>
              <a:cxnLst/>
              <a:rect l="l" t="t" r="r" b="b"/>
              <a:pathLst>
                <a:path w="592" h="874" extrusionOk="0">
                  <a:moveTo>
                    <a:pt x="296" y="0"/>
                  </a:moveTo>
                  <a:cubicBezTo>
                    <a:pt x="135" y="0"/>
                    <a:pt x="0" y="135"/>
                    <a:pt x="0" y="296"/>
                  </a:cubicBezTo>
                  <a:lnTo>
                    <a:pt x="0" y="565"/>
                  </a:lnTo>
                  <a:cubicBezTo>
                    <a:pt x="0" y="740"/>
                    <a:pt x="135" y="874"/>
                    <a:pt x="296" y="874"/>
                  </a:cubicBezTo>
                  <a:cubicBezTo>
                    <a:pt x="457" y="874"/>
                    <a:pt x="592" y="740"/>
                    <a:pt x="592" y="565"/>
                  </a:cubicBezTo>
                  <a:lnTo>
                    <a:pt x="592" y="296"/>
                  </a:lnTo>
                  <a:cubicBezTo>
                    <a:pt x="592" y="135"/>
                    <a:pt x="457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2" name="Google Shape;2952;p40"/>
            <p:cNvSpPr/>
            <p:nvPr/>
          </p:nvSpPr>
          <p:spPr>
            <a:xfrm>
              <a:off x="2851625" y="1951500"/>
              <a:ext cx="14800" cy="21850"/>
            </a:xfrm>
            <a:custGeom>
              <a:avLst/>
              <a:gdLst/>
              <a:ahLst/>
              <a:cxnLst/>
              <a:rect l="l" t="t" r="r" b="b"/>
              <a:pathLst>
                <a:path w="592" h="874" extrusionOk="0">
                  <a:moveTo>
                    <a:pt x="296" y="0"/>
                  </a:moveTo>
                  <a:cubicBezTo>
                    <a:pt x="135" y="0"/>
                    <a:pt x="0" y="135"/>
                    <a:pt x="0" y="296"/>
                  </a:cubicBezTo>
                  <a:lnTo>
                    <a:pt x="0" y="565"/>
                  </a:lnTo>
                  <a:cubicBezTo>
                    <a:pt x="0" y="739"/>
                    <a:pt x="135" y="874"/>
                    <a:pt x="296" y="874"/>
                  </a:cubicBezTo>
                  <a:cubicBezTo>
                    <a:pt x="457" y="874"/>
                    <a:pt x="592" y="739"/>
                    <a:pt x="592" y="565"/>
                  </a:cubicBezTo>
                  <a:lnTo>
                    <a:pt x="592" y="296"/>
                  </a:lnTo>
                  <a:cubicBezTo>
                    <a:pt x="592" y="135"/>
                    <a:pt x="457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3" name="Google Shape;2953;p40"/>
            <p:cNvSpPr/>
            <p:nvPr/>
          </p:nvSpPr>
          <p:spPr>
            <a:xfrm>
              <a:off x="2816675" y="1998875"/>
              <a:ext cx="15150" cy="21875"/>
            </a:xfrm>
            <a:custGeom>
              <a:avLst/>
              <a:gdLst/>
              <a:ahLst/>
              <a:cxnLst/>
              <a:rect l="l" t="t" r="r" b="b"/>
              <a:pathLst>
                <a:path w="606" h="875" extrusionOk="0">
                  <a:moveTo>
                    <a:pt x="296" y="0"/>
                  </a:moveTo>
                  <a:cubicBezTo>
                    <a:pt x="135" y="0"/>
                    <a:pt x="0" y="135"/>
                    <a:pt x="0" y="296"/>
                  </a:cubicBezTo>
                  <a:lnTo>
                    <a:pt x="0" y="578"/>
                  </a:lnTo>
                  <a:cubicBezTo>
                    <a:pt x="0" y="740"/>
                    <a:pt x="135" y="874"/>
                    <a:pt x="296" y="874"/>
                  </a:cubicBezTo>
                  <a:cubicBezTo>
                    <a:pt x="471" y="874"/>
                    <a:pt x="605" y="740"/>
                    <a:pt x="605" y="578"/>
                  </a:cubicBezTo>
                  <a:lnTo>
                    <a:pt x="605" y="296"/>
                  </a:lnTo>
                  <a:cubicBezTo>
                    <a:pt x="605" y="135"/>
                    <a:pt x="471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4" name="Google Shape;2954;p40"/>
            <p:cNvSpPr/>
            <p:nvPr/>
          </p:nvSpPr>
          <p:spPr>
            <a:xfrm>
              <a:off x="2435950" y="1852025"/>
              <a:ext cx="507100" cy="465425"/>
            </a:xfrm>
            <a:custGeom>
              <a:avLst/>
              <a:gdLst/>
              <a:ahLst/>
              <a:cxnLst/>
              <a:rect l="l" t="t" r="r" b="b"/>
              <a:pathLst>
                <a:path w="20284" h="18617" extrusionOk="0">
                  <a:moveTo>
                    <a:pt x="8079" y="592"/>
                  </a:moveTo>
                  <a:cubicBezTo>
                    <a:pt x="9248" y="592"/>
                    <a:pt x="10269" y="1237"/>
                    <a:pt x="10821" y="2178"/>
                  </a:cubicBezTo>
                  <a:lnTo>
                    <a:pt x="10498" y="2178"/>
                  </a:lnTo>
                  <a:lnTo>
                    <a:pt x="10498" y="2138"/>
                  </a:lnTo>
                  <a:cubicBezTo>
                    <a:pt x="10498" y="1963"/>
                    <a:pt x="10364" y="1829"/>
                    <a:pt x="10202" y="1829"/>
                  </a:cubicBezTo>
                  <a:cubicBezTo>
                    <a:pt x="10041" y="1829"/>
                    <a:pt x="9907" y="1963"/>
                    <a:pt x="9907" y="2138"/>
                  </a:cubicBezTo>
                  <a:lnTo>
                    <a:pt x="9907" y="2178"/>
                  </a:lnTo>
                  <a:lnTo>
                    <a:pt x="9544" y="2178"/>
                  </a:lnTo>
                  <a:lnTo>
                    <a:pt x="9544" y="2138"/>
                  </a:lnTo>
                  <a:cubicBezTo>
                    <a:pt x="9544" y="1963"/>
                    <a:pt x="9409" y="1829"/>
                    <a:pt x="9248" y="1829"/>
                  </a:cubicBezTo>
                  <a:cubicBezTo>
                    <a:pt x="9073" y="1829"/>
                    <a:pt x="8939" y="1963"/>
                    <a:pt x="8939" y="2138"/>
                  </a:cubicBezTo>
                  <a:lnTo>
                    <a:pt x="8939" y="2178"/>
                  </a:lnTo>
                  <a:lnTo>
                    <a:pt x="8576" y="2178"/>
                  </a:lnTo>
                  <a:lnTo>
                    <a:pt x="8576" y="2138"/>
                  </a:lnTo>
                  <a:cubicBezTo>
                    <a:pt x="8576" y="1963"/>
                    <a:pt x="8441" y="1829"/>
                    <a:pt x="8280" y="1829"/>
                  </a:cubicBezTo>
                  <a:cubicBezTo>
                    <a:pt x="8119" y="1829"/>
                    <a:pt x="7984" y="1963"/>
                    <a:pt x="7984" y="2138"/>
                  </a:cubicBezTo>
                  <a:lnTo>
                    <a:pt x="7984" y="2178"/>
                  </a:lnTo>
                  <a:lnTo>
                    <a:pt x="7850" y="2178"/>
                  </a:lnTo>
                  <a:cubicBezTo>
                    <a:pt x="7675" y="2178"/>
                    <a:pt x="7554" y="2312"/>
                    <a:pt x="7554" y="2474"/>
                  </a:cubicBezTo>
                  <a:cubicBezTo>
                    <a:pt x="7554" y="2635"/>
                    <a:pt x="7675" y="2769"/>
                    <a:pt x="7850" y="2769"/>
                  </a:cubicBezTo>
                  <a:lnTo>
                    <a:pt x="7984" y="2769"/>
                  </a:lnTo>
                  <a:lnTo>
                    <a:pt x="7984" y="2823"/>
                  </a:lnTo>
                  <a:cubicBezTo>
                    <a:pt x="7984" y="2984"/>
                    <a:pt x="8119" y="3119"/>
                    <a:pt x="8280" y="3119"/>
                  </a:cubicBezTo>
                  <a:cubicBezTo>
                    <a:pt x="8441" y="3119"/>
                    <a:pt x="8576" y="2984"/>
                    <a:pt x="8576" y="2823"/>
                  </a:cubicBezTo>
                  <a:lnTo>
                    <a:pt x="8576" y="2769"/>
                  </a:lnTo>
                  <a:lnTo>
                    <a:pt x="8939" y="2769"/>
                  </a:lnTo>
                  <a:lnTo>
                    <a:pt x="8939" y="2823"/>
                  </a:lnTo>
                  <a:cubicBezTo>
                    <a:pt x="8939" y="2984"/>
                    <a:pt x="9073" y="3119"/>
                    <a:pt x="9248" y="3119"/>
                  </a:cubicBezTo>
                  <a:cubicBezTo>
                    <a:pt x="9409" y="3119"/>
                    <a:pt x="9544" y="2984"/>
                    <a:pt x="9544" y="2823"/>
                  </a:cubicBezTo>
                  <a:lnTo>
                    <a:pt x="9544" y="2769"/>
                  </a:lnTo>
                  <a:lnTo>
                    <a:pt x="9907" y="2769"/>
                  </a:lnTo>
                  <a:lnTo>
                    <a:pt x="9907" y="2823"/>
                  </a:lnTo>
                  <a:cubicBezTo>
                    <a:pt x="9907" y="2984"/>
                    <a:pt x="10041" y="3119"/>
                    <a:pt x="10202" y="3119"/>
                  </a:cubicBezTo>
                  <a:cubicBezTo>
                    <a:pt x="10364" y="3119"/>
                    <a:pt x="10498" y="2984"/>
                    <a:pt x="10498" y="2823"/>
                  </a:cubicBezTo>
                  <a:lnTo>
                    <a:pt x="10498" y="2769"/>
                  </a:lnTo>
                  <a:lnTo>
                    <a:pt x="11089" y="2769"/>
                  </a:lnTo>
                  <a:cubicBezTo>
                    <a:pt x="11197" y="3092"/>
                    <a:pt x="11251" y="3428"/>
                    <a:pt x="11251" y="3764"/>
                  </a:cubicBezTo>
                  <a:lnTo>
                    <a:pt x="11251" y="3778"/>
                  </a:lnTo>
                  <a:lnTo>
                    <a:pt x="7487" y="3778"/>
                  </a:lnTo>
                  <a:cubicBezTo>
                    <a:pt x="7326" y="3778"/>
                    <a:pt x="7191" y="3912"/>
                    <a:pt x="7191" y="4073"/>
                  </a:cubicBezTo>
                  <a:cubicBezTo>
                    <a:pt x="7191" y="4248"/>
                    <a:pt x="7326" y="4369"/>
                    <a:pt x="7487" y="4369"/>
                  </a:cubicBezTo>
                  <a:lnTo>
                    <a:pt x="11748" y="4369"/>
                  </a:lnTo>
                  <a:lnTo>
                    <a:pt x="11748" y="5041"/>
                  </a:lnTo>
                  <a:lnTo>
                    <a:pt x="4396" y="5041"/>
                  </a:lnTo>
                  <a:lnTo>
                    <a:pt x="4396" y="4369"/>
                  </a:lnTo>
                  <a:lnTo>
                    <a:pt x="6103" y="4369"/>
                  </a:lnTo>
                  <a:cubicBezTo>
                    <a:pt x="6264" y="4369"/>
                    <a:pt x="6398" y="4248"/>
                    <a:pt x="6398" y="4073"/>
                  </a:cubicBezTo>
                  <a:cubicBezTo>
                    <a:pt x="6398" y="3912"/>
                    <a:pt x="6264" y="3778"/>
                    <a:pt x="6103" y="3778"/>
                  </a:cubicBezTo>
                  <a:lnTo>
                    <a:pt x="4893" y="3778"/>
                  </a:lnTo>
                  <a:lnTo>
                    <a:pt x="4893" y="3764"/>
                  </a:lnTo>
                  <a:cubicBezTo>
                    <a:pt x="4893" y="2017"/>
                    <a:pt x="6318" y="592"/>
                    <a:pt x="8079" y="592"/>
                  </a:cubicBezTo>
                  <a:close/>
                  <a:moveTo>
                    <a:pt x="5242" y="5632"/>
                  </a:moveTo>
                  <a:lnTo>
                    <a:pt x="5242" y="6506"/>
                  </a:lnTo>
                  <a:cubicBezTo>
                    <a:pt x="5242" y="6748"/>
                    <a:pt x="5269" y="6990"/>
                    <a:pt x="5323" y="7205"/>
                  </a:cubicBezTo>
                  <a:lnTo>
                    <a:pt x="5242" y="7205"/>
                  </a:lnTo>
                  <a:cubicBezTo>
                    <a:pt x="4893" y="7205"/>
                    <a:pt x="4597" y="6923"/>
                    <a:pt x="4597" y="6573"/>
                  </a:cubicBezTo>
                  <a:lnTo>
                    <a:pt x="4597" y="6197"/>
                  </a:lnTo>
                  <a:cubicBezTo>
                    <a:pt x="4597" y="5955"/>
                    <a:pt x="4732" y="5753"/>
                    <a:pt x="4933" y="5632"/>
                  </a:cubicBezTo>
                  <a:close/>
                  <a:moveTo>
                    <a:pt x="11224" y="5632"/>
                  </a:moveTo>
                  <a:cubicBezTo>
                    <a:pt x="11412" y="5753"/>
                    <a:pt x="11546" y="5955"/>
                    <a:pt x="11546" y="6197"/>
                  </a:cubicBezTo>
                  <a:lnTo>
                    <a:pt x="11546" y="6573"/>
                  </a:lnTo>
                  <a:cubicBezTo>
                    <a:pt x="11546" y="6923"/>
                    <a:pt x="11264" y="7205"/>
                    <a:pt x="10901" y="7205"/>
                  </a:cubicBezTo>
                  <a:lnTo>
                    <a:pt x="10821" y="7205"/>
                  </a:lnTo>
                  <a:cubicBezTo>
                    <a:pt x="10874" y="6990"/>
                    <a:pt x="10915" y="6748"/>
                    <a:pt x="10915" y="6506"/>
                  </a:cubicBezTo>
                  <a:lnTo>
                    <a:pt x="10915" y="5632"/>
                  </a:lnTo>
                  <a:close/>
                  <a:moveTo>
                    <a:pt x="10310" y="5632"/>
                  </a:moveTo>
                  <a:lnTo>
                    <a:pt x="10310" y="6506"/>
                  </a:lnTo>
                  <a:cubicBezTo>
                    <a:pt x="10310" y="7743"/>
                    <a:pt x="9315" y="8751"/>
                    <a:pt x="8079" y="8751"/>
                  </a:cubicBezTo>
                  <a:cubicBezTo>
                    <a:pt x="6842" y="8751"/>
                    <a:pt x="5834" y="7743"/>
                    <a:pt x="5834" y="6506"/>
                  </a:cubicBezTo>
                  <a:lnTo>
                    <a:pt x="5834" y="5632"/>
                  </a:lnTo>
                  <a:lnTo>
                    <a:pt x="6869" y="5632"/>
                  </a:lnTo>
                  <a:cubicBezTo>
                    <a:pt x="6855" y="5673"/>
                    <a:pt x="6842" y="5700"/>
                    <a:pt x="6842" y="5740"/>
                  </a:cubicBezTo>
                  <a:lnTo>
                    <a:pt x="6842" y="6076"/>
                  </a:lnTo>
                  <a:cubicBezTo>
                    <a:pt x="6842" y="6237"/>
                    <a:pt x="6976" y="6372"/>
                    <a:pt x="7138" y="6372"/>
                  </a:cubicBezTo>
                  <a:cubicBezTo>
                    <a:pt x="7312" y="6372"/>
                    <a:pt x="7447" y="6237"/>
                    <a:pt x="7447" y="6076"/>
                  </a:cubicBezTo>
                  <a:lnTo>
                    <a:pt x="7447" y="5740"/>
                  </a:lnTo>
                  <a:cubicBezTo>
                    <a:pt x="7447" y="5700"/>
                    <a:pt x="7433" y="5673"/>
                    <a:pt x="7420" y="5632"/>
                  </a:cubicBezTo>
                  <a:lnTo>
                    <a:pt x="8724" y="5632"/>
                  </a:lnTo>
                  <a:cubicBezTo>
                    <a:pt x="8710" y="5673"/>
                    <a:pt x="8710" y="5700"/>
                    <a:pt x="8710" y="5740"/>
                  </a:cubicBezTo>
                  <a:lnTo>
                    <a:pt x="8710" y="6076"/>
                  </a:lnTo>
                  <a:cubicBezTo>
                    <a:pt x="8710" y="6237"/>
                    <a:pt x="8845" y="6372"/>
                    <a:pt x="9006" y="6372"/>
                  </a:cubicBezTo>
                  <a:cubicBezTo>
                    <a:pt x="9167" y="6372"/>
                    <a:pt x="9302" y="6237"/>
                    <a:pt x="9302" y="6076"/>
                  </a:cubicBezTo>
                  <a:lnTo>
                    <a:pt x="9302" y="5740"/>
                  </a:lnTo>
                  <a:cubicBezTo>
                    <a:pt x="9302" y="5700"/>
                    <a:pt x="9288" y="5673"/>
                    <a:pt x="9288" y="5632"/>
                  </a:cubicBezTo>
                  <a:close/>
                  <a:moveTo>
                    <a:pt x="11318" y="9181"/>
                  </a:moveTo>
                  <a:cubicBezTo>
                    <a:pt x="11520" y="9383"/>
                    <a:pt x="11694" y="9624"/>
                    <a:pt x="11829" y="9880"/>
                  </a:cubicBezTo>
                  <a:lnTo>
                    <a:pt x="12259" y="10700"/>
                  </a:lnTo>
                  <a:lnTo>
                    <a:pt x="11869" y="11090"/>
                  </a:lnTo>
                  <a:lnTo>
                    <a:pt x="11775" y="10996"/>
                  </a:lnTo>
                  <a:cubicBezTo>
                    <a:pt x="11802" y="10888"/>
                    <a:pt x="11775" y="10780"/>
                    <a:pt x="11694" y="10700"/>
                  </a:cubicBezTo>
                  <a:cubicBezTo>
                    <a:pt x="11644" y="10639"/>
                    <a:pt x="11563" y="10609"/>
                    <a:pt x="11486" y="10609"/>
                  </a:cubicBezTo>
                  <a:cubicBezTo>
                    <a:pt x="11461" y="10609"/>
                    <a:pt x="11436" y="10612"/>
                    <a:pt x="11412" y="10619"/>
                  </a:cubicBezTo>
                  <a:lnTo>
                    <a:pt x="11143" y="10364"/>
                  </a:lnTo>
                  <a:cubicBezTo>
                    <a:pt x="11197" y="10256"/>
                    <a:pt x="11184" y="10122"/>
                    <a:pt x="11089" y="10028"/>
                  </a:cubicBezTo>
                  <a:cubicBezTo>
                    <a:pt x="11032" y="9970"/>
                    <a:pt x="10958" y="9943"/>
                    <a:pt x="10886" y="9943"/>
                  </a:cubicBezTo>
                  <a:cubicBezTo>
                    <a:pt x="10840" y="9943"/>
                    <a:pt x="10795" y="9953"/>
                    <a:pt x="10753" y="9974"/>
                  </a:cubicBezTo>
                  <a:lnTo>
                    <a:pt x="10646" y="9866"/>
                  </a:lnTo>
                  <a:lnTo>
                    <a:pt x="11318" y="9181"/>
                  </a:lnTo>
                  <a:close/>
                  <a:moveTo>
                    <a:pt x="16896" y="10780"/>
                  </a:moveTo>
                  <a:lnTo>
                    <a:pt x="17219" y="11453"/>
                  </a:lnTo>
                  <a:lnTo>
                    <a:pt x="16573" y="11453"/>
                  </a:lnTo>
                  <a:lnTo>
                    <a:pt x="16896" y="10780"/>
                  </a:lnTo>
                  <a:close/>
                  <a:moveTo>
                    <a:pt x="2353" y="10350"/>
                  </a:moveTo>
                  <a:lnTo>
                    <a:pt x="2353" y="11990"/>
                  </a:lnTo>
                  <a:lnTo>
                    <a:pt x="1788" y="11990"/>
                  </a:lnTo>
                  <a:lnTo>
                    <a:pt x="1788" y="10350"/>
                  </a:lnTo>
                  <a:close/>
                  <a:moveTo>
                    <a:pt x="2957" y="6882"/>
                  </a:moveTo>
                  <a:lnTo>
                    <a:pt x="2957" y="8509"/>
                  </a:lnTo>
                  <a:cubicBezTo>
                    <a:pt x="2957" y="8616"/>
                    <a:pt x="3011" y="8724"/>
                    <a:pt x="3105" y="8764"/>
                  </a:cubicBezTo>
                  <a:cubicBezTo>
                    <a:pt x="3388" y="8926"/>
                    <a:pt x="3562" y="9221"/>
                    <a:pt x="3562" y="9544"/>
                  </a:cubicBezTo>
                  <a:lnTo>
                    <a:pt x="3562" y="13173"/>
                  </a:lnTo>
                  <a:lnTo>
                    <a:pt x="1788" y="13173"/>
                  </a:lnTo>
                  <a:lnTo>
                    <a:pt x="1788" y="12582"/>
                  </a:lnTo>
                  <a:lnTo>
                    <a:pt x="2527" y="12582"/>
                  </a:lnTo>
                  <a:cubicBezTo>
                    <a:pt x="2756" y="12582"/>
                    <a:pt x="2944" y="12393"/>
                    <a:pt x="2944" y="12165"/>
                  </a:cubicBezTo>
                  <a:lnTo>
                    <a:pt x="2944" y="10162"/>
                  </a:lnTo>
                  <a:cubicBezTo>
                    <a:pt x="2944" y="9934"/>
                    <a:pt x="2756" y="9745"/>
                    <a:pt x="2527" y="9745"/>
                  </a:cubicBezTo>
                  <a:lnTo>
                    <a:pt x="1788" y="9745"/>
                  </a:lnTo>
                  <a:lnTo>
                    <a:pt x="1788" y="9544"/>
                  </a:lnTo>
                  <a:cubicBezTo>
                    <a:pt x="1788" y="9221"/>
                    <a:pt x="1963" y="8926"/>
                    <a:pt x="2245" y="8764"/>
                  </a:cubicBezTo>
                  <a:cubicBezTo>
                    <a:pt x="2353" y="8724"/>
                    <a:pt x="2406" y="8616"/>
                    <a:pt x="2406" y="8509"/>
                  </a:cubicBezTo>
                  <a:lnTo>
                    <a:pt x="2406" y="6882"/>
                  </a:lnTo>
                  <a:close/>
                  <a:moveTo>
                    <a:pt x="14759" y="12044"/>
                  </a:moveTo>
                  <a:lnTo>
                    <a:pt x="14759" y="13711"/>
                  </a:lnTo>
                  <a:lnTo>
                    <a:pt x="14100" y="13711"/>
                  </a:lnTo>
                  <a:lnTo>
                    <a:pt x="14100" y="12044"/>
                  </a:lnTo>
                  <a:close/>
                  <a:moveTo>
                    <a:pt x="16022" y="12044"/>
                  </a:moveTo>
                  <a:lnTo>
                    <a:pt x="16022" y="13711"/>
                  </a:lnTo>
                  <a:lnTo>
                    <a:pt x="15350" y="13711"/>
                  </a:lnTo>
                  <a:lnTo>
                    <a:pt x="15350" y="12044"/>
                  </a:lnTo>
                  <a:close/>
                  <a:moveTo>
                    <a:pt x="17178" y="12044"/>
                  </a:moveTo>
                  <a:lnTo>
                    <a:pt x="17178" y="13711"/>
                  </a:lnTo>
                  <a:lnTo>
                    <a:pt x="16614" y="13711"/>
                  </a:lnTo>
                  <a:lnTo>
                    <a:pt x="16614" y="12044"/>
                  </a:lnTo>
                  <a:close/>
                  <a:moveTo>
                    <a:pt x="18442" y="12044"/>
                  </a:moveTo>
                  <a:lnTo>
                    <a:pt x="18442" y="13711"/>
                  </a:lnTo>
                  <a:lnTo>
                    <a:pt x="17770" y="13711"/>
                  </a:lnTo>
                  <a:lnTo>
                    <a:pt x="17770" y="12044"/>
                  </a:lnTo>
                  <a:close/>
                  <a:moveTo>
                    <a:pt x="19692" y="12044"/>
                  </a:moveTo>
                  <a:lnTo>
                    <a:pt x="19692" y="13711"/>
                  </a:lnTo>
                  <a:lnTo>
                    <a:pt x="19033" y="13711"/>
                  </a:lnTo>
                  <a:lnTo>
                    <a:pt x="19033" y="12044"/>
                  </a:lnTo>
                  <a:close/>
                  <a:moveTo>
                    <a:pt x="19692" y="14316"/>
                  </a:moveTo>
                  <a:lnTo>
                    <a:pt x="19692" y="15095"/>
                  </a:lnTo>
                  <a:lnTo>
                    <a:pt x="14100" y="15095"/>
                  </a:lnTo>
                  <a:lnTo>
                    <a:pt x="14100" y="14316"/>
                  </a:lnTo>
                  <a:close/>
                  <a:moveTo>
                    <a:pt x="7568" y="14867"/>
                  </a:moveTo>
                  <a:lnTo>
                    <a:pt x="7568" y="16063"/>
                  </a:lnTo>
                  <a:lnTo>
                    <a:pt x="6143" y="16063"/>
                  </a:lnTo>
                  <a:lnTo>
                    <a:pt x="6143" y="14867"/>
                  </a:lnTo>
                  <a:close/>
                  <a:moveTo>
                    <a:pt x="10149" y="8428"/>
                  </a:moveTo>
                  <a:cubicBezTo>
                    <a:pt x="10404" y="8522"/>
                    <a:pt x="10646" y="8643"/>
                    <a:pt x="10861" y="8791"/>
                  </a:cubicBezTo>
                  <a:lnTo>
                    <a:pt x="10095" y="9571"/>
                  </a:lnTo>
                  <a:cubicBezTo>
                    <a:pt x="10014" y="9638"/>
                    <a:pt x="9974" y="9745"/>
                    <a:pt x="9974" y="9866"/>
                  </a:cubicBezTo>
                  <a:cubicBezTo>
                    <a:pt x="9974" y="9974"/>
                    <a:pt x="10014" y="10081"/>
                    <a:pt x="10095" y="10149"/>
                  </a:cubicBezTo>
                  <a:lnTo>
                    <a:pt x="10323" y="10377"/>
                  </a:lnTo>
                  <a:cubicBezTo>
                    <a:pt x="10256" y="10498"/>
                    <a:pt x="10269" y="10646"/>
                    <a:pt x="10364" y="10740"/>
                  </a:cubicBezTo>
                  <a:cubicBezTo>
                    <a:pt x="10431" y="10807"/>
                    <a:pt x="10498" y="10834"/>
                    <a:pt x="10579" y="10834"/>
                  </a:cubicBezTo>
                  <a:cubicBezTo>
                    <a:pt x="10632" y="10834"/>
                    <a:pt x="10686" y="10821"/>
                    <a:pt x="10727" y="10794"/>
                  </a:cubicBezTo>
                  <a:lnTo>
                    <a:pt x="10968" y="11022"/>
                  </a:lnTo>
                  <a:cubicBezTo>
                    <a:pt x="10874" y="11143"/>
                    <a:pt x="10874" y="11305"/>
                    <a:pt x="10982" y="11412"/>
                  </a:cubicBezTo>
                  <a:cubicBezTo>
                    <a:pt x="11036" y="11479"/>
                    <a:pt x="11116" y="11506"/>
                    <a:pt x="11197" y="11506"/>
                  </a:cubicBezTo>
                  <a:cubicBezTo>
                    <a:pt x="11264" y="11506"/>
                    <a:pt x="11331" y="11479"/>
                    <a:pt x="11385" y="11439"/>
                  </a:cubicBezTo>
                  <a:lnTo>
                    <a:pt x="11587" y="11641"/>
                  </a:lnTo>
                  <a:cubicBezTo>
                    <a:pt x="11667" y="11721"/>
                    <a:pt x="11775" y="11762"/>
                    <a:pt x="11869" y="11762"/>
                  </a:cubicBezTo>
                  <a:cubicBezTo>
                    <a:pt x="11977" y="11762"/>
                    <a:pt x="12084" y="11721"/>
                    <a:pt x="12165" y="11641"/>
                  </a:cubicBezTo>
                  <a:lnTo>
                    <a:pt x="12555" y="11251"/>
                  </a:lnTo>
                  <a:lnTo>
                    <a:pt x="13509" y="13065"/>
                  </a:lnTo>
                  <a:lnTo>
                    <a:pt x="13509" y="17353"/>
                  </a:lnTo>
                  <a:lnTo>
                    <a:pt x="10417" y="17353"/>
                  </a:lnTo>
                  <a:cubicBezTo>
                    <a:pt x="10619" y="17179"/>
                    <a:pt x="10794" y="16977"/>
                    <a:pt x="10942" y="16735"/>
                  </a:cubicBezTo>
                  <a:cubicBezTo>
                    <a:pt x="11399" y="15982"/>
                    <a:pt x="11425" y="15055"/>
                    <a:pt x="11009" y="14275"/>
                  </a:cubicBezTo>
                  <a:lnTo>
                    <a:pt x="10673" y="13657"/>
                  </a:lnTo>
                  <a:cubicBezTo>
                    <a:pt x="10627" y="13556"/>
                    <a:pt x="10524" y="13498"/>
                    <a:pt x="10416" y="13498"/>
                  </a:cubicBezTo>
                  <a:cubicBezTo>
                    <a:pt x="10367" y="13498"/>
                    <a:pt x="10316" y="13511"/>
                    <a:pt x="10269" y="13536"/>
                  </a:cubicBezTo>
                  <a:cubicBezTo>
                    <a:pt x="10135" y="13603"/>
                    <a:pt x="10081" y="13791"/>
                    <a:pt x="10149" y="13939"/>
                  </a:cubicBezTo>
                  <a:lnTo>
                    <a:pt x="10485" y="14557"/>
                  </a:lnTo>
                  <a:cubicBezTo>
                    <a:pt x="10794" y="15149"/>
                    <a:pt x="10780" y="15848"/>
                    <a:pt x="10431" y="16426"/>
                  </a:cubicBezTo>
                  <a:cubicBezTo>
                    <a:pt x="10081" y="17004"/>
                    <a:pt x="9463" y="17353"/>
                    <a:pt x="8791" y="17353"/>
                  </a:cubicBezTo>
                  <a:lnTo>
                    <a:pt x="8159" y="17353"/>
                  </a:lnTo>
                  <a:lnTo>
                    <a:pt x="8159" y="13670"/>
                  </a:lnTo>
                  <a:cubicBezTo>
                    <a:pt x="8159" y="13402"/>
                    <a:pt x="7931" y="13173"/>
                    <a:pt x="7662" y="13173"/>
                  </a:cubicBezTo>
                  <a:lnTo>
                    <a:pt x="4167" y="13173"/>
                  </a:lnTo>
                  <a:lnTo>
                    <a:pt x="4167" y="11211"/>
                  </a:lnTo>
                  <a:lnTo>
                    <a:pt x="4866" y="9880"/>
                  </a:lnTo>
                  <a:cubicBezTo>
                    <a:pt x="5162" y="9329"/>
                    <a:pt x="5619" y="8885"/>
                    <a:pt x="6170" y="8603"/>
                  </a:cubicBezTo>
                  <a:cubicBezTo>
                    <a:pt x="6587" y="8979"/>
                    <a:pt x="7124" y="9235"/>
                    <a:pt x="7716" y="9315"/>
                  </a:cubicBezTo>
                  <a:lnTo>
                    <a:pt x="9503" y="12703"/>
                  </a:lnTo>
                  <a:cubicBezTo>
                    <a:pt x="9559" y="12804"/>
                    <a:pt x="9658" y="12861"/>
                    <a:pt x="9763" y="12861"/>
                  </a:cubicBezTo>
                  <a:cubicBezTo>
                    <a:pt x="9811" y="12861"/>
                    <a:pt x="9860" y="12849"/>
                    <a:pt x="9907" y="12824"/>
                  </a:cubicBezTo>
                  <a:cubicBezTo>
                    <a:pt x="10054" y="12756"/>
                    <a:pt x="10108" y="12568"/>
                    <a:pt x="10028" y="12434"/>
                  </a:cubicBezTo>
                  <a:lnTo>
                    <a:pt x="8388" y="9315"/>
                  </a:lnTo>
                  <a:cubicBezTo>
                    <a:pt x="9087" y="9248"/>
                    <a:pt x="9705" y="8912"/>
                    <a:pt x="10149" y="8428"/>
                  </a:cubicBezTo>
                  <a:close/>
                  <a:moveTo>
                    <a:pt x="14759" y="15687"/>
                  </a:moveTo>
                  <a:lnTo>
                    <a:pt x="14759" y="17353"/>
                  </a:lnTo>
                  <a:lnTo>
                    <a:pt x="14100" y="17353"/>
                  </a:lnTo>
                  <a:lnTo>
                    <a:pt x="14100" y="15687"/>
                  </a:lnTo>
                  <a:close/>
                  <a:moveTo>
                    <a:pt x="16022" y="15687"/>
                  </a:moveTo>
                  <a:lnTo>
                    <a:pt x="16022" y="17353"/>
                  </a:lnTo>
                  <a:lnTo>
                    <a:pt x="15350" y="17353"/>
                  </a:lnTo>
                  <a:lnTo>
                    <a:pt x="15350" y="15687"/>
                  </a:lnTo>
                  <a:close/>
                  <a:moveTo>
                    <a:pt x="17178" y="15687"/>
                  </a:moveTo>
                  <a:lnTo>
                    <a:pt x="17178" y="17353"/>
                  </a:lnTo>
                  <a:lnTo>
                    <a:pt x="16614" y="17353"/>
                  </a:lnTo>
                  <a:lnTo>
                    <a:pt x="16614" y="15687"/>
                  </a:lnTo>
                  <a:close/>
                  <a:moveTo>
                    <a:pt x="18442" y="15687"/>
                  </a:moveTo>
                  <a:lnTo>
                    <a:pt x="18442" y="17353"/>
                  </a:lnTo>
                  <a:lnTo>
                    <a:pt x="17770" y="17353"/>
                  </a:lnTo>
                  <a:lnTo>
                    <a:pt x="17770" y="15687"/>
                  </a:lnTo>
                  <a:close/>
                  <a:moveTo>
                    <a:pt x="19692" y="15687"/>
                  </a:moveTo>
                  <a:lnTo>
                    <a:pt x="19692" y="17353"/>
                  </a:lnTo>
                  <a:lnTo>
                    <a:pt x="19033" y="17353"/>
                  </a:lnTo>
                  <a:lnTo>
                    <a:pt x="19033" y="15687"/>
                  </a:lnTo>
                  <a:close/>
                  <a:moveTo>
                    <a:pt x="2353" y="16695"/>
                  </a:moveTo>
                  <a:lnTo>
                    <a:pt x="2353" y="18012"/>
                  </a:lnTo>
                  <a:lnTo>
                    <a:pt x="592" y="18012"/>
                  </a:lnTo>
                  <a:lnTo>
                    <a:pt x="592" y="16695"/>
                  </a:lnTo>
                  <a:close/>
                  <a:moveTo>
                    <a:pt x="7568" y="13764"/>
                  </a:moveTo>
                  <a:lnTo>
                    <a:pt x="7568" y="14275"/>
                  </a:lnTo>
                  <a:lnTo>
                    <a:pt x="5982" y="14275"/>
                  </a:lnTo>
                  <a:cubicBezTo>
                    <a:pt x="5753" y="14275"/>
                    <a:pt x="5552" y="14463"/>
                    <a:pt x="5552" y="14705"/>
                  </a:cubicBezTo>
                  <a:lnTo>
                    <a:pt x="5552" y="16224"/>
                  </a:lnTo>
                  <a:cubicBezTo>
                    <a:pt x="5552" y="16453"/>
                    <a:pt x="5753" y="16654"/>
                    <a:pt x="5982" y="16654"/>
                  </a:cubicBezTo>
                  <a:lnTo>
                    <a:pt x="7568" y="16654"/>
                  </a:lnTo>
                  <a:lnTo>
                    <a:pt x="7568" y="18012"/>
                  </a:lnTo>
                  <a:lnTo>
                    <a:pt x="2957" y="18012"/>
                  </a:lnTo>
                  <a:lnTo>
                    <a:pt x="2957" y="16520"/>
                  </a:lnTo>
                  <a:cubicBezTo>
                    <a:pt x="2957" y="16291"/>
                    <a:pt x="2769" y="16103"/>
                    <a:pt x="2541" y="16103"/>
                  </a:cubicBezTo>
                  <a:lnTo>
                    <a:pt x="592" y="16103"/>
                  </a:lnTo>
                  <a:lnTo>
                    <a:pt x="592" y="13764"/>
                  </a:lnTo>
                  <a:close/>
                  <a:moveTo>
                    <a:pt x="8079" y="0"/>
                  </a:moveTo>
                  <a:cubicBezTo>
                    <a:pt x="5995" y="0"/>
                    <a:pt x="4302" y="1694"/>
                    <a:pt x="4302" y="3764"/>
                  </a:cubicBezTo>
                  <a:lnTo>
                    <a:pt x="4302" y="3778"/>
                  </a:lnTo>
                  <a:cubicBezTo>
                    <a:pt x="4019" y="3804"/>
                    <a:pt x="3804" y="4046"/>
                    <a:pt x="3804" y="4329"/>
                  </a:cubicBezTo>
                  <a:lnTo>
                    <a:pt x="3804" y="5081"/>
                  </a:lnTo>
                  <a:cubicBezTo>
                    <a:pt x="3804" y="5323"/>
                    <a:pt x="3952" y="5525"/>
                    <a:pt x="4154" y="5606"/>
                  </a:cubicBezTo>
                  <a:cubicBezTo>
                    <a:pt x="4060" y="5780"/>
                    <a:pt x="4006" y="5982"/>
                    <a:pt x="4006" y="6197"/>
                  </a:cubicBezTo>
                  <a:lnTo>
                    <a:pt x="4006" y="6573"/>
                  </a:lnTo>
                  <a:cubicBezTo>
                    <a:pt x="4006" y="7245"/>
                    <a:pt x="4557" y="7810"/>
                    <a:pt x="5242" y="7810"/>
                  </a:cubicBezTo>
                  <a:lnTo>
                    <a:pt x="5552" y="7810"/>
                  </a:lnTo>
                  <a:cubicBezTo>
                    <a:pt x="5619" y="7917"/>
                    <a:pt x="5686" y="8038"/>
                    <a:pt x="5767" y="8146"/>
                  </a:cubicBezTo>
                  <a:cubicBezTo>
                    <a:pt x="5162" y="8482"/>
                    <a:pt x="4664" y="8993"/>
                    <a:pt x="4342" y="9611"/>
                  </a:cubicBezTo>
                  <a:lnTo>
                    <a:pt x="4167" y="9934"/>
                  </a:lnTo>
                  <a:lnTo>
                    <a:pt x="4167" y="9544"/>
                  </a:lnTo>
                  <a:cubicBezTo>
                    <a:pt x="4167" y="9073"/>
                    <a:pt x="3925" y="8616"/>
                    <a:pt x="3549" y="8348"/>
                  </a:cubicBezTo>
                  <a:lnTo>
                    <a:pt x="3549" y="6708"/>
                  </a:lnTo>
                  <a:cubicBezTo>
                    <a:pt x="3549" y="6479"/>
                    <a:pt x="3361" y="6291"/>
                    <a:pt x="3132" y="6291"/>
                  </a:cubicBezTo>
                  <a:lnTo>
                    <a:pt x="2232" y="6291"/>
                  </a:lnTo>
                  <a:cubicBezTo>
                    <a:pt x="2003" y="6291"/>
                    <a:pt x="1815" y="6479"/>
                    <a:pt x="1815" y="6708"/>
                  </a:cubicBezTo>
                  <a:lnTo>
                    <a:pt x="1815" y="8348"/>
                  </a:lnTo>
                  <a:cubicBezTo>
                    <a:pt x="1425" y="8616"/>
                    <a:pt x="1197" y="9073"/>
                    <a:pt x="1197" y="9544"/>
                  </a:cubicBezTo>
                  <a:lnTo>
                    <a:pt x="1197" y="13173"/>
                  </a:lnTo>
                  <a:lnTo>
                    <a:pt x="498" y="13173"/>
                  </a:lnTo>
                  <a:cubicBezTo>
                    <a:pt x="215" y="13173"/>
                    <a:pt x="0" y="13402"/>
                    <a:pt x="0" y="13670"/>
                  </a:cubicBezTo>
                  <a:lnTo>
                    <a:pt x="0" y="18119"/>
                  </a:lnTo>
                  <a:cubicBezTo>
                    <a:pt x="0" y="18388"/>
                    <a:pt x="215" y="18617"/>
                    <a:pt x="498" y="18617"/>
                  </a:cubicBezTo>
                  <a:lnTo>
                    <a:pt x="7662" y="18617"/>
                  </a:lnTo>
                  <a:cubicBezTo>
                    <a:pt x="7931" y="18617"/>
                    <a:pt x="8159" y="18388"/>
                    <a:pt x="8159" y="18119"/>
                  </a:cubicBezTo>
                  <a:lnTo>
                    <a:pt x="8159" y="17945"/>
                  </a:lnTo>
                  <a:lnTo>
                    <a:pt x="19853" y="17945"/>
                  </a:lnTo>
                  <a:cubicBezTo>
                    <a:pt x="20095" y="17945"/>
                    <a:pt x="20283" y="17757"/>
                    <a:pt x="20283" y="17515"/>
                  </a:cubicBezTo>
                  <a:lnTo>
                    <a:pt x="20283" y="11883"/>
                  </a:lnTo>
                  <a:cubicBezTo>
                    <a:pt x="20283" y="11654"/>
                    <a:pt x="20095" y="11453"/>
                    <a:pt x="19853" y="11453"/>
                  </a:cubicBezTo>
                  <a:lnTo>
                    <a:pt x="19652" y="11453"/>
                  </a:lnTo>
                  <a:cubicBezTo>
                    <a:pt x="19692" y="11305"/>
                    <a:pt x="19719" y="11130"/>
                    <a:pt x="19705" y="10969"/>
                  </a:cubicBezTo>
                  <a:cubicBezTo>
                    <a:pt x="19680" y="10816"/>
                    <a:pt x="19557" y="10699"/>
                    <a:pt x="19396" y="10699"/>
                  </a:cubicBezTo>
                  <a:cubicBezTo>
                    <a:pt x="19387" y="10699"/>
                    <a:pt x="19378" y="10699"/>
                    <a:pt x="19369" y="10700"/>
                  </a:cubicBezTo>
                  <a:cubicBezTo>
                    <a:pt x="19208" y="10713"/>
                    <a:pt x="19087" y="10861"/>
                    <a:pt x="19114" y="11022"/>
                  </a:cubicBezTo>
                  <a:cubicBezTo>
                    <a:pt x="19127" y="11184"/>
                    <a:pt x="19087" y="11332"/>
                    <a:pt x="18993" y="11453"/>
                  </a:cubicBezTo>
                  <a:lnTo>
                    <a:pt x="17877" y="11453"/>
                  </a:lnTo>
                  <a:lnTo>
                    <a:pt x="17286" y="10229"/>
                  </a:lnTo>
                  <a:cubicBezTo>
                    <a:pt x="17219" y="10068"/>
                    <a:pt x="17071" y="9974"/>
                    <a:pt x="16896" y="9974"/>
                  </a:cubicBezTo>
                  <a:cubicBezTo>
                    <a:pt x="16721" y="9974"/>
                    <a:pt x="16573" y="10068"/>
                    <a:pt x="16506" y="10229"/>
                  </a:cubicBezTo>
                  <a:lnTo>
                    <a:pt x="15915" y="11453"/>
                  </a:lnTo>
                  <a:lnTo>
                    <a:pt x="14678" y="11453"/>
                  </a:lnTo>
                  <a:cubicBezTo>
                    <a:pt x="14692" y="11358"/>
                    <a:pt x="14719" y="11251"/>
                    <a:pt x="14759" y="11157"/>
                  </a:cubicBezTo>
                  <a:lnTo>
                    <a:pt x="15485" y="9624"/>
                  </a:lnTo>
                  <a:cubicBezTo>
                    <a:pt x="15552" y="9759"/>
                    <a:pt x="15686" y="9853"/>
                    <a:pt x="15834" y="9853"/>
                  </a:cubicBezTo>
                  <a:cubicBezTo>
                    <a:pt x="15996" y="9853"/>
                    <a:pt x="16130" y="9759"/>
                    <a:pt x="16184" y="9624"/>
                  </a:cubicBezTo>
                  <a:lnTo>
                    <a:pt x="16923" y="8079"/>
                  </a:lnTo>
                  <a:lnTo>
                    <a:pt x="17703" y="9745"/>
                  </a:lnTo>
                  <a:cubicBezTo>
                    <a:pt x="17770" y="9880"/>
                    <a:pt x="17904" y="9961"/>
                    <a:pt x="18052" y="9961"/>
                  </a:cubicBezTo>
                  <a:cubicBezTo>
                    <a:pt x="18213" y="9961"/>
                    <a:pt x="18348" y="9880"/>
                    <a:pt x="18415" y="9745"/>
                  </a:cubicBezTo>
                  <a:lnTo>
                    <a:pt x="18482" y="9611"/>
                  </a:lnTo>
                  <a:lnTo>
                    <a:pt x="18590" y="9853"/>
                  </a:lnTo>
                  <a:cubicBezTo>
                    <a:pt x="18637" y="9958"/>
                    <a:pt x="18745" y="10022"/>
                    <a:pt x="18857" y="10022"/>
                  </a:cubicBezTo>
                  <a:cubicBezTo>
                    <a:pt x="18903" y="10022"/>
                    <a:pt x="18950" y="10011"/>
                    <a:pt x="18993" y="9987"/>
                  </a:cubicBezTo>
                  <a:cubicBezTo>
                    <a:pt x="19141" y="9920"/>
                    <a:pt x="19195" y="9745"/>
                    <a:pt x="19127" y="9598"/>
                  </a:cubicBezTo>
                  <a:lnTo>
                    <a:pt x="18832" y="8966"/>
                  </a:lnTo>
                  <a:cubicBezTo>
                    <a:pt x="18764" y="8818"/>
                    <a:pt x="18630" y="8737"/>
                    <a:pt x="18482" y="8737"/>
                  </a:cubicBezTo>
                  <a:cubicBezTo>
                    <a:pt x="18321" y="8737"/>
                    <a:pt x="18186" y="8818"/>
                    <a:pt x="18119" y="8966"/>
                  </a:cubicBezTo>
                  <a:lnTo>
                    <a:pt x="18065" y="9100"/>
                  </a:lnTo>
                  <a:lnTo>
                    <a:pt x="17272" y="7434"/>
                  </a:lnTo>
                  <a:cubicBezTo>
                    <a:pt x="17205" y="7299"/>
                    <a:pt x="17071" y="7218"/>
                    <a:pt x="16923" y="7218"/>
                  </a:cubicBezTo>
                  <a:cubicBezTo>
                    <a:pt x="16775" y="7218"/>
                    <a:pt x="16627" y="7299"/>
                    <a:pt x="16573" y="7434"/>
                  </a:cubicBezTo>
                  <a:lnTo>
                    <a:pt x="15834" y="8979"/>
                  </a:lnTo>
                  <a:cubicBezTo>
                    <a:pt x="15767" y="8845"/>
                    <a:pt x="15633" y="8764"/>
                    <a:pt x="15485" y="8764"/>
                  </a:cubicBezTo>
                  <a:cubicBezTo>
                    <a:pt x="15337" y="8764"/>
                    <a:pt x="15202" y="8845"/>
                    <a:pt x="15135" y="8979"/>
                  </a:cubicBezTo>
                  <a:lnTo>
                    <a:pt x="14221" y="10901"/>
                  </a:lnTo>
                  <a:cubicBezTo>
                    <a:pt x="14141" y="11076"/>
                    <a:pt x="14100" y="11264"/>
                    <a:pt x="14087" y="11453"/>
                  </a:cubicBezTo>
                  <a:lnTo>
                    <a:pt x="13939" y="11453"/>
                  </a:lnTo>
                  <a:cubicBezTo>
                    <a:pt x="13724" y="11453"/>
                    <a:pt x="13549" y="11600"/>
                    <a:pt x="13509" y="11802"/>
                  </a:cubicBezTo>
                  <a:lnTo>
                    <a:pt x="12353" y="9611"/>
                  </a:lnTo>
                  <a:cubicBezTo>
                    <a:pt x="11950" y="8831"/>
                    <a:pt x="11291" y="8253"/>
                    <a:pt x="10525" y="7944"/>
                  </a:cubicBezTo>
                  <a:cubicBezTo>
                    <a:pt x="10538" y="7891"/>
                    <a:pt x="10565" y="7850"/>
                    <a:pt x="10592" y="7810"/>
                  </a:cubicBezTo>
                  <a:lnTo>
                    <a:pt x="10901" y="7810"/>
                  </a:lnTo>
                  <a:cubicBezTo>
                    <a:pt x="11587" y="7810"/>
                    <a:pt x="12138" y="7245"/>
                    <a:pt x="12138" y="6573"/>
                  </a:cubicBezTo>
                  <a:lnTo>
                    <a:pt x="12138" y="6197"/>
                  </a:lnTo>
                  <a:cubicBezTo>
                    <a:pt x="12138" y="5982"/>
                    <a:pt x="12084" y="5780"/>
                    <a:pt x="11990" y="5606"/>
                  </a:cubicBezTo>
                  <a:cubicBezTo>
                    <a:pt x="12192" y="5525"/>
                    <a:pt x="12339" y="5323"/>
                    <a:pt x="12339" y="5081"/>
                  </a:cubicBezTo>
                  <a:lnTo>
                    <a:pt x="12339" y="4329"/>
                  </a:lnTo>
                  <a:cubicBezTo>
                    <a:pt x="12339" y="4046"/>
                    <a:pt x="12124" y="3804"/>
                    <a:pt x="11842" y="3778"/>
                  </a:cubicBezTo>
                  <a:lnTo>
                    <a:pt x="11842" y="3764"/>
                  </a:lnTo>
                  <a:cubicBezTo>
                    <a:pt x="11842" y="1694"/>
                    <a:pt x="10149" y="0"/>
                    <a:pt x="8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00" y="1941722"/>
            <a:ext cx="3962400" cy="1658374"/>
          </a:xfrm>
          <a:solidFill>
            <a:schemeClr val="accent3"/>
          </a:solidFill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1.Kể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thành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đình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2"/>
          </p:nvPr>
        </p:nvSpPr>
        <p:spPr>
          <a:xfrm>
            <a:off x="4967345" y="1914539"/>
            <a:ext cx="3886200" cy="1758037"/>
          </a:xfrm>
          <a:solidFill>
            <a:srgbClr val="FFC000"/>
          </a:solidFill>
        </p:spPr>
        <p:txBody>
          <a:bodyPr/>
          <a:lstStyle/>
          <a:p>
            <a:r>
              <a:rPr lang="en-US" sz="2800" b="1" dirty="0">
                <a:solidFill>
                  <a:srgbClr val="006600"/>
                </a:solidFill>
              </a:rPr>
              <a:t>2.Chơi </a:t>
            </a:r>
            <a:r>
              <a:rPr lang="en-US" sz="2800" b="1" dirty="0" err="1">
                <a:solidFill>
                  <a:srgbClr val="006600"/>
                </a:solidFill>
              </a:rPr>
              <a:t>trò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chơi</a:t>
            </a:r>
            <a:r>
              <a:rPr lang="en-US" sz="2800" b="1" dirty="0">
                <a:solidFill>
                  <a:srgbClr val="006600"/>
                </a:solidFill>
              </a:rPr>
              <a:t>: </a:t>
            </a:r>
            <a:r>
              <a:rPr lang="en-US" sz="2800" b="1" dirty="0" err="1">
                <a:solidFill>
                  <a:srgbClr val="006600"/>
                </a:solidFill>
              </a:rPr>
              <a:t>Sắp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xếp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đồ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dùng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vào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phòng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phù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hợp</a:t>
            </a:r>
            <a:endParaRPr lang="vi-VN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7529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/>
        </p:blipFill>
        <p:spPr>
          <a:xfrm>
            <a:off x="-76200" y="-18871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1447800"/>
            <a:ext cx="60198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600" b="1" dirty="0">
              <a:ln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7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7"/>
            <a:ext cx="9144000" cy="6846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19050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3007"/>
            <a:ext cx="30480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642560"/>
            <a:ext cx="4038600" cy="1832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96" y="4923188"/>
            <a:ext cx="1524000" cy="1538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66" y="4935984"/>
            <a:ext cx="1681878" cy="1538620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 rot="5400000">
            <a:off x="4223765" y="1757021"/>
            <a:ext cx="347196" cy="1274523"/>
          </a:xfrm>
          <a:prstGeom prst="rightBrace">
            <a:avLst>
              <a:gd name="adj1" fmla="val 8333"/>
              <a:gd name="adj2" fmla="val 5125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Brace 9"/>
          <p:cNvSpPr/>
          <p:nvPr/>
        </p:nvSpPr>
        <p:spPr>
          <a:xfrm rot="5400000">
            <a:off x="5808101" y="4023466"/>
            <a:ext cx="347196" cy="1274523"/>
          </a:xfrm>
          <a:prstGeom prst="rightBrace">
            <a:avLst>
              <a:gd name="adj1" fmla="val 8333"/>
              <a:gd name="adj2" fmla="val 5125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3521311" y="11667"/>
            <a:ext cx="16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endParaRPr lang="vi-VN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9452" y="2341392"/>
            <a:ext cx="66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Bố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9705" y="2321202"/>
            <a:ext cx="66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Mẹ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6644" y="4563799"/>
            <a:ext cx="107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Em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trai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44796" y="4601088"/>
            <a:ext cx="66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Hoa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76200" y="533400"/>
            <a:ext cx="2133600" cy="1295400"/>
          </a:xfrm>
          <a:prstGeom prst="wedgeEllipse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990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,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7095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391275" y="576552"/>
            <a:ext cx="4605243" cy="2873374"/>
          </a:xfrm>
          <a:prstGeom prst="cloudCallou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86" name="Google Shape;1586;p61"/>
          <p:cNvSpPr/>
          <p:nvPr/>
        </p:nvSpPr>
        <p:spPr>
          <a:xfrm>
            <a:off x="1082325" y="3573851"/>
            <a:ext cx="864650" cy="573475"/>
          </a:xfrm>
          <a:custGeom>
            <a:avLst/>
            <a:gdLst/>
            <a:ahLst/>
            <a:cxnLst/>
            <a:rect l="l" t="t" r="r" b="b"/>
            <a:pathLst>
              <a:path w="34586" h="22939" extrusionOk="0">
                <a:moveTo>
                  <a:pt x="32664" y="3061"/>
                </a:moveTo>
                <a:cubicBezTo>
                  <a:pt x="33163" y="3630"/>
                  <a:pt x="33542" y="4294"/>
                  <a:pt x="33803" y="5006"/>
                </a:cubicBezTo>
                <a:lnTo>
                  <a:pt x="34088" y="5836"/>
                </a:lnTo>
                <a:cubicBezTo>
                  <a:pt x="34278" y="6192"/>
                  <a:pt x="34420" y="6595"/>
                  <a:pt x="34538" y="7022"/>
                </a:cubicBezTo>
                <a:cubicBezTo>
                  <a:pt x="34586" y="7568"/>
                  <a:pt x="34586" y="8137"/>
                  <a:pt x="34538" y="8683"/>
                </a:cubicBezTo>
                <a:cubicBezTo>
                  <a:pt x="34538" y="9015"/>
                  <a:pt x="34444" y="9347"/>
                  <a:pt x="34420" y="9679"/>
                </a:cubicBezTo>
                <a:cubicBezTo>
                  <a:pt x="34183" y="11814"/>
                  <a:pt x="33210" y="13806"/>
                  <a:pt x="31716" y="15325"/>
                </a:cubicBezTo>
                <a:cubicBezTo>
                  <a:pt x="31407" y="15609"/>
                  <a:pt x="31123" y="15918"/>
                  <a:pt x="30814" y="16226"/>
                </a:cubicBezTo>
                <a:cubicBezTo>
                  <a:pt x="30031" y="17080"/>
                  <a:pt x="29106" y="17815"/>
                  <a:pt x="28110" y="18408"/>
                </a:cubicBezTo>
                <a:cubicBezTo>
                  <a:pt x="27351" y="18859"/>
                  <a:pt x="26616" y="19310"/>
                  <a:pt x="25880" y="19784"/>
                </a:cubicBezTo>
                <a:cubicBezTo>
                  <a:pt x="24979" y="20306"/>
                  <a:pt x="24054" y="20733"/>
                  <a:pt x="23081" y="21112"/>
                </a:cubicBezTo>
                <a:cubicBezTo>
                  <a:pt x="22132" y="21492"/>
                  <a:pt x="21160" y="21824"/>
                  <a:pt x="20164" y="22085"/>
                </a:cubicBezTo>
                <a:cubicBezTo>
                  <a:pt x="18788" y="22441"/>
                  <a:pt x="17365" y="22678"/>
                  <a:pt x="15941" y="22820"/>
                </a:cubicBezTo>
                <a:cubicBezTo>
                  <a:pt x="15752" y="22844"/>
                  <a:pt x="15538" y="22797"/>
                  <a:pt x="15372" y="22678"/>
                </a:cubicBezTo>
                <a:cubicBezTo>
                  <a:pt x="15182" y="22464"/>
                  <a:pt x="14850" y="22488"/>
                  <a:pt x="14660" y="22702"/>
                </a:cubicBezTo>
                <a:cubicBezTo>
                  <a:pt x="14494" y="22868"/>
                  <a:pt x="14257" y="22939"/>
                  <a:pt x="14044" y="22891"/>
                </a:cubicBezTo>
                <a:cubicBezTo>
                  <a:pt x="13379" y="22868"/>
                  <a:pt x="12739" y="22844"/>
                  <a:pt x="12099" y="22797"/>
                </a:cubicBezTo>
                <a:cubicBezTo>
                  <a:pt x="11529" y="22749"/>
                  <a:pt x="10984" y="22678"/>
                  <a:pt x="10438" y="22607"/>
                </a:cubicBezTo>
                <a:cubicBezTo>
                  <a:pt x="10177" y="22559"/>
                  <a:pt x="9916" y="22488"/>
                  <a:pt x="9655" y="22417"/>
                </a:cubicBezTo>
                <a:cubicBezTo>
                  <a:pt x="9608" y="22322"/>
                  <a:pt x="9584" y="22251"/>
                  <a:pt x="9537" y="22180"/>
                </a:cubicBezTo>
                <a:cubicBezTo>
                  <a:pt x="9489" y="22085"/>
                  <a:pt x="9371" y="21990"/>
                  <a:pt x="9276" y="22061"/>
                </a:cubicBezTo>
                <a:cubicBezTo>
                  <a:pt x="8991" y="22227"/>
                  <a:pt x="8659" y="22251"/>
                  <a:pt x="8374" y="22109"/>
                </a:cubicBezTo>
                <a:cubicBezTo>
                  <a:pt x="7829" y="21966"/>
                  <a:pt x="7307" y="21824"/>
                  <a:pt x="6761" y="21682"/>
                </a:cubicBezTo>
                <a:cubicBezTo>
                  <a:pt x="6500" y="21634"/>
                  <a:pt x="6287" y="21539"/>
                  <a:pt x="6073" y="21397"/>
                </a:cubicBezTo>
                <a:cubicBezTo>
                  <a:pt x="5765" y="21184"/>
                  <a:pt x="5433" y="20994"/>
                  <a:pt x="5101" y="20780"/>
                </a:cubicBezTo>
                <a:cubicBezTo>
                  <a:pt x="4389" y="20282"/>
                  <a:pt x="3725" y="19713"/>
                  <a:pt x="3132" y="19072"/>
                </a:cubicBezTo>
                <a:cubicBezTo>
                  <a:pt x="3037" y="18978"/>
                  <a:pt x="2966" y="18883"/>
                  <a:pt x="2847" y="18788"/>
                </a:cubicBezTo>
                <a:cubicBezTo>
                  <a:pt x="2017" y="18100"/>
                  <a:pt x="1543" y="17151"/>
                  <a:pt x="1092" y="16202"/>
                </a:cubicBezTo>
                <a:cubicBezTo>
                  <a:pt x="879" y="15846"/>
                  <a:pt x="760" y="15419"/>
                  <a:pt x="784" y="14992"/>
                </a:cubicBezTo>
                <a:cubicBezTo>
                  <a:pt x="784" y="14684"/>
                  <a:pt x="665" y="14399"/>
                  <a:pt x="475" y="14186"/>
                </a:cubicBezTo>
                <a:cubicBezTo>
                  <a:pt x="357" y="14044"/>
                  <a:pt x="262" y="13854"/>
                  <a:pt x="238" y="13640"/>
                </a:cubicBezTo>
                <a:cubicBezTo>
                  <a:pt x="1" y="12170"/>
                  <a:pt x="25" y="10652"/>
                  <a:pt x="333" y="9181"/>
                </a:cubicBezTo>
                <a:cubicBezTo>
                  <a:pt x="380" y="8896"/>
                  <a:pt x="547" y="8659"/>
                  <a:pt x="784" y="8540"/>
                </a:cubicBezTo>
                <a:lnTo>
                  <a:pt x="784" y="7734"/>
                </a:lnTo>
                <a:cubicBezTo>
                  <a:pt x="2231" y="7710"/>
                  <a:pt x="3630" y="7686"/>
                  <a:pt x="5030" y="7663"/>
                </a:cubicBezTo>
                <a:cubicBezTo>
                  <a:pt x="5338" y="7663"/>
                  <a:pt x="5623" y="7568"/>
                  <a:pt x="5860" y="7402"/>
                </a:cubicBezTo>
                <a:cubicBezTo>
                  <a:pt x="5979" y="7307"/>
                  <a:pt x="6121" y="7236"/>
                  <a:pt x="6287" y="7188"/>
                </a:cubicBezTo>
                <a:cubicBezTo>
                  <a:pt x="6904" y="7046"/>
                  <a:pt x="7520" y="6832"/>
                  <a:pt x="8113" y="6548"/>
                </a:cubicBezTo>
                <a:cubicBezTo>
                  <a:pt x="8825" y="6192"/>
                  <a:pt x="9537" y="5812"/>
                  <a:pt x="10225" y="5409"/>
                </a:cubicBezTo>
                <a:cubicBezTo>
                  <a:pt x="10794" y="5077"/>
                  <a:pt x="11316" y="4721"/>
                  <a:pt x="11838" y="4294"/>
                </a:cubicBezTo>
                <a:cubicBezTo>
                  <a:pt x="12502" y="3749"/>
                  <a:pt x="13071" y="3061"/>
                  <a:pt x="13498" y="2302"/>
                </a:cubicBezTo>
                <a:cubicBezTo>
                  <a:pt x="13925" y="1685"/>
                  <a:pt x="14257" y="1045"/>
                  <a:pt x="14542" y="357"/>
                </a:cubicBezTo>
                <a:cubicBezTo>
                  <a:pt x="14542" y="309"/>
                  <a:pt x="14613" y="286"/>
                  <a:pt x="14684" y="238"/>
                </a:cubicBezTo>
                <a:cubicBezTo>
                  <a:pt x="14826" y="357"/>
                  <a:pt x="15016" y="499"/>
                  <a:pt x="15182" y="618"/>
                </a:cubicBezTo>
                <a:cubicBezTo>
                  <a:pt x="15348" y="760"/>
                  <a:pt x="15538" y="879"/>
                  <a:pt x="15728" y="1021"/>
                </a:cubicBezTo>
                <a:cubicBezTo>
                  <a:pt x="16392" y="1543"/>
                  <a:pt x="17104" y="1993"/>
                  <a:pt x="17863" y="2397"/>
                </a:cubicBezTo>
                <a:cubicBezTo>
                  <a:pt x="18906" y="2990"/>
                  <a:pt x="20069" y="3345"/>
                  <a:pt x="21255" y="3417"/>
                </a:cubicBezTo>
                <a:cubicBezTo>
                  <a:pt x="22275" y="3488"/>
                  <a:pt x="23271" y="3440"/>
                  <a:pt x="24267" y="3274"/>
                </a:cubicBezTo>
                <a:cubicBezTo>
                  <a:pt x="25619" y="2942"/>
                  <a:pt x="26900" y="2373"/>
                  <a:pt x="28063" y="1614"/>
                </a:cubicBezTo>
                <a:cubicBezTo>
                  <a:pt x="28442" y="1353"/>
                  <a:pt x="28798" y="1045"/>
                  <a:pt x="29130" y="712"/>
                </a:cubicBezTo>
                <a:cubicBezTo>
                  <a:pt x="29391" y="475"/>
                  <a:pt x="29628" y="238"/>
                  <a:pt x="29889" y="1"/>
                </a:cubicBezTo>
                <a:cubicBezTo>
                  <a:pt x="30008" y="96"/>
                  <a:pt x="30103" y="191"/>
                  <a:pt x="30198" y="286"/>
                </a:cubicBezTo>
                <a:cubicBezTo>
                  <a:pt x="30672" y="784"/>
                  <a:pt x="31146" y="1306"/>
                  <a:pt x="31644" y="1804"/>
                </a:cubicBezTo>
                <a:cubicBezTo>
                  <a:pt x="31811" y="1946"/>
                  <a:pt x="31882" y="2159"/>
                  <a:pt x="31858" y="2397"/>
                </a:cubicBezTo>
                <a:cubicBezTo>
                  <a:pt x="31858" y="2563"/>
                  <a:pt x="31858" y="2752"/>
                  <a:pt x="31905" y="2919"/>
                </a:cubicBezTo>
                <a:cubicBezTo>
                  <a:pt x="31977" y="3227"/>
                  <a:pt x="32190" y="3298"/>
                  <a:pt x="32522" y="3156"/>
                </a:cubicBezTo>
                <a:close/>
                <a:moveTo>
                  <a:pt x="18574" y="19499"/>
                </a:moveTo>
                <a:cubicBezTo>
                  <a:pt x="19120" y="19547"/>
                  <a:pt x="19832" y="19333"/>
                  <a:pt x="20567" y="19167"/>
                </a:cubicBezTo>
                <a:cubicBezTo>
                  <a:pt x="20970" y="19096"/>
                  <a:pt x="21373" y="18954"/>
                  <a:pt x="21753" y="18740"/>
                </a:cubicBezTo>
                <a:cubicBezTo>
                  <a:pt x="22844" y="18100"/>
                  <a:pt x="23888" y="17365"/>
                  <a:pt x="24860" y="16511"/>
                </a:cubicBezTo>
                <a:cubicBezTo>
                  <a:pt x="25406" y="16036"/>
                  <a:pt x="25880" y="15443"/>
                  <a:pt x="26236" y="14803"/>
                </a:cubicBezTo>
                <a:cubicBezTo>
                  <a:pt x="26687" y="13901"/>
                  <a:pt x="27066" y="12976"/>
                  <a:pt x="27422" y="12027"/>
                </a:cubicBezTo>
                <a:cubicBezTo>
                  <a:pt x="27636" y="11434"/>
                  <a:pt x="27470" y="10865"/>
                  <a:pt x="27422" y="10296"/>
                </a:cubicBezTo>
                <a:cubicBezTo>
                  <a:pt x="27422" y="10225"/>
                  <a:pt x="27280" y="10130"/>
                  <a:pt x="27185" y="10106"/>
                </a:cubicBezTo>
                <a:cubicBezTo>
                  <a:pt x="27066" y="10106"/>
                  <a:pt x="26971" y="10153"/>
                  <a:pt x="26900" y="10225"/>
                </a:cubicBezTo>
                <a:cubicBezTo>
                  <a:pt x="26829" y="10319"/>
                  <a:pt x="26782" y="10414"/>
                  <a:pt x="26782" y="10533"/>
                </a:cubicBezTo>
                <a:cubicBezTo>
                  <a:pt x="26782" y="10936"/>
                  <a:pt x="26687" y="11316"/>
                  <a:pt x="26473" y="11672"/>
                </a:cubicBezTo>
                <a:cubicBezTo>
                  <a:pt x="26212" y="12217"/>
                  <a:pt x="25928" y="12763"/>
                  <a:pt x="25691" y="13308"/>
                </a:cubicBezTo>
                <a:cubicBezTo>
                  <a:pt x="25264" y="14257"/>
                  <a:pt x="24647" y="15087"/>
                  <a:pt x="23864" y="15775"/>
                </a:cubicBezTo>
                <a:cubicBezTo>
                  <a:pt x="23152" y="16345"/>
                  <a:pt x="22417" y="16890"/>
                  <a:pt x="21634" y="17388"/>
                </a:cubicBezTo>
                <a:cubicBezTo>
                  <a:pt x="20709" y="18005"/>
                  <a:pt x="19665" y="18195"/>
                  <a:pt x="18598" y="18266"/>
                </a:cubicBezTo>
                <a:cubicBezTo>
                  <a:pt x="17768" y="18290"/>
                  <a:pt x="16938" y="18218"/>
                  <a:pt x="16131" y="18052"/>
                </a:cubicBezTo>
                <a:cubicBezTo>
                  <a:pt x="15396" y="17958"/>
                  <a:pt x="14684" y="17649"/>
                  <a:pt x="14115" y="17198"/>
                </a:cubicBezTo>
                <a:cubicBezTo>
                  <a:pt x="13806" y="16961"/>
                  <a:pt x="13498" y="16724"/>
                  <a:pt x="13213" y="16487"/>
                </a:cubicBezTo>
                <a:cubicBezTo>
                  <a:pt x="12952" y="16226"/>
                  <a:pt x="12692" y="15941"/>
                  <a:pt x="12431" y="15657"/>
                </a:cubicBezTo>
                <a:cubicBezTo>
                  <a:pt x="12122" y="15253"/>
                  <a:pt x="11814" y="14826"/>
                  <a:pt x="11506" y="14423"/>
                </a:cubicBezTo>
                <a:cubicBezTo>
                  <a:pt x="11434" y="14305"/>
                  <a:pt x="11339" y="14210"/>
                  <a:pt x="11245" y="14115"/>
                </a:cubicBezTo>
                <a:cubicBezTo>
                  <a:pt x="11150" y="13996"/>
                  <a:pt x="10960" y="13972"/>
                  <a:pt x="10818" y="14067"/>
                </a:cubicBezTo>
                <a:cubicBezTo>
                  <a:pt x="10675" y="14115"/>
                  <a:pt x="10580" y="14281"/>
                  <a:pt x="10604" y="14447"/>
                </a:cubicBezTo>
                <a:cubicBezTo>
                  <a:pt x="10628" y="14565"/>
                  <a:pt x="10675" y="14708"/>
                  <a:pt x="10723" y="14826"/>
                </a:cubicBezTo>
                <a:cubicBezTo>
                  <a:pt x="10960" y="15277"/>
                  <a:pt x="11197" y="15751"/>
                  <a:pt x="11458" y="16178"/>
                </a:cubicBezTo>
                <a:cubicBezTo>
                  <a:pt x="11719" y="16629"/>
                  <a:pt x="12051" y="17009"/>
                  <a:pt x="12454" y="17341"/>
                </a:cubicBezTo>
                <a:cubicBezTo>
                  <a:pt x="12786" y="17602"/>
                  <a:pt x="13095" y="17863"/>
                  <a:pt x="13403" y="18100"/>
                </a:cubicBezTo>
                <a:cubicBezTo>
                  <a:pt x="13949" y="18574"/>
                  <a:pt x="14589" y="18906"/>
                  <a:pt x="15301" y="19096"/>
                </a:cubicBezTo>
                <a:cubicBezTo>
                  <a:pt x="16368" y="19357"/>
                  <a:pt x="17459" y="19499"/>
                  <a:pt x="18574" y="19499"/>
                </a:cubicBezTo>
                <a:close/>
                <a:moveTo>
                  <a:pt x="23959" y="8493"/>
                </a:moveTo>
                <a:lnTo>
                  <a:pt x="23959" y="8256"/>
                </a:lnTo>
                <a:cubicBezTo>
                  <a:pt x="23959" y="7710"/>
                  <a:pt x="23532" y="7283"/>
                  <a:pt x="22986" y="7283"/>
                </a:cubicBezTo>
                <a:cubicBezTo>
                  <a:pt x="22725" y="7259"/>
                  <a:pt x="22512" y="7449"/>
                  <a:pt x="22488" y="7710"/>
                </a:cubicBezTo>
                <a:cubicBezTo>
                  <a:pt x="22488" y="8113"/>
                  <a:pt x="22536" y="8517"/>
                  <a:pt x="22607" y="8896"/>
                </a:cubicBezTo>
                <a:cubicBezTo>
                  <a:pt x="22749" y="9276"/>
                  <a:pt x="23129" y="9489"/>
                  <a:pt x="23532" y="9394"/>
                </a:cubicBezTo>
                <a:cubicBezTo>
                  <a:pt x="23745" y="9347"/>
                  <a:pt x="23912" y="9157"/>
                  <a:pt x="23935" y="8920"/>
                </a:cubicBezTo>
                <a:cubicBezTo>
                  <a:pt x="23935" y="8778"/>
                  <a:pt x="23959" y="8635"/>
                  <a:pt x="23959" y="8493"/>
                </a:cubicBezTo>
                <a:close/>
                <a:moveTo>
                  <a:pt x="13664" y="10058"/>
                </a:moveTo>
                <a:cubicBezTo>
                  <a:pt x="13664" y="10201"/>
                  <a:pt x="13688" y="10367"/>
                  <a:pt x="13712" y="10509"/>
                </a:cubicBezTo>
                <a:cubicBezTo>
                  <a:pt x="13783" y="10936"/>
                  <a:pt x="14328" y="11102"/>
                  <a:pt x="14637" y="10794"/>
                </a:cubicBezTo>
                <a:cubicBezTo>
                  <a:pt x="15087" y="10391"/>
                  <a:pt x="15135" y="10225"/>
                  <a:pt x="14826" y="9655"/>
                </a:cubicBezTo>
                <a:cubicBezTo>
                  <a:pt x="14779" y="9584"/>
                  <a:pt x="14755" y="9489"/>
                  <a:pt x="14732" y="9394"/>
                </a:cubicBezTo>
                <a:cubicBezTo>
                  <a:pt x="14613" y="9205"/>
                  <a:pt x="14376" y="9086"/>
                  <a:pt x="14162" y="9133"/>
                </a:cubicBezTo>
                <a:cubicBezTo>
                  <a:pt x="13901" y="9181"/>
                  <a:pt x="13712" y="9371"/>
                  <a:pt x="13688" y="9632"/>
                </a:cubicBezTo>
                <a:cubicBezTo>
                  <a:pt x="13688" y="9774"/>
                  <a:pt x="13688" y="9892"/>
                  <a:pt x="13664" y="100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7" name="Google Shape;1587;p61"/>
          <p:cNvSpPr/>
          <p:nvPr/>
        </p:nvSpPr>
        <p:spPr>
          <a:xfrm>
            <a:off x="1122650" y="4104626"/>
            <a:ext cx="734200" cy="569325"/>
          </a:xfrm>
          <a:custGeom>
            <a:avLst/>
            <a:gdLst/>
            <a:ahLst/>
            <a:cxnLst/>
            <a:rect l="l" t="t" r="r" b="b"/>
            <a:pathLst>
              <a:path w="29368" h="22773" extrusionOk="0">
                <a:moveTo>
                  <a:pt x="1" y="12643"/>
                </a:moveTo>
                <a:cubicBezTo>
                  <a:pt x="309" y="12477"/>
                  <a:pt x="523" y="12359"/>
                  <a:pt x="736" y="12264"/>
                </a:cubicBezTo>
                <a:cubicBezTo>
                  <a:pt x="2515" y="11362"/>
                  <a:pt x="4318" y="10508"/>
                  <a:pt x="6097" y="9583"/>
                </a:cubicBezTo>
                <a:cubicBezTo>
                  <a:pt x="8019" y="8634"/>
                  <a:pt x="9774" y="7377"/>
                  <a:pt x="11339" y="5907"/>
                </a:cubicBezTo>
                <a:cubicBezTo>
                  <a:pt x="11956" y="5313"/>
                  <a:pt x="12502" y="4649"/>
                  <a:pt x="12953" y="3938"/>
                </a:cubicBezTo>
                <a:cubicBezTo>
                  <a:pt x="13190" y="3606"/>
                  <a:pt x="13403" y="3273"/>
                  <a:pt x="13617" y="2989"/>
                </a:cubicBezTo>
                <a:lnTo>
                  <a:pt x="17910" y="2420"/>
                </a:lnTo>
                <a:cubicBezTo>
                  <a:pt x="17958" y="2514"/>
                  <a:pt x="17981" y="2633"/>
                  <a:pt x="18005" y="2752"/>
                </a:cubicBezTo>
                <a:cubicBezTo>
                  <a:pt x="18100" y="3273"/>
                  <a:pt x="18385" y="3748"/>
                  <a:pt x="18812" y="4104"/>
                </a:cubicBezTo>
                <a:cubicBezTo>
                  <a:pt x="19357" y="4602"/>
                  <a:pt x="20211" y="4626"/>
                  <a:pt x="20780" y="4127"/>
                </a:cubicBezTo>
                <a:cubicBezTo>
                  <a:pt x="21445" y="3558"/>
                  <a:pt x="21966" y="2823"/>
                  <a:pt x="22251" y="1993"/>
                </a:cubicBezTo>
                <a:cubicBezTo>
                  <a:pt x="22322" y="1660"/>
                  <a:pt x="22346" y="1305"/>
                  <a:pt x="22346" y="949"/>
                </a:cubicBezTo>
                <a:lnTo>
                  <a:pt x="24457" y="0"/>
                </a:lnTo>
                <a:cubicBezTo>
                  <a:pt x="24528" y="71"/>
                  <a:pt x="24576" y="166"/>
                  <a:pt x="24623" y="261"/>
                </a:cubicBezTo>
                <a:cubicBezTo>
                  <a:pt x="25026" y="1233"/>
                  <a:pt x="25406" y="2230"/>
                  <a:pt x="25809" y="3250"/>
                </a:cubicBezTo>
                <a:cubicBezTo>
                  <a:pt x="26426" y="4839"/>
                  <a:pt x="27043" y="6405"/>
                  <a:pt x="27659" y="7994"/>
                </a:cubicBezTo>
                <a:cubicBezTo>
                  <a:pt x="27920" y="8706"/>
                  <a:pt x="28086" y="9441"/>
                  <a:pt x="28158" y="10200"/>
                </a:cubicBezTo>
                <a:cubicBezTo>
                  <a:pt x="28324" y="11410"/>
                  <a:pt x="28561" y="12596"/>
                  <a:pt x="28845" y="13758"/>
                </a:cubicBezTo>
                <a:cubicBezTo>
                  <a:pt x="28964" y="14304"/>
                  <a:pt x="29106" y="14802"/>
                  <a:pt x="29225" y="15347"/>
                </a:cubicBezTo>
                <a:cubicBezTo>
                  <a:pt x="29320" y="15679"/>
                  <a:pt x="29367" y="16035"/>
                  <a:pt x="29367" y="16391"/>
                </a:cubicBezTo>
                <a:cubicBezTo>
                  <a:pt x="29367" y="17482"/>
                  <a:pt x="29367" y="18573"/>
                  <a:pt x="29320" y="19688"/>
                </a:cubicBezTo>
                <a:cubicBezTo>
                  <a:pt x="29320" y="19973"/>
                  <a:pt x="29249" y="20258"/>
                  <a:pt x="29225" y="20542"/>
                </a:cubicBezTo>
                <a:cubicBezTo>
                  <a:pt x="29201" y="21064"/>
                  <a:pt x="28869" y="21539"/>
                  <a:pt x="28371" y="21728"/>
                </a:cubicBezTo>
                <a:cubicBezTo>
                  <a:pt x="27968" y="21894"/>
                  <a:pt x="27588" y="22060"/>
                  <a:pt x="27185" y="22203"/>
                </a:cubicBezTo>
                <a:cubicBezTo>
                  <a:pt x="26782" y="22345"/>
                  <a:pt x="26402" y="22440"/>
                  <a:pt x="26023" y="22559"/>
                </a:cubicBezTo>
                <a:cubicBezTo>
                  <a:pt x="25525" y="22701"/>
                  <a:pt x="25003" y="22772"/>
                  <a:pt x="24505" y="22772"/>
                </a:cubicBezTo>
                <a:cubicBezTo>
                  <a:pt x="23769" y="22772"/>
                  <a:pt x="23058" y="22748"/>
                  <a:pt x="22346" y="22772"/>
                </a:cubicBezTo>
                <a:cubicBezTo>
                  <a:pt x="21160" y="22772"/>
                  <a:pt x="19974" y="22677"/>
                  <a:pt x="18812" y="22464"/>
                </a:cubicBezTo>
                <a:cubicBezTo>
                  <a:pt x="17649" y="22298"/>
                  <a:pt x="16511" y="22037"/>
                  <a:pt x="15419" y="21681"/>
                </a:cubicBezTo>
                <a:cubicBezTo>
                  <a:pt x="14162" y="21301"/>
                  <a:pt x="12953" y="20827"/>
                  <a:pt x="11790" y="20281"/>
                </a:cubicBezTo>
                <a:cubicBezTo>
                  <a:pt x="10201" y="19475"/>
                  <a:pt x="8659" y="18645"/>
                  <a:pt x="7141" y="17743"/>
                </a:cubicBezTo>
                <a:cubicBezTo>
                  <a:pt x="5979" y="17055"/>
                  <a:pt x="4864" y="16296"/>
                  <a:pt x="3773" y="15513"/>
                </a:cubicBezTo>
                <a:cubicBezTo>
                  <a:pt x="2634" y="14707"/>
                  <a:pt x="1519" y="13829"/>
                  <a:pt x="380" y="12999"/>
                </a:cubicBezTo>
                <a:cubicBezTo>
                  <a:pt x="262" y="12928"/>
                  <a:pt x="191" y="12809"/>
                  <a:pt x="1" y="1264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8" name="Google Shape;1588;p61"/>
          <p:cNvSpPr/>
          <p:nvPr/>
        </p:nvSpPr>
        <p:spPr>
          <a:xfrm>
            <a:off x="973225" y="3388826"/>
            <a:ext cx="851600" cy="494625"/>
          </a:xfrm>
          <a:custGeom>
            <a:avLst/>
            <a:gdLst/>
            <a:ahLst/>
            <a:cxnLst/>
            <a:rect l="l" t="t" r="r" b="b"/>
            <a:pathLst>
              <a:path w="34064" h="19785" extrusionOk="0">
                <a:moveTo>
                  <a:pt x="4673" y="14755"/>
                </a:moveTo>
                <a:cubicBezTo>
                  <a:pt x="4578" y="14779"/>
                  <a:pt x="4531" y="14826"/>
                  <a:pt x="4484" y="14826"/>
                </a:cubicBezTo>
                <a:cubicBezTo>
                  <a:pt x="4270" y="14803"/>
                  <a:pt x="4104" y="14945"/>
                  <a:pt x="4057" y="15135"/>
                </a:cubicBezTo>
                <a:cubicBezTo>
                  <a:pt x="3891" y="15609"/>
                  <a:pt x="3701" y="16084"/>
                  <a:pt x="3535" y="16582"/>
                </a:cubicBezTo>
                <a:cubicBezTo>
                  <a:pt x="3321" y="17365"/>
                  <a:pt x="3226" y="18171"/>
                  <a:pt x="3250" y="18978"/>
                </a:cubicBezTo>
                <a:cubicBezTo>
                  <a:pt x="3250" y="19215"/>
                  <a:pt x="3226" y="19452"/>
                  <a:pt x="3226" y="19689"/>
                </a:cubicBezTo>
                <a:cubicBezTo>
                  <a:pt x="3060" y="19784"/>
                  <a:pt x="2989" y="19689"/>
                  <a:pt x="2894" y="19642"/>
                </a:cubicBezTo>
                <a:cubicBezTo>
                  <a:pt x="2657" y="19523"/>
                  <a:pt x="2396" y="19405"/>
                  <a:pt x="2183" y="19286"/>
                </a:cubicBezTo>
                <a:cubicBezTo>
                  <a:pt x="1566" y="18930"/>
                  <a:pt x="831" y="18859"/>
                  <a:pt x="166" y="19049"/>
                </a:cubicBezTo>
                <a:cubicBezTo>
                  <a:pt x="119" y="19049"/>
                  <a:pt x="95" y="19025"/>
                  <a:pt x="0" y="18978"/>
                </a:cubicBezTo>
                <a:cubicBezTo>
                  <a:pt x="71" y="18859"/>
                  <a:pt x="143" y="18764"/>
                  <a:pt x="214" y="18646"/>
                </a:cubicBezTo>
                <a:cubicBezTo>
                  <a:pt x="617" y="18053"/>
                  <a:pt x="1020" y="17459"/>
                  <a:pt x="1447" y="16890"/>
                </a:cubicBezTo>
                <a:cubicBezTo>
                  <a:pt x="1637" y="16653"/>
                  <a:pt x="1590" y="16345"/>
                  <a:pt x="1851" y="16131"/>
                </a:cubicBezTo>
                <a:cubicBezTo>
                  <a:pt x="2040" y="15941"/>
                  <a:pt x="2183" y="15728"/>
                  <a:pt x="2301" y="15491"/>
                </a:cubicBezTo>
                <a:cubicBezTo>
                  <a:pt x="3203" y="14091"/>
                  <a:pt x="3891" y="12573"/>
                  <a:pt x="4863" y="11221"/>
                </a:cubicBezTo>
                <a:cubicBezTo>
                  <a:pt x="5432" y="10438"/>
                  <a:pt x="5954" y="9632"/>
                  <a:pt x="6476" y="8825"/>
                </a:cubicBezTo>
                <a:cubicBezTo>
                  <a:pt x="6784" y="8351"/>
                  <a:pt x="7164" y="7900"/>
                  <a:pt x="7354" y="7331"/>
                </a:cubicBezTo>
                <a:cubicBezTo>
                  <a:pt x="7425" y="7165"/>
                  <a:pt x="7544" y="7022"/>
                  <a:pt x="7710" y="6904"/>
                </a:cubicBezTo>
                <a:cubicBezTo>
                  <a:pt x="7947" y="6690"/>
                  <a:pt x="8160" y="6429"/>
                  <a:pt x="8350" y="6121"/>
                </a:cubicBezTo>
                <a:cubicBezTo>
                  <a:pt x="8374" y="6073"/>
                  <a:pt x="8397" y="6026"/>
                  <a:pt x="8469" y="5979"/>
                </a:cubicBezTo>
                <a:cubicBezTo>
                  <a:pt x="8896" y="5694"/>
                  <a:pt x="9133" y="5220"/>
                  <a:pt x="9536" y="4887"/>
                </a:cubicBezTo>
                <a:cubicBezTo>
                  <a:pt x="9916" y="4579"/>
                  <a:pt x="10271" y="4247"/>
                  <a:pt x="10675" y="3962"/>
                </a:cubicBezTo>
                <a:cubicBezTo>
                  <a:pt x="11339" y="3464"/>
                  <a:pt x="12027" y="2990"/>
                  <a:pt x="12762" y="2587"/>
                </a:cubicBezTo>
                <a:cubicBezTo>
                  <a:pt x="14233" y="1756"/>
                  <a:pt x="15798" y="1092"/>
                  <a:pt x="17459" y="641"/>
                </a:cubicBezTo>
                <a:cubicBezTo>
                  <a:pt x="17649" y="594"/>
                  <a:pt x="17838" y="499"/>
                  <a:pt x="18028" y="452"/>
                </a:cubicBezTo>
                <a:cubicBezTo>
                  <a:pt x="19285" y="120"/>
                  <a:pt x="20590" y="1"/>
                  <a:pt x="21871" y="120"/>
                </a:cubicBezTo>
                <a:cubicBezTo>
                  <a:pt x="22250" y="143"/>
                  <a:pt x="22630" y="143"/>
                  <a:pt x="23033" y="143"/>
                </a:cubicBezTo>
                <a:cubicBezTo>
                  <a:pt x="23626" y="167"/>
                  <a:pt x="24219" y="262"/>
                  <a:pt x="24812" y="404"/>
                </a:cubicBezTo>
                <a:cubicBezTo>
                  <a:pt x="25903" y="641"/>
                  <a:pt x="26971" y="974"/>
                  <a:pt x="27991" y="1400"/>
                </a:cubicBezTo>
                <a:cubicBezTo>
                  <a:pt x="29058" y="1875"/>
                  <a:pt x="30078" y="2468"/>
                  <a:pt x="30980" y="3203"/>
                </a:cubicBezTo>
                <a:cubicBezTo>
                  <a:pt x="31644" y="3678"/>
                  <a:pt x="32284" y="4223"/>
                  <a:pt x="32877" y="4793"/>
                </a:cubicBezTo>
                <a:cubicBezTo>
                  <a:pt x="32972" y="4864"/>
                  <a:pt x="33043" y="4935"/>
                  <a:pt x="33138" y="4982"/>
                </a:cubicBezTo>
                <a:cubicBezTo>
                  <a:pt x="33233" y="5053"/>
                  <a:pt x="33328" y="5125"/>
                  <a:pt x="33375" y="5220"/>
                </a:cubicBezTo>
                <a:cubicBezTo>
                  <a:pt x="33494" y="5504"/>
                  <a:pt x="33708" y="5741"/>
                  <a:pt x="33992" y="5884"/>
                </a:cubicBezTo>
                <a:cubicBezTo>
                  <a:pt x="34063" y="6311"/>
                  <a:pt x="33802" y="6714"/>
                  <a:pt x="33399" y="6856"/>
                </a:cubicBezTo>
                <a:cubicBezTo>
                  <a:pt x="33138" y="6999"/>
                  <a:pt x="32901" y="7141"/>
                  <a:pt x="32688" y="7354"/>
                </a:cubicBezTo>
                <a:cubicBezTo>
                  <a:pt x="31407" y="8398"/>
                  <a:pt x="29889" y="9133"/>
                  <a:pt x="28276" y="9513"/>
                </a:cubicBezTo>
                <a:cubicBezTo>
                  <a:pt x="27611" y="9632"/>
                  <a:pt x="26923" y="9679"/>
                  <a:pt x="26259" y="9632"/>
                </a:cubicBezTo>
                <a:cubicBezTo>
                  <a:pt x="25571" y="9655"/>
                  <a:pt x="24860" y="9584"/>
                  <a:pt x="24196" y="9394"/>
                </a:cubicBezTo>
                <a:cubicBezTo>
                  <a:pt x="23365" y="9181"/>
                  <a:pt x="22583" y="8825"/>
                  <a:pt x="21871" y="8351"/>
                </a:cubicBezTo>
                <a:cubicBezTo>
                  <a:pt x="20970" y="7758"/>
                  <a:pt x="20068" y="7093"/>
                  <a:pt x="19190" y="6453"/>
                </a:cubicBezTo>
                <a:cubicBezTo>
                  <a:pt x="19096" y="6382"/>
                  <a:pt x="19048" y="6287"/>
                  <a:pt x="19001" y="6192"/>
                </a:cubicBezTo>
                <a:cubicBezTo>
                  <a:pt x="18977" y="6097"/>
                  <a:pt x="18977" y="5979"/>
                  <a:pt x="18930" y="5860"/>
                </a:cubicBezTo>
                <a:cubicBezTo>
                  <a:pt x="18882" y="5718"/>
                  <a:pt x="18716" y="5623"/>
                  <a:pt x="18574" y="5623"/>
                </a:cubicBezTo>
                <a:cubicBezTo>
                  <a:pt x="18384" y="5647"/>
                  <a:pt x="18265" y="5765"/>
                  <a:pt x="18242" y="5931"/>
                </a:cubicBezTo>
                <a:cubicBezTo>
                  <a:pt x="18170" y="6168"/>
                  <a:pt x="18123" y="6406"/>
                  <a:pt x="18099" y="6667"/>
                </a:cubicBezTo>
                <a:cubicBezTo>
                  <a:pt x="18076" y="7046"/>
                  <a:pt x="17957" y="7402"/>
                  <a:pt x="17743" y="7734"/>
                </a:cubicBezTo>
                <a:cubicBezTo>
                  <a:pt x="17364" y="8351"/>
                  <a:pt x="16937" y="8967"/>
                  <a:pt x="16534" y="9584"/>
                </a:cubicBezTo>
                <a:cubicBezTo>
                  <a:pt x="15917" y="10438"/>
                  <a:pt x="15110" y="11150"/>
                  <a:pt x="14185" y="11672"/>
                </a:cubicBezTo>
                <a:cubicBezTo>
                  <a:pt x="13806" y="11909"/>
                  <a:pt x="13403" y="12099"/>
                  <a:pt x="13023" y="12312"/>
                </a:cubicBezTo>
                <a:cubicBezTo>
                  <a:pt x="11790" y="13024"/>
                  <a:pt x="10461" y="13498"/>
                  <a:pt x="9062" y="13712"/>
                </a:cubicBezTo>
                <a:cubicBezTo>
                  <a:pt x="8753" y="13759"/>
                  <a:pt x="8421" y="13783"/>
                  <a:pt x="8113" y="13759"/>
                </a:cubicBezTo>
                <a:cubicBezTo>
                  <a:pt x="7757" y="13712"/>
                  <a:pt x="7401" y="13759"/>
                  <a:pt x="7069" y="13878"/>
                </a:cubicBezTo>
                <a:cubicBezTo>
                  <a:pt x="6666" y="14067"/>
                  <a:pt x="6215" y="14044"/>
                  <a:pt x="5836" y="13854"/>
                </a:cubicBezTo>
                <a:cubicBezTo>
                  <a:pt x="5527" y="13688"/>
                  <a:pt x="5148" y="13735"/>
                  <a:pt x="4816" y="13522"/>
                </a:cubicBezTo>
                <a:cubicBezTo>
                  <a:pt x="4602" y="13403"/>
                  <a:pt x="4365" y="13522"/>
                  <a:pt x="4199" y="13783"/>
                </a:cubicBezTo>
                <a:cubicBezTo>
                  <a:pt x="4033" y="13949"/>
                  <a:pt x="4057" y="14233"/>
                  <a:pt x="4246" y="14400"/>
                </a:cubicBezTo>
                <a:cubicBezTo>
                  <a:pt x="4389" y="14518"/>
                  <a:pt x="4531" y="14637"/>
                  <a:pt x="4673" y="1475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9" name="Google Shape;1589;p61"/>
          <p:cNvSpPr/>
          <p:nvPr/>
        </p:nvSpPr>
        <p:spPr>
          <a:xfrm>
            <a:off x="756176" y="3913075"/>
            <a:ext cx="522475" cy="303050"/>
          </a:xfrm>
          <a:custGeom>
            <a:avLst/>
            <a:gdLst/>
            <a:ahLst/>
            <a:cxnLst/>
            <a:rect l="l" t="t" r="r" b="b"/>
            <a:pathLst>
              <a:path w="20899" h="12122" extrusionOk="0">
                <a:moveTo>
                  <a:pt x="7259" y="0"/>
                </a:moveTo>
                <a:cubicBezTo>
                  <a:pt x="7235" y="190"/>
                  <a:pt x="7212" y="380"/>
                  <a:pt x="7164" y="593"/>
                </a:cubicBezTo>
                <a:cubicBezTo>
                  <a:pt x="7046" y="1281"/>
                  <a:pt x="7212" y="1993"/>
                  <a:pt x="7639" y="2562"/>
                </a:cubicBezTo>
                <a:cubicBezTo>
                  <a:pt x="7781" y="2752"/>
                  <a:pt x="7947" y="2942"/>
                  <a:pt x="8160" y="3060"/>
                </a:cubicBezTo>
                <a:cubicBezTo>
                  <a:pt x="8682" y="3392"/>
                  <a:pt x="9275" y="3629"/>
                  <a:pt x="9892" y="3772"/>
                </a:cubicBezTo>
                <a:cubicBezTo>
                  <a:pt x="10272" y="3843"/>
                  <a:pt x="10651" y="3867"/>
                  <a:pt x="11031" y="3843"/>
                </a:cubicBezTo>
                <a:cubicBezTo>
                  <a:pt x="11719" y="3819"/>
                  <a:pt x="12406" y="3890"/>
                  <a:pt x="13094" y="3677"/>
                </a:cubicBezTo>
                <a:cubicBezTo>
                  <a:pt x="13142" y="3677"/>
                  <a:pt x="13189" y="3701"/>
                  <a:pt x="13260" y="3701"/>
                </a:cubicBezTo>
                <a:cubicBezTo>
                  <a:pt x="13474" y="4080"/>
                  <a:pt x="13735" y="4483"/>
                  <a:pt x="13948" y="4887"/>
                </a:cubicBezTo>
                <a:cubicBezTo>
                  <a:pt x="14114" y="5171"/>
                  <a:pt x="14304" y="5409"/>
                  <a:pt x="14518" y="5622"/>
                </a:cubicBezTo>
                <a:cubicBezTo>
                  <a:pt x="15111" y="6191"/>
                  <a:pt x="15704" y="6784"/>
                  <a:pt x="16297" y="7377"/>
                </a:cubicBezTo>
                <a:cubicBezTo>
                  <a:pt x="16724" y="7757"/>
                  <a:pt x="17198" y="8113"/>
                  <a:pt x="17696" y="8421"/>
                </a:cubicBezTo>
                <a:cubicBezTo>
                  <a:pt x="17767" y="8469"/>
                  <a:pt x="17862" y="8492"/>
                  <a:pt x="17910" y="8563"/>
                </a:cubicBezTo>
                <a:cubicBezTo>
                  <a:pt x="18669" y="9133"/>
                  <a:pt x="19570" y="9489"/>
                  <a:pt x="20495" y="9607"/>
                </a:cubicBezTo>
                <a:cubicBezTo>
                  <a:pt x="20590" y="9631"/>
                  <a:pt x="20661" y="9655"/>
                  <a:pt x="20756" y="9678"/>
                </a:cubicBezTo>
                <a:cubicBezTo>
                  <a:pt x="20804" y="9702"/>
                  <a:pt x="20851" y="9749"/>
                  <a:pt x="20899" y="9773"/>
                </a:cubicBezTo>
                <a:cubicBezTo>
                  <a:pt x="20804" y="10058"/>
                  <a:pt x="20638" y="10319"/>
                  <a:pt x="20448" y="10556"/>
                </a:cubicBezTo>
                <a:cubicBezTo>
                  <a:pt x="20400" y="10651"/>
                  <a:pt x="20306" y="10698"/>
                  <a:pt x="20187" y="10746"/>
                </a:cubicBezTo>
                <a:cubicBezTo>
                  <a:pt x="19784" y="10841"/>
                  <a:pt x="19380" y="10935"/>
                  <a:pt x="18953" y="11030"/>
                </a:cubicBezTo>
                <a:cubicBezTo>
                  <a:pt x="18811" y="11078"/>
                  <a:pt x="18645" y="11054"/>
                  <a:pt x="18479" y="11102"/>
                </a:cubicBezTo>
                <a:cubicBezTo>
                  <a:pt x="17625" y="11362"/>
                  <a:pt x="16747" y="11647"/>
                  <a:pt x="15870" y="11932"/>
                </a:cubicBezTo>
                <a:cubicBezTo>
                  <a:pt x="15466" y="12050"/>
                  <a:pt x="15039" y="12098"/>
                  <a:pt x="14613" y="12098"/>
                </a:cubicBezTo>
                <a:cubicBezTo>
                  <a:pt x="14304" y="12122"/>
                  <a:pt x="13996" y="12074"/>
                  <a:pt x="13735" y="11908"/>
                </a:cubicBezTo>
                <a:cubicBezTo>
                  <a:pt x="13687" y="11766"/>
                  <a:pt x="13687" y="11623"/>
                  <a:pt x="13687" y="11481"/>
                </a:cubicBezTo>
                <a:cubicBezTo>
                  <a:pt x="13759" y="10935"/>
                  <a:pt x="13853" y="10366"/>
                  <a:pt x="13972" y="9821"/>
                </a:cubicBezTo>
                <a:cubicBezTo>
                  <a:pt x="14043" y="9536"/>
                  <a:pt x="14138" y="9275"/>
                  <a:pt x="14186" y="8990"/>
                </a:cubicBezTo>
                <a:cubicBezTo>
                  <a:pt x="14209" y="8824"/>
                  <a:pt x="14186" y="8682"/>
                  <a:pt x="14138" y="8540"/>
                </a:cubicBezTo>
                <a:cubicBezTo>
                  <a:pt x="14019" y="8136"/>
                  <a:pt x="13545" y="7970"/>
                  <a:pt x="13213" y="8184"/>
                </a:cubicBezTo>
                <a:cubicBezTo>
                  <a:pt x="12976" y="8302"/>
                  <a:pt x="12739" y="8445"/>
                  <a:pt x="12525" y="8635"/>
                </a:cubicBezTo>
                <a:cubicBezTo>
                  <a:pt x="11695" y="9275"/>
                  <a:pt x="10675" y="9631"/>
                  <a:pt x="9607" y="9655"/>
                </a:cubicBezTo>
                <a:lnTo>
                  <a:pt x="8943" y="9655"/>
                </a:lnTo>
                <a:cubicBezTo>
                  <a:pt x="8137" y="9726"/>
                  <a:pt x="7330" y="9536"/>
                  <a:pt x="6619" y="9133"/>
                </a:cubicBezTo>
                <a:cubicBezTo>
                  <a:pt x="6453" y="9062"/>
                  <a:pt x="6286" y="8990"/>
                  <a:pt x="6120" y="8943"/>
                </a:cubicBezTo>
                <a:cubicBezTo>
                  <a:pt x="5029" y="8563"/>
                  <a:pt x="4009" y="7970"/>
                  <a:pt x="3132" y="7188"/>
                </a:cubicBezTo>
                <a:cubicBezTo>
                  <a:pt x="2444" y="6595"/>
                  <a:pt x="1708" y="6049"/>
                  <a:pt x="1020" y="5432"/>
                </a:cubicBezTo>
                <a:cubicBezTo>
                  <a:pt x="665" y="5148"/>
                  <a:pt x="356" y="4768"/>
                  <a:pt x="0" y="4389"/>
                </a:cubicBezTo>
                <a:cubicBezTo>
                  <a:pt x="475" y="4128"/>
                  <a:pt x="878" y="3867"/>
                  <a:pt x="1329" y="3653"/>
                </a:cubicBezTo>
                <a:cubicBezTo>
                  <a:pt x="2017" y="3321"/>
                  <a:pt x="2752" y="3013"/>
                  <a:pt x="3464" y="2657"/>
                </a:cubicBezTo>
                <a:cubicBezTo>
                  <a:pt x="4175" y="2325"/>
                  <a:pt x="4863" y="1898"/>
                  <a:pt x="5504" y="1400"/>
                </a:cubicBezTo>
                <a:cubicBezTo>
                  <a:pt x="6026" y="949"/>
                  <a:pt x="6571" y="498"/>
                  <a:pt x="7093" y="48"/>
                </a:cubicBezTo>
                <a:cubicBezTo>
                  <a:pt x="7140" y="24"/>
                  <a:pt x="7188" y="0"/>
                  <a:pt x="7259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0" name="Google Shape;1590;p61"/>
          <p:cNvSpPr/>
          <p:nvPr/>
        </p:nvSpPr>
        <p:spPr>
          <a:xfrm>
            <a:off x="1871051" y="3765400"/>
            <a:ext cx="284675" cy="288250"/>
          </a:xfrm>
          <a:custGeom>
            <a:avLst/>
            <a:gdLst/>
            <a:ahLst/>
            <a:cxnLst/>
            <a:rect l="l" t="t" r="r" b="b"/>
            <a:pathLst>
              <a:path w="11387" h="11530" extrusionOk="0">
                <a:moveTo>
                  <a:pt x="1" y="9750"/>
                </a:moveTo>
                <a:cubicBezTo>
                  <a:pt x="404" y="9323"/>
                  <a:pt x="760" y="8943"/>
                  <a:pt x="1115" y="8588"/>
                </a:cubicBezTo>
                <a:cubicBezTo>
                  <a:pt x="2159" y="7520"/>
                  <a:pt x="2989" y="6239"/>
                  <a:pt x="3535" y="4840"/>
                </a:cubicBezTo>
                <a:cubicBezTo>
                  <a:pt x="3701" y="4365"/>
                  <a:pt x="3843" y="3891"/>
                  <a:pt x="3938" y="3416"/>
                </a:cubicBezTo>
                <a:cubicBezTo>
                  <a:pt x="4081" y="2752"/>
                  <a:pt x="4199" y="2088"/>
                  <a:pt x="4294" y="1448"/>
                </a:cubicBezTo>
                <a:cubicBezTo>
                  <a:pt x="4318" y="1234"/>
                  <a:pt x="4342" y="1044"/>
                  <a:pt x="4342" y="855"/>
                </a:cubicBezTo>
                <a:cubicBezTo>
                  <a:pt x="4342" y="594"/>
                  <a:pt x="4365" y="357"/>
                  <a:pt x="4365" y="119"/>
                </a:cubicBezTo>
                <a:cubicBezTo>
                  <a:pt x="4626" y="1"/>
                  <a:pt x="4935" y="96"/>
                  <a:pt x="5101" y="333"/>
                </a:cubicBezTo>
                <a:cubicBezTo>
                  <a:pt x="5694" y="1092"/>
                  <a:pt x="6524" y="1566"/>
                  <a:pt x="7235" y="2159"/>
                </a:cubicBezTo>
                <a:cubicBezTo>
                  <a:pt x="8469" y="3132"/>
                  <a:pt x="9868" y="3677"/>
                  <a:pt x="11339" y="4104"/>
                </a:cubicBezTo>
                <a:cubicBezTo>
                  <a:pt x="11339" y="4104"/>
                  <a:pt x="11363" y="4128"/>
                  <a:pt x="11387" y="4176"/>
                </a:cubicBezTo>
                <a:cubicBezTo>
                  <a:pt x="11149" y="4460"/>
                  <a:pt x="10841" y="4697"/>
                  <a:pt x="10533" y="4887"/>
                </a:cubicBezTo>
                <a:cubicBezTo>
                  <a:pt x="10177" y="5077"/>
                  <a:pt x="9868" y="5338"/>
                  <a:pt x="9631" y="5670"/>
                </a:cubicBezTo>
                <a:cubicBezTo>
                  <a:pt x="9370" y="6026"/>
                  <a:pt x="8967" y="6287"/>
                  <a:pt x="8516" y="6358"/>
                </a:cubicBezTo>
                <a:cubicBezTo>
                  <a:pt x="8255" y="6405"/>
                  <a:pt x="7995" y="6453"/>
                  <a:pt x="7734" y="6429"/>
                </a:cubicBezTo>
                <a:lnTo>
                  <a:pt x="6785" y="6429"/>
                </a:lnTo>
                <a:cubicBezTo>
                  <a:pt x="6429" y="6429"/>
                  <a:pt x="6121" y="6666"/>
                  <a:pt x="6026" y="6998"/>
                </a:cubicBezTo>
                <a:cubicBezTo>
                  <a:pt x="5955" y="7141"/>
                  <a:pt x="5955" y="7307"/>
                  <a:pt x="6049" y="7449"/>
                </a:cubicBezTo>
                <a:cubicBezTo>
                  <a:pt x="6168" y="7615"/>
                  <a:pt x="6287" y="7781"/>
                  <a:pt x="6429" y="7923"/>
                </a:cubicBezTo>
                <a:cubicBezTo>
                  <a:pt x="6666" y="8208"/>
                  <a:pt x="6951" y="8469"/>
                  <a:pt x="7188" y="8754"/>
                </a:cubicBezTo>
                <a:cubicBezTo>
                  <a:pt x="7449" y="8967"/>
                  <a:pt x="7591" y="9276"/>
                  <a:pt x="7615" y="9608"/>
                </a:cubicBezTo>
                <a:cubicBezTo>
                  <a:pt x="7212" y="9821"/>
                  <a:pt x="6785" y="9940"/>
                  <a:pt x="6334" y="9916"/>
                </a:cubicBezTo>
                <a:lnTo>
                  <a:pt x="5338" y="9916"/>
                </a:lnTo>
                <a:cubicBezTo>
                  <a:pt x="5148" y="9916"/>
                  <a:pt x="4935" y="9940"/>
                  <a:pt x="4745" y="9963"/>
                </a:cubicBezTo>
                <a:cubicBezTo>
                  <a:pt x="4342" y="10035"/>
                  <a:pt x="4199" y="10153"/>
                  <a:pt x="4128" y="10628"/>
                </a:cubicBezTo>
                <a:cubicBezTo>
                  <a:pt x="4104" y="10912"/>
                  <a:pt x="3938" y="11126"/>
                  <a:pt x="3677" y="11221"/>
                </a:cubicBezTo>
                <a:cubicBezTo>
                  <a:pt x="3155" y="11434"/>
                  <a:pt x="2586" y="11529"/>
                  <a:pt x="2041" y="11529"/>
                </a:cubicBezTo>
                <a:cubicBezTo>
                  <a:pt x="1614" y="11529"/>
                  <a:pt x="1187" y="11316"/>
                  <a:pt x="926" y="10983"/>
                </a:cubicBezTo>
                <a:cubicBezTo>
                  <a:pt x="617" y="10580"/>
                  <a:pt x="333" y="10177"/>
                  <a:pt x="1" y="97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1" name="Google Shape;1591;p61"/>
          <p:cNvSpPr/>
          <p:nvPr/>
        </p:nvSpPr>
        <p:spPr>
          <a:xfrm>
            <a:off x="1910776" y="3576225"/>
            <a:ext cx="137025" cy="164300"/>
          </a:xfrm>
          <a:custGeom>
            <a:avLst/>
            <a:gdLst/>
            <a:ahLst/>
            <a:cxnLst/>
            <a:rect l="l" t="t" r="r" b="b"/>
            <a:pathLst>
              <a:path w="5481" h="6572" extrusionOk="0">
                <a:moveTo>
                  <a:pt x="2681" y="6477"/>
                </a:moveTo>
                <a:cubicBezTo>
                  <a:pt x="2444" y="5931"/>
                  <a:pt x="2207" y="5385"/>
                  <a:pt x="2017" y="4816"/>
                </a:cubicBezTo>
                <a:cubicBezTo>
                  <a:pt x="1614" y="3701"/>
                  <a:pt x="1021" y="2657"/>
                  <a:pt x="262" y="1756"/>
                </a:cubicBezTo>
                <a:cubicBezTo>
                  <a:pt x="167" y="1614"/>
                  <a:pt x="72" y="1495"/>
                  <a:pt x="1" y="1353"/>
                </a:cubicBezTo>
                <a:cubicBezTo>
                  <a:pt x="238" y="1021"/>
                  <a:pt x="499" y="736"/>
                  <a:pt x="807" y="475"/>
                </a:cubicBezTo>
                <a:cubicBezTo>
                  <a:pt x="1140" y="143"/>
                  <a:pt x="1590" y="1"/>
                  <a:pt x="2041" y="72"/>
                </a:cubicBezTo>
                <a:cubicBezTo>
                  <a:pt x="2847" y="167"/>
                  <a:pt x="3630" y="451"/>
                  <a:pt x="4294" y="878"/>
                </a:cubicBezTo>
                <a:cubicBezTo>
                  <a:pt x="4437" y="973"/>
                  <a:pt x="4579" y="1092"/>
                  <a:pt x="4698" y="1234"/>
                </a:cubicBezTo>
                <a:cubicBezTo>
                  <a:pt x="5219" y="2017"/>
                  <a:pt x="5480" y="2824"/>
                  <a:pt x="5172" y="3772"/>
                </a:cubicBezTo>
                <a:cubicBezTo>
                  <a:pt x="4959" y="4365"/>
                  <a:pt x="4698" y="4911"/>
                  <a:pt x="4366" y="5457"/>
                </a:cubicBezTo>
                <a:cubicBezTo>
                  <a:pt x="4081" y="5836"/>
                  <a:pt x="3749" y="6168"/>
                  <a:pt x="3346" y="6405"/>
                </a:cubicBezTo>
                <a:cubicBezTo>
                  <a:pt x="3132" y="6524"/>
                  <a:pt x="2895" y="6571"/>
                  <a:pt x="2681" y="64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2" name="Google Shape;1592;p61"/>
          <p:cNvSpPr/>
          <p:nvPr/>
        </p:nvSpPr>
        <p:spPr>
          <a:xfrm>
            <a:off x="960176" y="3887576"/>
            <a:ext cx="115075" cy="93725"/>
          </a:xfrm>
          <a:custGeom>
            <a:avLst/>
            <a:gdLst/>
            <a:ahLst/>
            <a:cxnLst/>
            <a:rect l="l" t="t" r="r" b="b"/>
            <a:pathLst>
              <a:path w="4603" h="3749" extrusionOk="0">
                <a:moveTo>
                  <a:pt x="4579" y="3724"/>
                </a:moveTo>
                <a:cubicBezTo>
                  <a:pt x="4507" y="3748"/>
                  <a:pt x="4460" y="3748"/>
                  <a:pt x="4389" y="3748"/>
                </a:cubicBezTo>
                <a:cubicBezTo>
                  <a:pt x="3796" y="3748"/>
                  <a:pt x="3179" y="3724"/>
                  <a:pt x="2586" y="3724"/>
                </a:cubicBezTo>
                <a:cubicBezTo>
                  <a:pt x="1898" y="3724"/>
                  <a:pt x="1210" y="3535"/>
                  <a:pt x="617" y="3131"/>
                </a:cubicBezTo>
                <a:cubicBezTo>
                  <a:pt x="214" y="2870"/>
                  <a:pt x="0" y="2396"/>
                  <a:pt x="72" y="1922"/>
                </a:cubicBezTo>
                <a:cubicBezTo>
                  <a:pt x="119" y="1329"/>
                  <a:pt x="356" y="783"/>
                  <a:pt x="736" y="332"/>
                </a:cubicBezTo>
                <a:cubicBezTo>
                  <a:pt x="878" y="143"/>
                  <a:pt x="1139" y="24"/>
                  <a:pt x="1376" y="48"/>
                </a:cubicBezTo>
                <a:cubicBezTo>
                  <a:pt x="2325" y="0"/>
                  <a:pt x="3203" y="427"/>
                  <a:pt x="3772" y="1163"/>
                </a:cubicBezTo>
                <a:cubicBezTo>
                  <a:pt x="3867" y="1305"/>
                  <a:pt x="3938" y="1447"/>
                  <a:pt x="3962" y="1589"/>
                </a:cubicBezTo>
                <a:cubicBezTo>
                  <a:pt x="4104" y="2277"/>
                  <a:pt x="4318" y="2942"/>
                  <a:pt x="4579" y="3558"/>
                </a:cubicBezTo>
                <a:cubicBezTo>
                  <a:pt x="4602" y="3629"/>
                  <a:pt x="4579" y="3653"/>
                  <a:pt x="4579" y="37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3" name="Google Shape;1593;p61"/>
          <p:cNvSpPr/>
          <p:nvPr/>
        </p:nvSpPr>
        <p:spPr>
          <a:xfrm>
            <a:off x="1553776" y="4890376"/>
            <a:ext cx="38575" cy="157175"/>
          </a:xfrm>
          <a:custGeom>
            <a:avLst/>
            <a:gdLst/>
            <a:ahLst/>
            <a:cxnLst/>
            <a:rect l="l" t="t" r="r" b="b"/>
            <a:pathLst>
              <a:path w="1543" h="6287" extrusionOk="0">
                <a:moveTo>
                  <a:pt x="1092" y="6286"/>
                </a:moveTo>
                <a:lnTo>
                  <a:pt x="357" y="6286"/>
                </a:lnTo>
                <a:cubicBezTo>
                  <a:pt x="143" y="5835"/>
                  <a:pt x="25" y="5337"/>
                  <a:pt x="1" y="4863"/>
                </a:cubicBezTo>
                <a:lnTo>
                  <a:pt x="1" y="309"/>
                </a:lnTo>
                <a:cubicBezTo>
                  <a:pt x="25" y="214"/>
                  <a:pt x="25" y="142"/>
                  <a:pt x="48" y="71"/>
                </a:cubicBezTo>
                <a:cubicBezTo>
                  <a:pt x="191" y="0"/>
                  <a:pt x="214" y="119"/>
                  <a:pt x="262" y="166"/>
                </a:cubicBezTo>
                <a:cubicBezTo>
                  <a:pt x="713" y="878"/>
                  <a:pt x="1068" y="1613"/>
                  <a:pt x="1329" y="2396"/>
                </a:cubicBezTo>
                <a:cubicBezTo>
                  <a:pt x="1424" y="2657"/>
                  <a:pt x="1495" y="2942"/>
                  <a:pt x="1519" y="3226"/>
                </a:cubicBezTo>
                <a:cubicBezTo>
                  <a:pt x="1543" y="3819"/>
                  <a:pt x="1519" y="4412"/>
                  <a:pt x="1519" y="5029"/>
                </a:cubicBezTo>
                <a:cubicBezTo>
                  <a:pt x="1543" y="5480"/>
                  <a:pt x="1401" y="5930"/>
                  <a:pt x="1092" y="62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4" name="Google Shape;1594;p61"/>
          <p:cNvSpPr/>
          <p:nvPr/>
        </p:nvSpPr>
        <p:spPr>
          <a:xfrm>
            <a:off x="1111401" y="4688751"/>
            <a:ext cx="50425" cy="130475"/>
          </a:xfrm>
          <a:custGeom>
            <a:avLst/>
            <a:gdLst/>
            <a:ahLst/>
            <a:cxnLst/>
            <a:rect l="l" t="t" r="r" b="b"/>
            <a:pathLst>
              <a:path w="2017" h="5219" extrusionOk="0">
                <a:moveTo>
                  <a:pt x="0" y="5219"/>
                </a:moveTo>
                <a:lnTo>
                  <a:pt x="0" y="3179"/>
                </a:lnTo>
                <a:cubicBezTo>
                  <a:pt x="24" y="2799"/>
                  <a:pt x="95" y="2443"/>
                  <a:pt x="237" y="2087"/>
                </a:cubicBezTo>
                <a:cubicBezTo>
                  <a:pt x="332" y="1732"/>
                  <a:pt x="451" y="1400"/>
                  <a:pt x="522" y="1044"/>
                </a:cubicBezTo>
                <a:cubicBezTo>
                  <a:pt x="641" y="712"/>
                  <a:pt x="830" y="403"/>
                  <a:pt x="1091" y="166"/>
                </a:cubicBezTo>
                <a:cubicBezTo>
                  <a:pt x="1163" y="95"/>
                  <a:pt x="1234" y="47"/>
                  <a:pt x="1329" y="47"/>
                </a:cubicBezTo>
                <a:cubicBezTo>
                  <a:pt x="1566" y="0"/>
                  <a:pt x="1803" y="24"/>
                  <a:pt x="2017" y="95"/>
                </a:cubicBezTo>
                <a:cubicBezTo>
                  <a:pt x="1803" y="546"/>
                  <a:pt x="1708" y="1067"/>
                  <a:pt x="1732" y="1566"/>
                </a:cubicBezTo>
                <a:cubicBezTo>
                  <a:pt x="1708" y="1827"/>
                  <a:pt x="1661" y="2064"/>
                  <a:pt x="1590" y="2301"/>
                </a:cubicBezTo>
                <a:cubicBezTo>
                  <a:pt x="1471" y="2728"/>
                  <a:pt x="1352" y="3155"/>
                  <a:pt x="1234" y="3582"/>
                </a:cubicBezTo>
                <a:cubicBezTo>
                  <a:pt x="1210" y="3724"/>
                  <a:pt x="1186" y="3843"/>
                  <a:pt x="1115" y="3961"/>
                </a:cubicBezTo>
                <a:cubicBezTo>
                  <a:pt x="854" y="4341"/>
                  <a:pt x="570" y="4721"/>
                  <a:pt x="285" y="5100"/>
                </a:cubicBezTo>
                <a:cubicBezTo>
                  <a:pt x="237" y="5147"/>
                  <a:pt x="166" y="5147"/>
                  <a:pt x="0" y="52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5" name="Google Shape;1595;p61"/>
          <p:cNvSpPr/>
          <p:nvPr/>
        </p:nvSpPr>
        <p:spPr>
          <a:xfrm>
            <a:off x="1597676" y="4139601"/>
            <a:ext cx="55175" cy="51025"/>
          </a:xfrm>
          <a:custGeom>
            <a:avLst/>
            <a:gdLst/>
            <a:ahLst/>
            <a:cxnLst/>
            <a:rect l="l" t="t" r="r" b="b"/>
            <a:pathLst>
              <a:path w="2207" h="2041" extrusionOk="0">
                <a:moveTo>
                  <a:pt x="2206" y="1"/>
                </a:moveTo>
                <a:cubicBezTo>
                  <a:pt x="2206" y="95"/>
                  <a:pt x="2206" y="190"/>
                  <a:pt x="2183" y="285"/>
                </a:cubicBezTo>
                <a:cubicBezTo>
                  <a:pt x="1945" y="831"/>
                  <a:pt x="1613" y="1329"/>
                  <a:pt x="1186" y="1756"/>
                </a:cubicBezTo>
                <a:cubicBezTo>
                  <a:pt x="973" y="2041"/>
                  <a:pt x="546" y="2041"/>
                  <a:pt x="380" y="1732"/>
                </a:cubicBezTo>
                <a:cubicBezTo>
                  <a:pt x="119" y="1448"/>
                  <a:pt x="71" y="1376"/>
                  <a:pt x="0" y="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6" name="Google Shape;1596;p61"/>
          <p:cNvSpPr/>
          <p:nvPr/>
        </p:nvSpPr>
        <p:spPr>
          <a:xfrm>
            <a:off x="1144000" y="3868601"/>
            <a:ext cx="172000" cy="177925"/>
          </a:xfrm>
          <a:custGeom>
            <a:avLst/>
            <a:gdLst/>
            <a:ahLst/>
            <a:cxnLst/>
            <a:rect l="l" t="t" r="r" b="b"/>
            <a:pathLst>
              <a:path w="6880" h="7117" extrusionOk="0">
                <a:moveTo>
                  <a:pt x="6761" y="3345"/>
                </a:moveTo>
                <a:lnTo>
                  <a:pt x="6761" y="3274"/>
                </a:lnTo>
                <a:cubicBezTo>
                  <a:pt x="6761" y="2515"/>
                  <a:pt x="6429" y="1779"/>
                  <a:pt x="5860" y="1305"/>
                </a:cubicBezTo>
                <a:cubicBezTo>
                  <a:pt x="5172" y="403"/>
                  <a:pt x="4033" y="0"/>
                  <a:pt x="2919" y="237"/>
                </a:cubicBezTo>
                <a:cubicBezTo>
                  <a:pt x="997" y="593"/>
                  <a:pt x="1" y="2609"/>
                  <a:pt x="167" y="4388"/>
                </a:cubicBezTo>
                <a:cubicBezTo>
                  <a:pt x="262" y="5408"/>
                  <a:pt x="665" y="6357"/>
                  <a:pt x="1638" y="6808"/>
                </a:cubicBezTo>
                <a:cubicBezTo>
                  <a:pt x="2207" y="7045"/>
                  <a:pt x="2824" y="7116"/>
                  <a:pt x="3417" y="7021"/>
                </a:cubicBezTo>
                <a:cubicBezTo>
                  <a:pt x="3606" y="6998"/>
                  <a:pt x="3773" y="6950"/>
                  <a:pt x="3939" y="6903"/>
                </a:cubicBezTo>
                <a:cubicBezTo>
                  <a:pt x="4057" y="6855"/>
                  <a:pt x="4793" y="6595"/>
                  <a:pt x="4342" y="6737"/>
                </a:cubicBezTo>
                <a:cubicBezTo>
                  <a:pt x="4769" y="6618"/>
                  <a:pt x="5172" y="6381"/>
                  <a:pt x="5528" y="6096"/>
                </a:cubicBezTo>
                <a:cubicBezTo>
                  <a:pt x="5931" y="5907"/>
                  <a:pt x="6263" y="5622"/>
                  <a:pt x="6477" y="5219"/>
                </a:cubicBezTo>
                <a:cubicBezTo>
                  <a:pt x="6785" y="4649"/>
                  <a:pt x="6880" y="3985"/>
                  <a:pt x="6761" y="33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7" name="Google Shape;1597;p61"/>
          <p:cNvSpPr/>
          <p:nvPr/>
        </p:nvSpPr>
        <p:spPr>
          <a:xfrm>
            <a:off x="1758975" y="3701350"/>
            <a:ext cx="176750" cy="168450"/>
          </a:xfrm>
          <a:custGeom>
            <a:avLst/>
            <a:gdLst/>
            <a:ahLst/>
            <a:cxnLst/>
            <a:rect l="l" t="t" r="r" b="b"/>
            <a:pathLst>
              <a:path w="7070" h="6738" extrusionOk="0">
                <a:moveTo>
                  <a:pt x="5172" y="546"/>
                </a:moveTo>
                <a:cubicBezTo>
                  <a:pt x="4934" y="428"/>
                  <a:pt x="4697" y="309"/>
                  <a:pt x="4460" y="214"/>
                </a:cubicBezTo>
                <a:cubicBezTo>
                  <a:pt x="4721" y="285"/>
                  <a:pt x="4650" y="262"/>
                  <a:pt x="4199" y="96"/>
                </a:cubicBezTo>
                <a:cubicBezTo>
                  <a:pt x="3914" y="25"/>
                  <a:pt x="3606" y="1"/>
                  <a:pt x="3321" y="1"/>
                </a:cubicBezTo>
                <a:cubicBezTo>
                  <a:pt x="2586" y="72"/>
                  <a:pt x="1874" y="380"/>
                  <a:pt x="1329" y="855"/>
                </a:cubicBezTo>
                <a:cubicBezTo>
                  <a:pt x="380" y="1709"/>
                  <a:pt x="0" y="3037"/>
                  <a:pt x="356" y="4271"/>
                </a:cubicBezTo>
                <a:cubicBezTo>
                  <a:pt x="688" y="5314"/>
                  <a:pt x="1519" y="6121"/>
                  <a:pt x="2586" y="6429"/>
                </a:cubicBezTo>
                <a:cubicBezTo>
                  <a:pt x="3653" y="6738"/>
                  <a:pt x="4745" y="6382"/>
                  <a:pt x="5575" y="5694"/>
                </a:cubicBezTo>
                <a:cubicBezTo>
                  <a:pt x="7069" y="4460"/>
                  <a:pt x="6785" y="1543"/>
                  <a:pt x="5172" y="5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8" name="Google Shape;1598;p61"/>
          <p:cNvSpPr/>
          <p:nvPr/>
        </p:nvSpPr>
        <p:spPr>
          <a:xfrm>
            <a:off x="720000" y="3362151"/>
            <a:ext cx="1574500" cy="1715625"/>
          </a:xfrm>
          <a:custGeom>
            <a:avLst/>
            <a:gdLst/>
            <a:ahLst/>
            <a:cxnLst/>
            <a:rect l="l" t="t" r="r" b="b"/>
            <a:pathLst>
              <a:path w="62980" h="68625" extrusionOk="0">
                <a:moveTo>
                  <a:pt x="25832" y="35273"/>
                </a:moveTo>
                <a:cubicBezTo>
                  <a:pt x="25500" y="35345"/>
                  <a:pt x="25192" y="35487"/>
                  <a:pt x="24955" y="35700"/>
                </a:cubicBezTo>
                <a:cubicBezTo>
                  <a:pt x="24433" y="36127"/>
                  <a:pt x="23840" y="36459"/>
                  <a:pt x="23199" y="36697"/>
                </a:cubicBezTo>
                <a:cubicBezTo>
                  <a:pt x="22488" y="36958"/>
                  <a:pt x="21800" y="37242"/>
                  <a:pt x="21065" y="37479"/>
                </a:cubicBezTo>
                <a:cubicBezTo>
                  <a:pt x="20187" y="37764"/>
                  <a:pt x="19286" y="37906"/>
                  <a:pt x="18360" y="37954"/>
                </a:cubicBezTo>
                <a:cubicBezTo>
                  <a:pt x="17530" y="38025"/>
                  <a:pt x="16700" y="38025"/>
                  <a:pt x="15893" y="37954"/>
                </a:cubicBezTo>
                <a:cubicBezTo>
                  <a:pt x="15372" y="37883"/>
                  <a:pt x="14873" y="37835"/>
                  <a:pt x="14352" y="37764"/>
                </a:cubicBezTo>
                <a:cubicBezTo>
                  <a:pt x="14091" y="37740"/>
                  <a:pt x="13806" y="37740"/>
                  <a:pt x="13545" y="37717"/>
                </a:cubicBezTo>
                <a:cubicBezTo>
                  <a:pt x="12549" y="37693"/>
                  <a:pt x="11529" y="37551"/>
                  <a:pt x="10556" y="37337"/>
                </a:cubicBezTo>
                <a:cubicBezTo>
                  <a:pt x="10129" y="37242"/>
                  <a:pt x="9655" y="37171"/>
                  <a:pt x="9204" y="37076"/>
                </a:cubicBezTo>
                <a:cubicBezTo>
                  <a:pt x="9157" y="37219"/>
                  <a:pt x="9086" y="37337"/>
                  <a:pt x="8991" y="37456"/>
                </a:cubicBezTo>
                <a:cubicBezTo>
                  <a:pt x="8374" y="38072"/>
                  <a:pt x="7971" y="38855"/>
                  <a:pt x="7378" y="39496"/>
                </a:cubicBezTo>
                <a:cubicBezTo>
                  <a:pt x="7330" y="39543"/>
                  <a:pt x="7283" y="39591"/>
                  <a:pt x="7235" y="39638"/>
                </a:cubicBezTo>
                <a:cubicBezTo>
                  <a:pt x="6974" y="39828"/>
                  <a:pt x="6619" y="39685"/>
                  <a:pt x="6571" y="39377"/>
                </a:cubicBezTo>
                <a:cubicBezTo>
                  <a:pt x="6500" y="39045"/>
                  <a:pt x="6595" y="38689"/>
                  <a:pt x="6832" y="38452"/>
                </a:cubicBezTo>
                <a:cubicBezTo>
                  <a:pt x="7093" y="38191"/>
                  <a:pt x="7283" y="37883"/>
                  <a:pt x="7378" y="37527"/>
                </a:cubicBezTo>
                <a:cubicBezTo>
                  <a:pt x="7330" y="37385"/>
                  <a:pt x="7212" y="37432"/>
                  <a:pt x="7117" y="37432"/>
                </a:cubicBezTo>
                <a:cubicBezTo>
                  <a:pt x="6737" y="37432"/>
                  <a:pt x="6358" y="37456"/>
                  <a:pt x="5978" y="37456"/>
                </a:cubicBezTo>
                <a:cubicBezTo>
                  <a:pt x="5527" y="37479"/>
                  <a:pt x="5314" y="36958"/>
                  <a:pt x="5622" y="36649"/>
                </a:cubicBezTo>
                <a:cubicBezTo>
                  <a:pt x="5812" y="36459"/>
                  <a:pt x="6073" y="36341"/>
                  <a:pt x="6358" y="36341"/>
                </a:cubicBezTo>
                <a:lnTo>
                  <a:pt x="7923" y="36341"/>
                </a:lnTo>
                <a:cubicBezTo>
                  <a:pt x="7805" y="36104"/>
                  <a:pt x="7710" y="35914"/>
                  <a:pt x="7591" y="35700"/>
                </a:cubicBezTo>
                <a:cubicBezTo>
                  <a:pt x="7473" y="35487"/>
                  <a:pt x="7330" y="35321"/>
                  <a:pt x="7235" y="35131"/>
                </a:cubicBezTo>
                <a:cubicBezTo>
                  <a:pt x="7140" y="34989"/>
                  <a:pt x="7093" y="34846"/>
                  <a:pt x="7022" y="34704"/>
                </a:cubicBezTo>
                <a:cubicBezTo>
                  <a:pt x="6974" y="34491"/>
                  <a:pt x="7046" y="34253"/>
                  <a:pt x="7235" y="34111"/>
                </a:cubicBezTo>
                <a:cubicBezTo>
                  <a:pt x="7449" y="33992"/>
                  <a:pt x="7733" y="33992"/>
                  <a:pt x="7923" y="34159"/>
                </a:cubicBezTo>
                <a:cubicBezTo>
                  <a:pt x="7994" y="34206"/>
                  <a:pt x="8042" y="34301"/>
                  <a:pt x="8089" y="34348"/>
                </a:cubicBezTo>
                <a:cubicBezTo>
                  <a:pt x="8540" y="34870"/>
                  <a:pt x="8991" y="35416"/>
                  <a:pt x="9465" y="35914"/>
                </a:cubicBezTo>
                <a:cubicBezTo>
                  <a:pt x="9584" y="36032"/>
                  <a:pt x="9726" y="36104"/>
                  <a:pt x="9868" y="36127"/>
                </a:cubicBezTo>
                <a:cubicBezTo>
                  <a:pt x="11268" y="36317"/>
                  <a:pt x="12644" y="36602"/>
                  <a:pt x="14067" y="36578"/>
                </a:cubicBezTo>
                <a:cubicBezTo>
                  <a:pt x="14541" y="36578"/>
                  <a:pt x="15016" y="36626"/>
                  <a:pt x="15466" y="36697"/>
                </a:cubicBezTo>
                <a:cubicBezTo>
                  <a:pt x="16202" y="36792"/>
                  <a:pt x="16937" y="36839"/>
                  <a:pt x="17696" y="36792"/>
                </a:cubicBezTo>
                <a:cubicBezTo>
                  <a:pt x="18194" y="36720"/>
                  <a:pt x="18716" y="36720"/>
                  <a:pt x="19214" y="36649"/>
                </a:cubicBezTo>
                <a:cubicBezTo>
                  <a:pt x="20400" y="36459"/>
                  <a:pt x="21539" y="36104"/>
                  <a:pt x="22606" y="35606"/>
                </a:cubicBezTo>
                <a:cubicBezTo>
                  <a:pt x="23294" y="35368"/>
                  <a:pt x="23911" y="34989"/>
                  <a:pt x="24457" y="34538"/>
                </a:cubicBezTo>
                <a:cubicBezTo>
                  <a:pt x="24552" y="34467"/>
                  <a:pt x="24646" y="34396"/>
                  <a:pt x="24765" y="34372"/>
                </a:cubicBezTo>
                <a:cubicBezTo>
                  <a:pt x="25666" y="34016"/>
                  <a:pt x="26378" y="33328"/>
                  <a:pt x="27208" y="32878"/>
                </a:cubicBezTo>
                <a:cubicBezTo>
                  <a:pt x="27279" y="32830"/>
                  <a:pt x="27327" y="32783"/>
                  <a:pt x="27445" y="32712"/>
                </a:cubicBezTo>
                <a:cubicBezTo>
                  <a:pt x="27303" y="32664"/>
                  <a:pt x="27161" y="32617"/>
                  <a:pt x="27019" y="32593"/>
                </a:cubicBezTo>
                <a:cubicBezTo>
                  <a:pt x="26639" y="32546"/>
                  <a:pt x="26259" y="32522"/>
                  <a:pt x="25880" y="32498"/>
                </a:cubicBezTo>
                <a:cubicBezTo>
                  <a:pt x="25073" y="32403"/>
                  <a:pt x="24267" y="32261"/>
                  <a:pt x="23508" y="32024"/>
                </a:cubicBezTo>
                <a:cubicBezTo>
                  <a:pt x="23294" y="32166"/>
                  <a:pt x="23247" y="32379"/>
                  <a:pt x="23152" y="32569"/>
                </a:cubicBezTo>
                <a:cubicBezTo>
                  <a:pt x="23057" y="32783"/>
                  <a:pt x="22986" y="32949"/>
                  <a:pt x="22915" y="33139"/>
                </a:cubicBezTo>
                <a:cubicBezTo>
                  <a:pt x="22725" y="33518"/>
                  <a:pt x="22369" y="33803"/>
                  <a:pt x="21966" y="33921"/>
                </a:cubicBezTo>
                <a:cubicBezTo>
                  <a:pt x="21539" y="34087"/>
                  <a:pt x="21088" y="34182"/>
                  <a:pt x="20661" y="34230"/>
                </a:cubicBezTo>
                <a:cubicBezTo>
                  <a:pt x="20566" y="34253"/>
                  <a:pt x="20472" y="34253"/>
                  <a:pt x="20400" y="34277"/>
                </a:cubicBezTo>
                <a:cubicBezTo>
                  <a:pt x="19570" y="34538"/>
                  <a:pt x="18764" y="34752"/>
                  <a:pt x="17957" y="35036"/>
                </a:cubicBezTo>
                <a:cubicBezTo>
                  <a:pt x="17554" y="35179"/>
                  <a:pt x="17127" y="35273"/>
                  <a:pt x="16724" y="35297"/>
                </a:cubicBezTo>
                <a:lnTo>
                  <a:pt x="15561" y="35297"/>
                </a:lnTo>
                <a:cubicBezTo>
                  <a:pt x="15182" y="35297"/>
                  <a:pt x="14802" y="35179"/>
                  <a:pt x="14518" y="34941"/>
                </a:cubicBezTo>
                <a:cubicBezTo>
                  <a:pt x="14091" y="34680"/>
                  <a:pt x="13877" y="34206"/>
                  <a:pt x="13925" y="33732"/>
                </a:cubicBezTo>
                <a:cubicBezTo>
                  <a:pt x="13972" y="33305"/>
                  <a:pt x="14020" y="32878"/>
                  <a:pt x="14067" y="32451"/>
                </a:cubicBezTo>
                <a:lnTo>
                  <a:pt x="14067" y="32166"/>
                </a:lnTo>
                <a:cubicBezTo>
                  <a:pt x="13687" y="32285"/>
                  <a:pt x="13355" y="32403"/>
                  <a:pt x="13023" y="32522"/>
                </a:cubicBezTo>
                <a:cubicBezTo>
                  <a:pt x="12478" y="32759"/>
                  <a:pt x="11885" y="32878"/>
                  <a:pt x="11315" y="32878"/>
                </a:cubicBezTo>
                <a:cubicBezTo>
                  <a:pt x="10746" y="32901"/>
                  <a:pt x="10177" y="32901"/>
                  <a:pt x="9631" y="32878"/>
                </a:cubicBezTo>
                <a:cubicBezTo>
                  <a:pt x="8991" y="32854"/>
                  <a:pt x="8374" y="32688"/>
                  <a:pt x="7828" y="32403"/>
                </a:cubicBezTo>
                <a:cubicBezTo>
                  <a:pt x="7567" y="32261"/>
                  <a:pt x="7307" y="32142"/>
                  <a:pt x="7022" y="32047"/>
                </a:cubicBezTo>
                <a:cubicBezTo>
                  <a:pt x="5860" y="31644"/>
                  <a:pt x="4768" y="31027"/>
                  <a:pt x="3843" y="30197"/>
                </a:cubicBezTo>
                <a:cubicBezTo>
                  <a:pt x="3132" y="29604"/>
                  <a:pt x="2396" y="29011"/>
                  <a:pt x="1685" y="28394"/>
                </a:cubicBezTo>
                <a:cubicBezTo>
                  <a:pt x="1258" y="27991"/>
                  <a:pt x="854" y="27588"/>
                  <a:pt x="475" y="27137"/>
                </a:cubicBezTo>
                <a:cubicBezTo>
                  <a:pt x="380" y="27019"/>
                  <a:pt x="285" y="26900"/>
                  <a:pt x="214" y="26758"/>
                </a:cubicBezTo>
                <a:cubicBezTo>
                  <a:pt x="1" y="26236"/>
                  <a:pt x="24" y="25856"/>
                  <a:pt x="451" y="25572"/>
                </a:cubicBezTo>
                <a:cubicBezTo>
                  <a:pt x="594" y="25477"/>
                  <a:pt x="712" y="25406"/>
                  <a:pt x="854" y="25334"/>
                </a:cubicBezTo>
                <a:cubicBezTo>
                  <a:pt x="1922" y="24718"/>
                  <a:pt x="3037" y="24172"/>
                  <a:pt x="4152" y="23674"/>
                </a:cubicBezTo>
                <a:cubicBezTo>
                  <a:pt x="5243" y="23176"/>
                  <a:pt x="6239" y="22512"/>
                  <a:pt x="7117" y="21729"/>
                </a:cubicBezTo>
                <a:cubicBezTo>
                  <a:pt x="7805" y="21112"/>
                  <a:pt x="8421" y="20400"/>
                  <a:pt x="8943" y="19641"/>
                </a:cubicBezTo>
                <a:cubicBezTo>
                  <a:pt x="9299" y="19143"/>
                  <a:pt x="9702" y="18645"/>
                  <a:pt x="10034" y="18123"/>
                </a:cubicBezTo>
                <a:cubicBezTo>
                  <a:pt x="10390" y="17601"/>
                  <a:pt x="10627" y="17080"/>
                  <a:pt x="10912" y="16534"/>
                </a:cubicBezTo>
                <a:cubicBezTo>
                  <a:pt x="11054" y="16202"/>
                  <a:pt x="11292" y="15941"/>
                  <a:pt x="11600" y="15751"/>
                </a:cubicBezTo>
                <a:cubicBezTo>
                  <a:pt x="11813" y="15585"/>
                  <a:pt x="11956" y="15372"/>
                  <a:pt x="12074" y="15111"/>
                </a:cubicBezTo>
                <a:cubicBezTo>
                  <a:pt x="12407" y="14494"/>
                  <a:pt x="12691" y="13877"/>
                  <a:pt x="13023" y="13260"/>
                </a:cubicBezTo>
                <a:cubicBezTo>
                  <a:pt x="13189" y="12952"/>
                  <a:pt x="13403" y="12644"/>
                  <a:pt x="13593" y="12359"/>
                </a:cubicBezTo>
                <a:cubicBezTo>
                  <a:pt x="13972" y="11766"/>
                  <a:pt x="14375" y="11149"/>
                  <a:pt x="14779" y="10556"/>
                </a:cubicBezTo>
                <a:cubicBezTo>
                  <a:pt x="15182" y="9963"/>
                  <a:pt x="15538" y="9394"/>
                  <a:pt x="15988" y="8848"/>
                </a:cubicBezTo>
                <a:cubicBezTo>
                  <a:pt x="16320" y="8421"/>
                  <a:pt x="16676" y="7994"/>
                  <a:pt x="16795" y="7425"/>
                </a:cubicBezTo>
                <a:cubicBezTo>
                  <a:pt x="16866" y="7188"/>
                  <a:pt x="16985" y="6974"/>
                  <a:pt x="17198" y="6808"/>
                </a:cubicBezTo>
                <a:cubicBezTo>
                  <a:pt x="17720" y="6263"/>
                  <a:pt x="18242" y="5717"/>
                  <a:pt x="18811" y="5219"/>
                </a:cubicBezTo>
                <a:cubicBezTo>
                  <a:pt x="19879" y="4247"/>
                  <a:pt x="21041" y="3393"/>
                  <a:pt x="22274" y="2705"/>
                </a:cubicBezTo>
                <a:cubicBezTo>
                  <a:pt x="24267" y="1566"/>
                  <a:pt x="26426" y="760"/>
                  <a:pt x="28655" y="261"/>
                </a:cubicBezTo>
                <a:cubicBezTo>
                  <a:pt x="29343" y="119"/>
                  <a:pt x="30055" y="48"/>
                  <a:pt x="30790" y="24"/>
                </a:cubicBezTo>
                <a:cubicBezTo>
                  <a:pt x="31858" y="1"/>
                  <a:pt x="32925" y="48"/>
                  <a:pt x="33992" y="167"/>
                </a:cubicBezTo>
                <a:cubicBezTo>
                  <a:pt x="34325" y="190"/>
                  <a:pt x="34633" y="238"/>
                  <a:pt x="34941" y="309"/>
                </a:cubicBezTo>
                <a:cubicBezTo>
                  <a:pt x="36483" y="617"/>
                  <a:pt x="38001" y="1139"/>
                  <a:pt x="39425" y="1803"/>
                </a:cubicBezTo>
                <a:cubicBezTo>
                  <a:pt x="40445" y="2349"/>
                  <a:pt x="41393" y="2966"/>
                  <a:pt x="42295" y="3701"/>
                </a:cubicBezTo>
                <a:cubicBezTo>
                  <a:pt x="43054" y="4247"/>
                  <a:pt x="43765" y="4934"/>
                  <a:pt x="44358" y="5694"/>
                </a:cubicBezTo>
                <a:cubicBezTo>
                  <a:pt x="44453" y="5812"/>
                  <a:pt x="44572" y="5907"/>
                  <a:pt x="44691" y="6026"/>
                </a:cubicBezTo>
                <a:cubicBezTo>
                  <a:pt x="44785" y="6144"/>
                  <a:pt x="44928" y="6215"/>
                  <a:pt x="45094" y="6215"/>
                </a:cubicBezTo>
                <a:cubicBezTo>
                  <a:pt x="45450" y="6263"/>
                  <a:pt x="45568" y="6405"/>
                  <a:pt x="45497" y="6761"/>
                </a:cubicBezTo>
                <a:cubicBezTo>
                  <a:pt x="45473" y="7022"/>
                  <a:pt x="45473" y="7283"/>
                  <a:pt x="45544" y="7544"/>
                </a:cubicBezTo>
                <a:cubicBezTo>
                  <a:pt x="45544" y="7639"/>
                  <a:pt x="45568" y="7734"/>
                  <a:pt x="45616" y="7805"/>
                </a:cubicBezTo>
                <a:cubicBezTo>
                  <a:pt x="46019" y="8303"/>
                  <a:pt x="46446" y="8754"/>
                  <a:pt x="46920" y="9180"/>
                </a:cubicBezTo>
                <a:cubicBezTo>
                  <a:pt x="47252" y="8848"/>
                  <a:pt x="47537" y="8587"/>
                  <a:pt x="47845" y="8255"/>
                </a:cubicBezTo>
                <a:cubicBezTo>
                  <a:pt x="48272" y="7805"/>
                  <a:pt x="48913" y="7567"/>
                  <a:pt x="49553" y="7615"/>
                </a:cubicBezTo>
                <a:cubicBezTo>
                  <a:pt x="50621" y="7639"/>
                  <a:pt x="51664" y="7971"/>
                  <a:pt x="52566" y="8564"/>
                </a:cubicBezTo>
                <a:cubicBezTo>
                  <a:pt x="52874" y="8777"/>
                  <a:pt x="53135" y="9038"/>
                  <a:pt x="53325" y="9347"/>
                </a:cubicBezTo>
                <a:cubicBezTo>
                  <a:pt x="53870" y="10106"/>
                  <a:pt x="54131" y="11054"/>
                  <a:pt x="54037" y="12003"/>
                </a:cubicBezTo>
                <a:cubicBezTo>
                  <a:pt x="53918" y="12620"/>
                  <a:pt x="53728" y="13237"/>
                  <a:pt x="53444" y="13782"/>
                </a:cubicBezTo>
                <a:cubicBezTo>
                  <a:pt x="53088" y="14518"/>
                  <a:pt x="52590" y="15182"/>
                  <a:pt x="51973" y="15704"/>
                </a:cubicBezTo>
                <a:cubicBezTo>
                  <a:pt x="52186" y="16060"/>
                  <a:pt x="52471" y="16344"/>
                  <a:pt x="52803" y="16581"/>
                </a:cubicBezTo>
                <a:cubicBezTo>
                  <a:pt x="53420" y="17032"/>
                  <a:pt x="54037" y="17459"/>
                  <a:pt x="54677" y="17910"/>
                </a:cubicBezTo>
                <a:cubicBezTo>
                  <a:pt x="54867" y="18028"/>
                  <a:pt x="55057" y="18123"/>
                  <a:pt x="55270" y="18218"/>
                </a:cubicBezTo>
                <a:cubicBezTo>
                  <a:pt x="55910" y="18479"/>
                  <a:pt x="56551" y="18764"/>
                  <a:pt x="57191" y="18977"/>
                </a:cubicBezTo>
                <a:cubicBezTo>
                  <a:pt x="57571" y="19048"/>
                  <a:pt x="57950" y="19096"/>
                  <a:pt x="58330" y="19120"/>
                </a:cubicBezTo>
                <a:cubicBezTo>
                  <a:pt x="58449" y="19120"/>
                  <a:pt x="58567" y="19120"/>
                  <a:pt x="58662" y="19120"/>
                </a:cubicBezTo>
                <a:cubicBezTo>
                  <a:pt x="58970" y="19072"/>
                  <a:pt x="59255" y="19238"/>
                  <a:pt x="59374" y="19523"/>
                </a:cubicBezTo>
                <a:cubicBezTo>
                  <a:pt x="59492" y="19807"/>
                  <a:pt x="59421" y="20116"/>
                  <a:pt x="59208" y="20329"/>
                </a:cubicBezTo>
                <a:cubicBezTo>
                  <a:pt x="58994" y="20566"/>
                  <a:pt x="58757" y="20756"/>
                  <a:pt x="58520" y="20970"/>
                </a:cubicBezTo>
                <a:cubicBezTo>
                  <a:pt x="58283" y="21183"/>
                  <a:pt x="57998" y="21397"/>
                  <a:pt x="57737" y="21610"/>
                </a:cubicBezTo>
                <a:cubicBezTo>
                  <a:pt x="57666" y="21705"/>
                  <a:pt x="57547" y="21800"/>
                  <a:pt x="57452" y="21871"/>
                </a:cubicBezTo>
                <a:cubicBezTo>
                  <a:pt x="56978" y="22108"/>
                  <a:pt x="56598" y="22464"/>
                  <a:pt x="56337" y="22915"/>
                </a:cubicBezTo>
                <a:cubicBezTo>
                  <a:pt x="56266" y="22986"/>
                  <a:pt x="56171" y="23057"/>
                  <a:pt x="56077" y="23105"/>
                </a:cubicBezTo>
                <a:cubicBezTo>
                  <a:pt x="55602" y="23413"/>
                  <a:pt x="55080" y="23626"/>
                  <a:pt x="54511" y="23698"/>
                </a:cubicBezTo>
                <a:cubicBezTo>
                  <a:pt x="54345" y="23745"/>
                  <a:pt x="54179" y="23769"/>
                  <a:pt x="53918" y="23816"/>
                </a:cubicBezTo>
                <a:cubicBezTo>
                  <a:pt x="54013" y="23935"/>
                  <a:pt x="54060" y="24030"/>
                  <a:pt x="54131" y="24125"/>
                </a:cubicBezTo>
                <a:cubicBezTo>
                  <a:pt x="54297" y="24362"/>
                  <a:pt x="54487" y="24623"/>
                  <a:pt x="54653" y="24884"/>
                </a:cubicBezTo>
                <a:cubicBezTo>
                  <a:pt x="54890" y="25263"/>
                  <a:pt x="54938" y="25690"/>
                  <a:pt x="54819" y="26117"/>
                </a:cubicBezTo>
                <a:cubicBezTo>
                  <a:pt x="54748" y="26473"/>
                  <a:pt x="54464" y="26758"/>
                  <a:pt x="54131" y="26876"/>
                </a:cubicBezTo>
                <a:cubicBezTo>
                  <a:pt x="53562" y="27113"/>
                  <a:pt x="52945" y="27232"/>
                  <a:pt x="52352" y="27256"/>
                </a:cubicBezTo>
                <a:lnTo>
                  <a:pt x="51404" y="27256"/>
                </a:lnTo>
                <a:cubicBezTo>
                  <a:pt x="51237" y="27493"/>
                  <a:pt x="51071" y="27683"/>
                  <a:pt x="50905" y="27896"/>
                </a:cubicBezTo>
                <a:cubicBezTo>
                  <a:pt x="50716" y="28181"/>
                  <a:pt x="50431" y="28394"/>
                  <a:pt x="50099" y="28489"/>
                </a:cubicBezTo>
                <a:cubicBezTo>
                  <a:pt x="49316" y="28821"/>
                  <a:pt x="48438" y="28916"/>
                  <a:pt x="47608" y="28798"/>
                </a:cubicBezTo>
                <a:cubicBezTo>
                  <a:pt x="46802" y="28655"/>
                  <a:pt x="46137" y="28133"/>
                  <a:pt x="45829" y="27398"/>
                </a:cubicBezTo>
                <a:cubicBezTo>
                  <a:pt x="45758" y="27256"/>
                  <a:pt x="45734" y="27090"/>
                  <a:pt x="45734" y="26947"/>
                </a:cubicBezTo>
                <a:cubicBezTo>
                  <a:pt x="45711" y="26734"/>
                  <a:pt x="45734" y="26544"/>
                  <a:pt x="45734" y="26283"/>
                </a:cubicBezTo>
                <a:cubicBezTo>
                  <a:pt x="45616" y="26331"/>
                  <a:pt x="45521" y="26331"/>
                  <a:pt x="45473" y="26402"/>
                </a:cubicBezTo>
                <a:cubicBezTo>
                  <a:pt x="44904" y="26924"/>
                  <a:pt x="44264" y="27398"/>
                  <a:pt x="43599" y="27801"/>
                </a:cubicBezTo>
                <a:cubicBezTo>
                  <a:pt x="43054" y="28157"/>
                  <a:pt x="42508" y="28513"/>
                  <a:pt x="41963" y="28869"/>
                </a:cubicBezTo>
                <a:cubicBezTo>
                  <a:pt x="41891" y="28916"/>
                  <a:pt x="41820" y="28964"/>
                  <a:pt x="41773" y="29035"/>
                </a:cubicBezTo>
                <a:cubicBezTo>
                  <a:pt x="42081" y="29414"/>
                  <a:pt x="42461" y="29746"/>
                  <a:pt x="42888" y="29984"/>
                </a:cubicBezTo>
                <a:cubicBezTo>
                  <a:pt x="45829" y="31668"/>
                  <a:pt x="48818" y="33210"/>
                  <a:pt x="51854" y="34704"/>
                </a:cubicBezTo>
                <a:cubicBezTo>
                  <a:pt x="52827" y="35179"/>
                  <a:pt x="53823" y="35582"/>
                  <a:pt x="54796" y="36009"/>
                </a:cubicBezTo>
                <a:cubicBezTo>
                  <a:pt x="55341" y="36222"/>
                  <a:pt x="55910" y="36412"/>
                  <a:pt x="56480" y="36531"/>
                </a:cubicBezTo>
                <a:cubicBezTo>
                  <a:pt x="56859" y="36626"/>
                  <a:pt x="57263" y="36673"/>
                  <a:pt x="57666" y="36649"/>
                </a:cubicBezTo>
                <a:cubicBezTo>
                  <a:pt x="58259" y="36578"/>
                  <a:pt x="58852" y="36602"/>
                  <a:pt x="59469" y="36578"/>
                </a:cubicBezTo>
                <a:cubicBezTo>
                  <a:pt x="59658" y="36578"/>
                  <a:pt x="59872" y="36531"/>
                  <a:pt x="60062" y="36459"/>
                </a:cubicBezTo>
                <a:cubicBezTo>
                  <a:pt x="60346" y="36341"/>
                  <a:pt x="60655" y="36293"/>
                  <a:pt x="60963" y="36293"/>
                </a:cubicBezTo>
                <a:cubicBezTo>
                  <a:pt x="61224" y="36293"/>
                  <a:pt x="61461" y="36222"/>
                  <a:pt x="61675" y="36104"/>
                </a:cubicBezTo>
                <a:cubicBezTo>
                  <a:pt x="62363" y="35700"/>
                  <a:pt x="62979" y="36720"/>
                  <a:pt x="62315" y="37147"/>
                </a:cubicBezTo>
                <a:cubicBezTo>
                  <a:pt x="62078" y="37361"/>
                  <a:pt x="61793" y="37456"/>
                  <a:pt x="61509" y="37456"/>
                </a:cubicBezTo>
                <a:cubicBezTo>
                  <a:pt x="61271" y="37432"/>
                  <a:pt x="61010" y="37456"/>
                  <a:pt x="60773" y="37479"/>
                </a:cubicBezTo>
                <a:cubicBezTo>
                  <a:pt x="60631" y="37503"/>
                  <a:pt x="60489" y="37551"/>
                  <a:pt x="60346" y="37598"/>
                </a:cubicBezTo>
                <a:cubicBezTo>
                  <a:pt x="60394" y="37740"/>
                  <a:pt x="60465" y="37859"/>
                  <a:pt x="60560" y="37954"/>
                </a:cubicBezTo>
                <a:cubicBezTo>
                  <a:pt x="61058" y="38405"/>
                  <a:pt x="61509" y="38926"/>
                  <a:pt x="62125" y="39211"/>
                </a:cubicBezTo>
                <a:cubicBezTo>
                  <a:pt x="62196" y="39235"/>
                  <a:pt x="62244" y="39282"/>
                  <a:pt x="62291" y="39306"/>
                </a:cubicBezTo>
                <a:cubicBezTo>
                  <a:pt x="62529" y="39472"/>
                  <a:pt x="62600" y="39638"/>
                  <a:pt x="62552" y="39828"/>
                </a:cubicBezTo>
                <a:cubicBezTo>
                  <a:pt x="62434" y="40207"/>
                  <a:pt x="61983" y="40397"/>
                  <a:pt x="61627" y="40184"/>
                </a:cubicBezTo>
                <a:cubicBezTo>
                  <a:pt x="61295" y="39994"/>
                  <a:pt x="60963" y="39804"/>
                  <a:pt x="60678" y="39567"/>
                </a:cubicBezTo>
                <a:cubicBezTo>
                  <a:pt x="60228" y="39187"/>
                  <a:pt x="59824" y="38760"/>
                  <a:pt x="59421" y="38357"/>
                </a:cubicBezTo>
                <a:lnTo>
                  <a:pt x="59137" y="38096"/>
                </a:lnTo>
                <a:cubicBezTo>
                  <a:pt x="58970" y="38144"/>
                  <a:pt x="58994" y="38262"/>
                  <a:pt x="58994" y="38381"/>
                </a:cubicBezTo>
                <a:lnTo>
                  <a:pt x="58994" y="40207"/>
                </a:lnTo>
                <a:cubicBezTo>
                  <a:pt x="58994" y="40397"/>
                  <a:pt x="58994" y="40587"/>
                  <a:pt x="58947" y="40800"/>
                </a:cubicBezTo>
                <a:cubicBezTo>
                  <a:pt x="58899" y="41014"/>
                  <a:pt x="58686" y="41180"/>
                  <a:pt x="58472" y="41180"/>
                </a:cubicBezTo>
                <a:cubicBezTo>
                  <a:pt x="58211" y="41227"/>
                  <a:pt x="57974" y="41061"/>
                  <a:pt x="57903" y="40800"/>
                </a:cubicBezTo>
                <a:cubicBezTo>
                  <a:pt x="57856" y="40587"/>
                  <a:pt x="57832" y="40373"/>
                  <a:pt x="57832" y="40136"/>
                </a:cubicBezTo>
                <a:lnTo>
                  <a:pt x="57832" y="38333"/>
                </a:lnTo>
                <a:cubicBezTo>
                  <a:pt x="57832" y="38191"/>
                  <a:pt x="57808" y="38025"/>
                  <a:pt x="57784" y="37906"/>
                </a:cubicBezTo>
                <a:cubicBezTo>
                  <a:pt x="57713" y="37859"/>
                  <a:pt x="57666" y="37835"/>
                  <a:pt x="57642" y="37835"/>
                </a:cubicBezTo>
                <a:cubicBezTo>
                  <a:pt x="56385" y="37835"/>
                  <a:pt x="55270" y="37408"/>
                  <a:pt x="54131" y="36934"/>
                </a:cubicBezTo>
                <a:cubicBezTo>
                  <a:pt x="51759" y="35938"/>
                  <a:pt x="49435" y="34728"/>
                  <a:pt x="47157" y="33518"/>
                </a:cubicBezTo>
                <a:cubicBezTo>
                  <a:pt x="45663" y="32735"/>
                  <a:pt x="44192" y="31929"/>
                  <a:pt x="42769" y="31051"/>
                </a:cubicBezTo>
                <a:cubicBezTo>
                  <a:pt x="42698" y="31027"/>
                  <a:pt x="42627" y="31004"/>
                  <a:pt x="42556" y="30980"/>
                </a:cubicBezTo>
                <a:cubicBezTo>
                  <a:pt x="42532" y="31170"/>
                  <a:pt x="42579" y="31359"/>
                  <a:pt x="42674" y="31502"/>
                </a:cubicBezTo>
                <a:cubicBezTo>
                  <a:pt x="43315" y="33139"/>
                  <a:pt x="43979" y="34775"/>
                  <a:pt x="44643" y="36436"/>
                </a:cubicBezTo>
                <a:cubicBezTo>
                  <a:pt x="45094" y="37598"/>
                  <a:pt x="45402" y="38832"/>
                  <a:pt x="45544" y="40065"/>
                </a:cubicBezTo>
                <a:cubicBezTo>
                  <a:pt x="45687" y="41109"/>
                  <a:pt x="45948" y="42129"/>
                  <a:pt x="46161" y="43149"/>
                </a:cubicBezTo>
                <a:cubicBezTo>
                  <a:pt x="46327" y="43955"/>
                  <a:pt x="46517" y="44762"/>
                  <a:pt x="46707" y="45592"/>
                </a:cubicBezTo>
                <a:cubicBezTo>
                  <a:pt x="46731" y="45734"/>
                  <a:pt x="46754" y="45900"/>
                  <a:pt x="46754" y="46043"/>
                </a:cubicBezTo>
                <a:cubicBezTo>
                  <a:pt x="46754" y="46944"/>
                  <a:pt x="46778" y="47798"/>
                  <a:pt x="46754" y="48676"/>
                </a:cubicBezTo>
                <a:cubicBezTo>
                  <a:pt x="46731" y="49269"/>
                  <a:pt x="46659" y="49838"/>
                  <a:pt x="46588" y="50407"/>
                </a:cubicBezTo>
                <a:cubicBezTo>
                  <a:pt x="46446" y="51404"/>
                  <a:pt x="45782" y="52258"/>
                  <a:pt x="44833" y="52613"/>
                </a:cubicBezTo>
                <a:cubicBezTo>
                  <a:pt x="43931" y="53017"/>
                  <a:pt x="43006" y="53325"/>
                  <a:pt x="42034" y="53538"/>
                </a:cubicBezTo>
                <a:lnTo>
                  <a:pt x="41702" y="53633"/>
                </a:lnTo>
                <a:cubicBezTo>
                  <a:pt x="41607" y="53918"/>
                  <a:pt x="41631" y="54226"/>
                  <a:pt x="41749" y="54487"/>
                </a:cubicBezTo>
                <a:cubicBezTo>
                  <a:pt x="41986" y="55080"/>
                  <a:pt x="42200" y="55673"/>
                  <a:pt x="42437" y="56243"/>
                </a:cubicBezTo>
                <a:cubicBezTo>
                  <a:pt x="42722" y="57025"/>
                  <a:pt x="42840" y="57856"/>
                  <a:pt x="42769" y="58686"/>
                </a:cubicBezTo>
                <a:cubicBezTo>
                  <a:pt x="42769" y="59279"/>
                  <a:pt x="42271" y="59753"/>
                  <a:pt x="41678" y="59753"/>
                </a:cubicBezTo>
                <a:lnTo>
                  <a:pt x="41132" y="59753"/>
                </a:lnTo>
                <a:lnTo>
                  <a:pt x="35368" y="59753"/>
                </a:lnTo>
                <a:cubicBezTo>
                  <a:pt x="35036" y="59706"/>
                  <a:pt x="34728" y="59824"/>
                  <a:pt x="34514" y="60062"/>
                </a:cubicBezTo>
                <a:cubicBezTo>
                  <a:pt x="34657" y="60631"/>
                  <a:pt x="34870" y="61153"/>
                  <a:pt x="35155" y="61651"/>
                </a:cubicBezTo>
                <a:cubicBezTo>
                  <a:pt x="35463" y="62268"/>
                  <a:pt x="35724" y="62908"/>
                  <a:pt x="35961" y="63572"/>
                </a:cubicBezTo>
                <a:cubicBezTo>
                  <a:pt x="36009" y="63738"/>
                  <a:pt x="36032" y="63928"/>
                  <a:pt x="36032" y="64094"/>
                </a:cubicBezTo>
                <a:lnTo>
                  <a:pt x="36032" y="66443"/>
                </a:lnTo>
                <a:cubicBezTo>
                  <a:pt x="36009" y="66988"/>
                  <a:pt x="35843" y="67510"/>
                  <a:pt x="35534" y="67961"/>
                </a:cubicBezTo>
                <a:cubicBezTo>
                  <a:pt x="35345" y="68269"/>
                  <a:pt x="35036" y="68483"/>
                  <a:pt x="34680" y="68554"/>
                </a:cubicBezTo>
                <a:cubicBezTo>
                  <a:pt x="34253" y="68601"/>
                  <a:pt x="33826" y="68625"/>
                  <a:pt x="33399" y="68577"/>
                </a:cubicBezTo>
                <a:cubicBezTo>
                  <a:pt x="32996" y="68530"/>
                  <a:pt x="32664" y="68222"/>
                  <a:pt x="32545" y="67818"/>
                </a:cubicBezTo>
                <a:cubicBezTo>
                  <a:pt x="32308" y="67178"/>
                  <a:pt x="32166" y="66514"/>
                  <a:pt x="32166" y="65850"/>
                </a:cubicBezTo>
                <a:cubicBezTo>
                  <a:pt x="32190" y="64403"/>
                  <a:pt x="32166" y="62956"/>
                  <a:pt x="32166" y="61509"/>
                </a:cubicBezTo>
                <a:cubicBezTo>
                  <a:pt x="32142" y="61177"/>
                  <a:pt x="32190" y="60844"/>
                  <a:pt x="32308" y="60512"/>
                </a:cubicBezTo>
                <a:cubicBezTo>
                  <a:pt x="32356" y="60418"/>
                  <a:pt x="32379" y="60299"/>
                  <a:pt x="32403" y="60204"/>
                </a:cubicBezTo>
                <a:cubicBezTo>
                  <a:pt x="32427" y="59848"/>
                  <a:pt x="32617" y="59516"/>
                  <a:pt x="32901" y="59303"/>
                </a:cubicBezTo>
                <a:cubicBezTo>
                  <a:pt x="33020" y="59208"/>
                  <a:pt x="33162" y="59137"/>
                  <a:pt x="33305" y="59113"/>
                </a:cubicBezTo>
                <a:cubicBezTo>
                  <a:pt x="33637" y="59065"/>
                  <a:pt x="33921" y="58971"/>
                  <a:pt x="34206" y="58804"/>
                </a:cubicBezTo>
                <a:cubicBezTo>
                  <a:pt x="34538" y="58638"/>
                  <a:pt x="34918" y="58544"/>
                  <a:pt x="35297" y="58567"/>
                </a:cubicBezTo>
                <a:lnTo>
                  <a:pt x="40800" y="58567"/>
                </a:lnTo>
                <a:lnTo>
                  <a:pt x="41488" y="58567"/>
                </a:lnTo>
                <a:cubicBezTo>
                  <a:pt x="41631" y="58283"/>
                  <a:pt x="41654" y="57951"/>
                  <a:pt x="41607" y="57642"/>
                </a:cubicBezTo>
                <a:cubicBezTo>
                  <a:pt x="41559" y="57358"/>
                  <a:pt x="41488" y="57097"/>
                  <a:pt x="41417" y="56859"/>
                </a:cubicBezTo>
                <a:cubicBezTo>
                  <a:pt x="41322" y="56527"/>
                  <a:pt x="41204" y="56219"/>
                  <a:pt x="41085" y="55887"/>
                </a:cubicBezTo>
                <a:cubicBezTo>
                  <a:pt x="40824" y="55223"/>
                  <a:pt x="40516" y="54535"/>
                  <a:pt x="40563" y="53752"/>
                </a:cubicBezTo>
                <a:lnTo>
                  <a:pt x="38523" y="53705"/>
                </a:lnTo>
                <a:cubicBezTo>
                  <a:pt x="37883" y="53705"/>
                  <a:pt x="37218" y="53705"/>
                  <a:pt x="36578" y="53657"/>
                </a:cubicBezTo>
                <a:cubicBezTo>
                  <a:pt x="35938" y="53586"/>
                  <a:pt x="35250" y="53491"/>
                  <a:pt x="34585" y="53372"/>
                </a:cubicBezTo>
                <a:cubicBezTo>
                  <a:pt x="33921" y="53278"/>
                  <a:pt x="33257" y="53135"/>
                  <a:pt x="32617" y="52969"/>
                </a:cubicBezTo>
                <a:cubicBezTo>
                  <a:pt x="31952" y="52827"/>
                  <a:pt x="31359" y="52661"/>
                  <a:pt x="30743" y="52447"/>
                </a:cubicBezTo>
                <a:cubicBezTo>
                  <a:pt x="30126" y="52234"/>
                  <a:pt x="29485" y="51973"/>
                  <a:pt x="28798" y="51807"/>
                </a:cubicBezTo>
                <a:cubicBezTo>
                  <a:pt x="28726" y="52163"/>
                  <a:pt x="28726" y="52542"/>
                  <a:pt x="28821" y="52898"/>
                </a:cubicBezTo>
                <a:cubicBezTo>
                  <a:pt x="29130" y="53894"/>
                  <a:pt x="29059" y="54938"/>
                  <a:pt x="29059" y="55958"/>
                </a:cubicBezTo>
                <a:cubicBezTo>
                  <a:pt x="29106" y="56504"/>
                  <a:pt x="28632" y="56931"/>
                  <a:pt x="28110" y="56836"/>
                </a:cubicBezTo>
                <a:cubicBezTo>
                  <a:pt x="27706" y="56788"/>
                  <a:pt x="27327" y="56717"/>
                  <a:pt x="26924" y="56646"/>
                </a:cubicBezTo>
                <a:cubicBezTo>
                  <a:pt x="26781" y="56622"/>
                  <a:pt x="26615" y="56575"/>
                  <a:pt x="26473" y="56551"/>
                </a:cubicBezTo>
                <a:cubicBezTo>
                  <a:pt x="25904" y="56504"/>
                  <a:pt x="25358" y="56361"/>
                  <a:pt x="24860" y="56100"/>
                </a:cubicBezTo>
                <a:cubicBezTo>
                  <a:pt x="23792" y="55602"/>
                  <a:pt x="22701" y="55104"/>
                  <a:pt x="21634" y="54582"/>
                </a:cubicBezTo>
                <a:cubicBezTo>
                  <a:pt x="21254" y="54392"/>
                  <a:pt x="20899" y="54108"/>
                  <a:pt x="20519" y="53871"/>
                </a:cubicBezTo>
                <a:cubicBezTo>
                  <a:pt x="19926" y="53491"/>
                  <a:pt x="19238" y="53301"/>
                  <a:pt x="18550" y="53325"/>
                </a:cubicBezTo>
                <a:cubicBezTo>
                  <a:pt x="18526" y="53325"/>
                  <a:pt x="18503" y="53349"/>
                  <a:pt x="18455" y="53396"/>
                </a:cubicBezTo>
                <a:cubicBezTo>
                  <a:pt x="18455" y="53491"/>
                  <a:pt x="18479" y="53610"/>
                  <a:pt x="18503" y="53728"/>
                </a:cubicBezTo>
                <a:cubicBezTo>
                  <a:pt x="18693" y="54511"/>
                  <a:pt x="18621" y="55318"/>
                  <a:pt x="18313" y="56029"/>
                </a:cubicBezTo>
                <a:cubicBezTo>
                  <a:pt x="18171" y="56385"/>
                  <a:pt x="18099" y="56717"/>
                  <a:pt x="18052" y="57073"/>
                </a:cubicBezTo>
                <a:cubicBezTo>
                  <a:pt x="17981" y="57405"/>
                  <a:pt x="17839" y="57713"/>
                  <a:pt x="17649" y="57974"/>
                </a:cubicBezTo>
                <a:cubicBezTo>
                  <a:pt x="17459" y="58188"/>
                  <a:pt x="17340" y="58425"/>
                  <a:pt x="17174" y="58638"/>
                </a:cubicBezTo>
                <a:cubicBezTo>
                  <a:pt x="16771" y="59231"/>
                  <a:pt x="16249" y="59587"/>
                  <a:pt x="15490" y="59492"/>
                </a:cubicBezTo>
                <a:cubicBezTo>
                  <a:pt x="14921" y="59469"/>
                  <a:pt x="14470" y="58994"/>
                  <a:pt x="14470" y="58449"/>
                </a:cubicBezTo>
                <a:cubicBezTo>
                  <a:pt x="14470" y="57666"/>
                  <a:pt x="14375" y="56883"/>
                  <a:pt x="14446" y="56100"/>
                </a:cubicBezTo>
                <a:cubicBezTo>
                  <a:pt x="14470" y="55721"/>
                  <a:pt x="14541" y="55341"/>
                  <a:pt x="14660" y="54985"/>
                </a:cubicBezTo>
                <a:cubicBezTo>
                  <a:pt x="14779" y="54535"/>
                  <a:pt x="14921" y="54131"/>
                  <a:pt x="15040" y="53681"/>
                </a:cubicBezTo>
                <a:cubicBezTo>
                  <a:pt x="15229" y="53064"/>
                  <a:pt x="15633" y="52518"/>
                  <a:pt x="16154" y="52139"/>
                </a:cubicBezTo>
                <a:cubicBezTo>
                  <a:pt x="16368" y="51949"/>
                  <a:pt x="16676" y="51831"/>
                  <a:pt x="16961" y="51854"/>
                </a:cubicBezTo>
                <a:cubicBezTo>
                  <a:pt x="17340" y="51878"/>
                  <a:pt x="17720" y="51854"/>
                  <a:pt x="18099" y="51854"/>
                </a:cubicBezTo>
                <a:cubicBezTo>
                  <a:pt x="18194" y="51854"/>
                  <a:pt x="18289" y="51854"/>
                  <a:pt x="18384" y="51854"/>
                </a:cubicBezTo>
                <a:cubicBezTo>
                  <a:pt x="18906" y="51997"/>
                  <a:pt x="19452" y="52115"/>
                  <a:pt x="19997" y="52281"/>
                </a:cubicBezTo>
                <a:cubicBezTo>
                  <a:pt x="20495" y="52447"/>
                  <a:pt x="20993" y="52685"/>
                  <a:pt x="21420" y="52993"/>
                </a:cubicBezTo>
                <a:cubicBezTo>
                  <a:pt x="22346" y="53586"/>
                  <a:pt x="23318" y="54084"/>
                  <a:pt x="24338" y="54511"/>
                </a:cubicBezTo>
                <a:cubicBezTo>
                  <a:pt x="24670" y="54653"/>
                  <a:pt x="25002" y="54796"/>
                  <a:pt x="25311" y="54938"/>
                </a:cubicBezTo>
                <a:cubicBezTo>
                  <a:pt x="25738" y="55151"/>
                  <a:pt x="26188" y="55270"/>
                  <a:pt x="26663" y="55318"/>
                </a:cubicBezTo>
                <a:cubicBezTo>
                  <a:pt x="27042" y="55389"/>
                  <a:pt x="27422" y="55460"/>
                  <a:pt x="27778" y="55578"/>
                </a:cubicBezTo>
                <a:cubicBezTo>
                  <a:pt x="27944" y="55341"/>
                  <a:pt x="27849" y="55128"/>
                  <a:pt x="27872" y="54914"/>
                </a:cubicBezTo>
                <a:cubicBezTo>
                  <a:pt x="27896" y="54701"/>
                  <a:pt x="27872" y="54511"/>
                  <a:pt x="27872" y="54321"/>
                </a:cubicBezTo>
                <a:cubicBezTo>
                  <a:pt x="27872" y="54203"/>
                  <a:pt x="27849" y="54084"/>
                  <a:pt x="27849" y="53965"/>
                </a:cubicBezTo>
                <a:cubicBezTo>
                  <a:pt x="27659" y="53088"/>
                  <a:pt x="27612" y="52163"/>
                  <a:pt x="27659" y="51261"/>
                </a:cubicBezTo>
                <a:cubicBezTo>
                  <a:pt x="27493" y="51166"/>
                  <a:pt x="27327" y="51048"/>
                  <a:pt x="27137" y="50977"/>
                </a:cubicBezTo>
                <a:cubicBezTo>
                  <a:pt x="25761" y="50312"/>
                  <a:pt x="24409" y="49553"/>
                  <a:pt x="23081" y="48747"/>
                </a:cubicBezTo>
                <a:cubicBezTo>
                  <a:pt x="21990" y="48106"/>
                  <a:pt x="20946" y="47418"/>
                  <a:pt x="19902" y="46731"/>
                </a:cubicBezTo>
                <a:cubicBezTo>
                  <a:pt x="18289" y="45639"/>
                  <a:pt x="16747" y="44453"/>
                  <a:pt x="15206" y="43244"/>
                </a:cubicBezTo>
                <a:cubicBezTo>
                  <a:pt x="14992" y="43101"/>
                  <a:pt x="14826" y="42888"/>
                  <a:pt x="14731" y="42627"/>
                </a:cubicBezTo>
                <a:cubicBezTo>
                  <a:pt x="14541" y="42271"/>
                  <a:pt x="14684" y="41820"/>
                  <a:pt x="15016" y="41631"/>
                </a:cubicBezTo>
                <a:cubicBezTo>
                  <a:pt x="15395" y="41370"/>
                  <a:pt x="15775" y="41132"/>
                  <a:pt x="16178" y="40919"/>
                </a:cubicBezTo>
                <a:cubicBezTo>
                  <a:pt x="17981" y="39994"/>
                  <a:pt x="19831" y="39140"/>
                  <a:pt x="21634" y="38191"/>
                </a:cubicBezTo>
                <a:cubicBezTo>
                  <a:pt x="23057" y="37479"/>
                  <a:pt x="24409" y="36602"/>
                  <a:pt x="25643" y="35629"/>
                </a:cubicBezTo>
                <a:cubicBezTo>
                  <a:pt x="25761" y="35534"/>
                  <a:pt x="25856" y="35463"/>
                  <a:pt x="25975" y="35392"/>
                </a:cubicBezTo>
                <a:close/>
                <a:moveTo>
                  <a:pt x="47157" y="11529"/>
                </a:moveTo>
                <a:lnTo>
                  <a:pt x="46991" y="11600"/>
                </a:lnTo>
                <a:cubicBezTo>
                  <a:pt x="46659" y="11742"/>
                  <a:pt x="46470" y="11671"/>
                  <a:pt x="46398" y="11363"/>
                </a:cubicBezTo>
                <a:cubicBezTo>
                  <a:pt x="46351" y="11197"/>
                  <a:pt x="46327" y="11007"/>
                  <a:pt x="46351" y="10841"/>
                </a:cubicBezTo>
                <a:cubicBezTo>
                  <a:pt x="46375" y="10604"/>
                  <a:pt x="46280" y="10390"/>
                  <a:pt x="46114" y="10248"/>
                </a:cubicBezTo>
                <a:cubicBezTo>
                  <a:pt x="45639" y="9750"/>
                  <a:pt x="45165" y="9228"/>
                  <a:pt x="44691" y="8730"/>
                </a:cubicBezTo>
                <a:cubicBezTo>
                  <a:pt x="44596" y="8635"/>
                  <a:pt x="44501" y="8564"/>
                  <a:pt x="44382" y="8421"/>
                </a:cubicBezTo>
                <a:cubicBezTo>
                  <a:pt x="44098" y="8682"/>
                  <a:pt x="43860" y="8920"/>
                  <a:pt x="43623" y="9133"/>
                </a:cubicBezTo>
                <a:cubicBezTo>
                  <a:pt x="43291" y="9489"/>
                  <a:pt x="42935" y="9774"/>
                  <a:pt x="42556" y="10058"/>
                </a:cubicBezTo>
                <a:cubicBezTo>
                  <a:pt x="41393" y="10817"/>
                  <a:pt x="40112" y="11363"/>
                  <a:pt x="38760" y="11719"/>
                </a:cubicBezTo>
                <a:cubicBezTo>
                  <a:pt x="37764" y="11885"/>
                  <a:pt x="36744" y="11932"/>
                  <a:pt x="35748" y="11861"/>
                </a:cubicBezTo>
                <a:cubicBezTo>
                  <a:pt x="34562" y="11790"/>
                  <a:pt x="33399" y="11481"/>
                  <a:pt x="32356" y="10888"/>
                </a:cubicBezTo>
                <a:cubicBezTo>
                  <a:pt x="31597" y="10509"/>
                  <a:pt x="30885" y="10034"/>
                  <a:pt x="30221" y="9513"/>
                </a:cubicBezTo>
                <a:cubicBezTo>
                  <a:pt x="30031" y="9370"/>
                  <a:pt x="29841" y="9252"/>
                  <a:pt x="29675" y="9109"/>
                </a:cubicBezTo>
                <a:cubicBezTo>
                  <a:pt x="29485" y="8991"/>
                  <a:pt x="29319" y="8848"/>
                  <a:pt x="29177" y="8730"/>
                </a:cubicBezTo>
                <a:cubicBezTo>
                  <a:pt x="29106" y="8801"/>
                  <a:pt x="29059" y="8825"/>
                  <a:pt x="29035" y="8848"/>
                </a:cubicBezTo>
                <a:cubicBezTo>
                  <a:pt x="28750" y="9536"/>
                  <a:pt x="28418" y="10177"/>
                  <a:pt x="27991" y="10793"/>
                </a:cubicBezTo>
                <a:cubicBezTo>
                  <a:pt x="27564" y="11553"/>
                  <a:pt x="26995" y="12240"/>
                  <a:pt x="26331" y="12810"/>
                </a:cubicBezTo>
                <a:cubicBezTo>
                  <a:pt x="25809" y="13213"/>
                  <a:pt x="25287" y="13569"/>
                  <a:pt x="24718" y="13901"/>
                </a:cubicBezTo>
                <a:cubicBezTo>
                  <a:pt x="24030" y="14328"/>
                  <a:pt x="23318" y="14707"/>
                  <a:pt x="22606" y="15040"/>
                </a:cubicBezTo>
                <a:cubicBezTo>
                  <a:pt x="22013" y="15324"/>
                  <a:pt x="21397" y="15538"/>
                  <a:pt x="20756" y="15704"/>
                </a:cubicBezTo>
                <a:cubicBezTo>
                  <a:pt x="20614" y="15751"/>
                  <a:pt x="20472" y="15822"/>
                  <a:pt x="20353" y="15917"/>
                </a:cubicBezTo>
                <a:cubicBezTo>
                  <a:pt x="20116" y="16060"/>
                  <a:pt x="19831" y="16154"/>
                  <a:pt x="19523" y="16154"/>
                </a:cubicBezTo>
                <a:cubicBezTo>
                  <a:pt x="18123" y="16178"/>
                  <a:pt x="16724" y="16202"/>
                  <a:pt x="15277" y="16226"/>
                </a:cubicBezTo>
                <a:lnTo>
                  <a:pt x="15277" y="17032"/>
                </a:lnTo>
                <a:cubicBezTo>
                  <a:pt x="15040" y="17174"/>
                  <a:pt x="14873" y="17412"/>
                  <a:pt x="14826" y="17673"/>
                </a:cubicBezTo>
                <a:cubicBezTo>
                  <a:pt x="14518" y="19143"/>
                  <a:pt x="14494" y="20661"/>
                  <a:pt x="14731" y="22156"/>
                </a:cubicBezTo>
                <a:cubicBezTo>
                  <a:pt x="14755" y="22346"/>
                  <a:pt x="14850" y="22535"/>
                  <a:pt x="14968" y="22678"/>
                </a:cubicBezTo>
                <a:cubicBezTo>
                  <a:pt x="15158" y="22915"/>
                  <a:pt x="15277" y="23200"/>
                  <a:pt x="15277" y="23484"/>
                </a:cubicBezTo>
                <a:cubicBezTo>
                  <a:pt x="15253" y="23911"/>
                  <a:pt x="15372" y="24338"/>
                  <a:pt x="15585" y="24694"/>
                </a:cubicBezTo>
                <a:cubicBezTo>
                  <a:pt x="16036" y="25666"/>
                  <a:pt x="16510" y="26592"/>
                  <a:pt x="17340" y="27279"/>
                </a:cubicBezTo>
                <a:cubicBezTo>
                  <a:pt x="17459" y="27374"/>
                  <a:pt x="17530" y="27493"/>
                  <a:pt x="17625" y="27588"/>
                </a:cubicBezTo>
                <a:cubicBezTo>
                  <a:pt x="18218" y="28205"/>
                  <a:pt x="18882" y="28774"/>
                  <a:pt x="19594" y="29296"/>
                </a:cubicBezTo>
                <a:cubicBezTo>
                  <a:pt x="19926" y="29486"/>
                  <a:pt x="20258" y="29675"/>
                  <a:pt x="20566" y="29889"/>
                </a:cubicBezTo>
                <a:cubicBezTo>
                  <a:pt x="20780" y="30031"/>
                  <a:pt x="20993" y="30126"/>
                  <a:pt x="21254" y="30197"/>
                </a:cubicBezTo>
                <a:cubicBezTo>
                  <a:pt x="21800" y="30316"/>
                  <a:pt x="22322" y="30458"/>
                  <a:pt x="22867" y="30600"/>
                </a:cubicBezTo>
                <a:cubicBezTo>
                  <a:pt x="23152" y="30743"/>
                  <a:pt x="23484" y="30719"/>
                  <a:pt x="23769" y="30553"/>
                </a:cubicBezTo>
                <a:cubicBezTo>
                  <a:pt x="23864" y="30482"/>
                  <a:pt x="23982" y="30553"/>
                  <a:pt x="24030" y="30672"/>
                </a:cubicBezTo>
                <a:cubicBezTo>
                  <a:pt x="24077" y="30766"/>
                  <a:pt x="24101" y="30838"/>
                  <a:pt x="24148" y="30932"/>
                </a:cubicBezTo>
                <a:cubicBezTo>
                  <a:pt x="24409" y="30980"/>
                  <a:pt x="24670" y="31075"/>
                  <a:pt x="24931" y="31099"/>
                </a:cubicBezTo>
                <a:cubicBezTo>
                  <a:pt x="25477" y="31170"/>
                  <a:pt x="26022" y="31241"/>
                  <a:pt x="26592" y="31288"/>
                </a:cubicBezTo>
                <a:cubicBezTo>
                  <a:pt x="27232" y="31336"/>
                  <a:pt x="27872" y="31359"/>
                  <a:pt x="28537" y="31407"/>
                </a:cubicBezTo>
                <a:cubicBezTo>
                  <a:pt x="28750" y="31431"/>
                  <a:pt x="28987" y="31359"/>
                  <a:pt x="29153" y="31193"/>
                </a:cubicBezTo>
                <a:cubicBezTo>
                  <a:pt x="29343" y="30980"/>
                  <a:pt x="29675" y="30980"/>
                  <a:pt x="29865" y="31170"/>
                </a:cubicBezTo>
                <a:cubicBezTo>
                  <a:pt x="30031" y="31288"/>
                  <a:pt x="30245" y="31336"/>
                  <a:pt x="30434" y="31312"/>
                </a:cubicBezTo>
                <a:cubicBezTo>
                  <a:pt x="31858" y="31170"/>
                  <a:pt x="33281" y="30932"/>
                  <a:pt x="34680" y="30577"/>
                </a:cubicBezTo>
                <a:cubicBezTo>
                  <a:pt x="35677" y="30316"/>
                  <a:pt x="36649" y="29984"/>
                  <a:pt x="37598" y="29580"/>
                </a:cubicBezTo>
                <a:cubicBezTo>
                  <a:pt x="38571" y="29225"/>
                  <a:pt x="39496" y="28774"/>
                  <a:pt x="40397" y="28252"/>
                </a:cubicBezTo>
                <a:cubicBezTo>
                  <a:pt x="41132" y="27801"/>
                  <a:pt x="41868" y="27351"/>
                  <a:pt x="42627" y="26900"/>
                </a:cubicBezTo>
                <a:cubicBezTo>
                  <a:pt x="43623" y="26307"/>
                  <a:pt x="44524" y="25572"/>
                  <a:pt x="45331" y="24718"/>
                </a:cubicBezTo>
                <a:cubicBezTo>
                  <a:pt x="45616" y="24409"/>
                  <a:pt x="45924" y="24101"/>
                  <a:pt x="46209" y="23793"/>
                </a:cubicBezTo>
                <a:cubicBezTo>
                  <a:pt x="47727" y="22274"/>
                  <a:pt x="48676" y="20306"/>
                  <a:pt x="48913" y="18171"/>
                </a:cubicBezTo>
                <a:cubicBezTo>
                  <a:pt x="48960" y="17839"/>
                  <a:pt x="49055" y="17506"/>
                  <a:pt x="49055" y="17174"/>
                </a:cubicBezTo>
                <a:cubicBezTo>
                  <a:pt x="49103" y="16605"/>
                  <a:pt x="49103" y="16060"/>
                  <a:pt x="49031" y="15490"/>
                </a:cubicBezTo>
                <a:cubicBezTo>
                  <a:pt x="48937" y="15087"/>
                  <a:pt x="48794" y="14684"/>
                  <a:pt x="48604" y="14304"/>
                </a:cubicBezTo>
                <a:lnTo>
                  <a:pt x="48296" y="13498"/>
                </a:lnTo>
                <a:cubicBezTo>
                  <a:pt x="48035" y="12786"/>
                  <a:pt x="47656" y="12122"/>
                  <a:pt x="47157" y="11529"/>
                </a:cubicBezTo>
                <a:close/>
                <a:moveTo>
                  <a:pt x="16107" y="42342"/>
                </a:moveTo>
                <a:cubicBezTo>
                  <a:pt x="16297" y="42508"/>
                  <a:pt x="16368" y="42627"/>
                  <a:pt x="16486" y="42698"/>
                </a:cubicBezTo>
                <a:cubicBezTo>
                  <a:pt x="17601" y="43528"/>
                  <a:pt x="18716" y="44406"/>
                  <a:pt x="19879" y="45212"/>
                </a:cubicBezTo>
                <a:cubicBezTo>
                  <a:pt x="20970" y="45995"/>
                  <a:pt x="22085" y="46754"/>
                  <a:pt x="23223" y="47442"/>
                </a:cubicBezTo>
                <a:cubicBezTo>
                  <a:pt x="24741" y="48344"/>
                  <a:pt x="26307" y="49174"/>
                  <a:pt x="27896" y="49980"/>
                </a:cubicBezTo>
                <a:cubicBezTo>
                  <a:pt x="29059" y="50526"/>
                  <a:pt x="30268" y="51000"/>
                  <a:pt x="31502" y="51380"/>
                </a:cubicBezTo>
                <a:cubicBezTo>
                  <a:pt x="32617" y="51736"/>
                  <a:pt x="33755" y="51997"/>
                  <a:pt x="34894" y="52163"/>
                </a:cubicBezTo>
                <a:cubicBezTo>
                  <a:pt x="36080" y="52376"/>
                  <a:pt x="37266" y="52495"/>
                  <a:pt x="38452" y="52471"/>
                </a:cubicBezTo>
                <a:cubicBezTo>
                  <a:pt x="39164" y="52447"/>
                  <a:pt x="39875" y="52471"/>
                  <a:pt x="40587" y="52471"/>
                </a:cubicBezTo>
                <a:cubicBezTo>
                  <a:pt x="41109" y="52471"/>
                  <a:pt x="41631" y="52400"/>
                  <a:pt x="42129" y="52258"/>
                </a:cubicBezTo>
                <a:cubicBezTo>
                  <a:pt x="42508" y="52139"/>
                  <a:pt x="42888" y="52044"/>
                  <a:pt x="43291" y="51902"/>
                </a:cubicBezTo>
                <a:cubicBezTo>
                  <a:pt x="43671" y="51783"/>
                  <a:pt x="44074" y="51617"/>
                  <a:pt x="44477" y="51427"/>
                </a:cubicBezTo>
                <a:cubicBezTo>
                  <a:pt x="44951" y="51238"/>
                  <a:pt x="45307" y="50763"/>
                  <a:pt x="45331" y="50241"/>
                </a:cubicBezTo>
                <a:cubicBezTo>
                  <a:pt x="45355" y="49957"/>
                  <a:pt x="45426" y="49672"/>
                  <a:pt x="45426" y="49387"/>
                </a:cubicBezTo>
                <a:cubicBezTo>
                  <a:pt x="45450" y="48272"/>
                  <a:pt x="45473" y="47181"/>
                  <a:pt x="45473" y="46090"/>
                </a:cubicBezTo>
                <a:cubicBezTo>
                  <a:pt x="45473" y="45734"/>
                  <a:pt x="45402" y="45378"/>
                  <a:pt x="45331" y="45046"/>
                </a:cubicBezTo>
                <a:cubicBezTo>
                  <a:pt x="45212" y="44501"/>
                  <a:pt x="45070" y="44003"/>
                  <a:pt x="44951" y="43457"/>
                </a:cubicBezTo>
                <a:cubicBezTo>
                  <a:pt x="44667" y="42295"/>
                  <a:pt x="44430" y="41109"/>
                  <a:pt x="44264" y="39899"/>
                </a:cubicBezTo>
                <a:cubicBezTo>
                  <a:pt x="44192" y="39164"/>
                  <a:pt x="44026" y="38405"/>
                  <a:pt x="43765" y="37693"/>
                </a:cubicBezTo>
                <a:cubicBezTo>
                  <a:pt x="43172" y="36104"/>
                  <a:pt x="42532" y="34514"/>
                  <a:pt x="41915" y="32949"/>
                </a:cubicBezTo>
                <a:cubicBezTo>
                  <a:pt x="41512" y="31952"/>
                  <a:pt x="41132" y="30956"/>
                  <a:pt x="40729" y="29960"/>
                </a:cubicBezTo>
                <a:cubicBezTo>
                  <a:pt x="40682" y="29865"/>
                  <a:pt x="40611" y="29770"/>
                  <a:pt x="40539" y="29699"/>
                </a:cubicBezTo>
                <a:lnTo>
                  <a:pt x="38452" y="30648"/>
                </a:lnTo>
                <a:cubicBezTo>
                  <a:pt x="38452" y="31004"/>
                  <a:pt x="38428" y="31359"/>
                  <a:pt x="38357" y="31692"/>
                </a:cubicBezTo>
                <a:cubicBezTo>
                  <a:pt x="38072" y="32522"/>
                  <a:pt x="37551" y="33281"/>
                  <a:pt x="36886" y="33826"/>
                </a:cubicBezTo>
                <a:cubicBezTo>
                  <a:pt x="36317" y="34325"/>
                  <a:pt x="35463" y="34325"/>
                  <a:pt x="34918" y="33803"/>
                </a:cubicBezTo>
                <a:cubicBezTo>
                  <a:pt x="34491" y="33447"/>
                  <a:pt x="34206" y="32972"/>
                  <a:pt x="34111" y="32451"/>
                </a:cubicBezTo>
                <a:cubicBezTo>
                  <a:pt x="34087" y="32332"/>
                  <a:pt x="34040" y="32213"/>
                  <a:pt x="34016" y="32119"/>
                </a:cubicBezTo>
                <a:lnTo>
                  <a:pt x="29723" y="32688"/>
                </a:lnTo>
                <a:cubicBezTo>
                  <a:pt x="29509" y="32972"/>
                  <a:pt x="29272" y="33305"/>
                  <a:pt x="29059" y="33637"/>
                </a:cubicBezTo>
                <a:cubicBezTo>
                  <a:pt x="28608" y="34348"/>
                  <a:pt x="28062" y="35012"/>
                  <a:pt x="27445" y="35606"/>
                </a:cubicBezTo>
                <a:cubicBezTo>
                  <a:pt x="25880" y="37100"/>
                  <a:pt x="24125" y="38333"/>
                  <a:pt x="22179" y="39306"/>
                </a:cubicBezTo>
                <a:cubicBezTo>
                  <a:pt x="20400" y="40207"/>
                  <a:pt x="18621" y="41085"/>
                  <a:pt x="16842" y="41963"/>
                </a:cubicBezTo>
                <a:cubicBezTo>
                  <a:pt x="16653" y="42058"/>
                  <a:pt x="16415" y="42176"/>
                  <a:pt x="16107" y="42342"/>
                </a:cubicBezTo>
                <a:close/>
                <a:moveTo>
                  <a:pt x="14802" y="15822"/>
                </a:moveTo>
                <a:cubicBezTo>
                  <a:pt x="14660" y="15704"/>
                  <a:pt x="14518" y="15585"/>
                  <a:pt x="14399" y="15443"/>
                </a:cubicBezTo>
                <a:cubicBezTo>
                  <a:pt x="14209" y="15300"/>
                  <a:pt x="14186" y="15016"/>
                  <a:pt x="14352" y="14826"/>
                </a:cubicBezTo>
                <a:cubicBezTo>
                  <a:pt x="14518" y="14589"/>
                  <a:pt x="14755" y="14470"/>
                  <a:pt x="14968" y="14589"/>
                </a:cubicBezTo>
                <a:cubicBezTo>
                  <a:pt x="15300" y="14779"/>
                  <a:pt x="15680" y="14755"/>
                  <a:pt x="15988" y="14921"/>
                </a:cubicBezTo>
                <a:cubicBezTo>
                  <a:pt x="16368" y="15111"/>
                  <a:pt x="16819" y="15111"/>
                  <a:pt x="17222" y="14945"/>
                </a:cubicBezTo>
                <a:cubicBezTo>
                  <a:pt x="17554" y="14826"/>
                  <a:pt x="17910" y="14779"/>
                  <a:pt x="18266" y="14826"/>
                </a:cubicBezTo>
                <a:cubicBezTo>
                  <a:pt x="18574" y="14850"/>
                  <a:pt x="18906" y="14826"/>
                  <a:pt x="19214" y="14779"/>
                </a:cubicBezTo>
                <a:cubicBezTo>
                  <a:pt x="20590" y="14565"/>
                  <a:pt x="21942" y="14091"/>
                  <a:pt x="23176" y="13379"/>
                </a:cubicBezTo>
                <a:cubicBezTo>
                  <a:pt x="23555" y="13166"/>
                  <a:pt x="23959" y="12952"/>
                  <a:pt x="24338" y="12715"/>
                </a:cubicBezTo>
                <a:cubicBezTo>
                  <a:pt x="25263" y="12217"/>
                  <a:pt x="26046" y="11505"/>
                  <a:pt x="26686" y="10651"/>
                </a:cubicBezTo>
                <a:cubicBezTo>
                  <a:pt x="27090" y="10034"/>
                  <a:pt x="27493" y="9418"/>
                  <a:pt x="27872" y="8777"/>
                </a:cubicBezTo>
                <a:cubicBezTo>
                  <a:pt x="28086" y="8469"/>
                  <a:pt x="28205" y="8089"/>
                  <a:pt x="28252" y="7710"/>
                </a:cubicBezTo>
                <a:cubicBezTo>
                  <a:pt x="28276" y="7473"/>
                  <a:pt x="28299" y="7235"/>
                  <a:pt x="28371" y="6998"/>
                </a:cubicBezTo>
                <a:cubicBezTo>
                  <a:pt x="28394" y="6832"/>
                  <a:pt x="28537" y="6690"/>
                  <a:pt x="28703" y="6690"/>
                </a:cubicBezTo>
                <a:cubicBezTo>
                  <a:pt x="28869" y="6690"/>
                  <a:pt x="29011" y="6785"/>
                  <a:pt x="29059" y="6927"/>
                </a:cubicBezTo>
                <a:cubicBezTo>
                  <a:pt x="29106" y="7046"/>
                  <a:pt x="29106" y="7140"/>
                  <a:pt x="29153" y="7259"/>
                </a:cubicBezTo>
                <a:cubicBezTo>
                  <a:pt x="29177" y="7354"/>
                  <a:pt x="29248" y="7449"/>
                  <a:pt x="29319" y="7520"/>
                </a:cubicBezTo>
                <a:cubicBezTo>
                  <a:pt x="30221" y="8160"/>
                  <a:pt x="31099" y="8825"/>
                  <a:pt x="32024" y="9418"/>
                </a:cubicBezTo>
                <a:cubicBezTo>
                  <a:pt x="32735" y="9868"/>
                  <a:pt x="33518" y="10224"/>
                  <a:pt x="34325" y="10461"/>
                </a:cubicBezTo>
                <a:cubicBezTo>
                  <a:pt x="35012" y="10627"/>
                  <a:pt x="35700" y="10722"/>
                  <a:pt x="36412" y="10699"/>
                </a:cubicBezTo>
                <a:cubicBezTo>
                  <a:pt x="37076" y="10746"/>
                  <a:pt x="37740" y="10699"/>
                  <a:pt x="38405" y="10580"/>
                </a:cubicBezTo>
                <a:cubicBezTo>
                  <a:pt x="40041" y="10200"/>
                  <a:pt x="41536" y="9465"/>
                  <a:pt x="42840" y="8398"/>
                </a:cubicBezTo>
                <a:cubicBezTo>
                  <a:pt x="43054" y="8208"/>
                  <a:pt x="43291" y="8042"/>
                  <a:pt x="43552" y="7923"/>
                </a:cubicBezTo>
                <a:cubicBezTo>
                  <a:pt x="43955" y="7781"/>
                  <a:pt x="44192" y="7378"/>
                  <a:pt x="44121" y="6951"/>
                </a:cubicBezTo>
                <a:cubicBezTo>
                  <a:pt x="43837" y="6808"/>
                  <a:pt x="43623" y="6571"/>
                  <a:pt x="43504" y="6287"/>
                </a:cubicBezTo>
                <a:cubicBezTo>
                  <a:pt x="43481" y="6192"/>
                  <a:pt x="43362" y="6120"/>
                  <a:pt x="43291" y="6049"/>
                </a:cubicBezTo>
                <a:cubicBezTo>
                  <a:pt x="43196" y="6002"/>
                  <a:pt x="43101" y="5931"/>
                  <a:pt x="43030" y="5860"/>
                </a:cubicBezTo>
                <a:cubicBezTo>
                  <a:pt x="42437" y="5290"/>
                  <a:pt x="41797" y="4745"/>
                  <a:pt x="41132" y="4247"/>
                </a:cubicBezTo>
                <a:cubicBezTo>
                  <a:pt x="40207" y="3535"/>
                  <a:pt x="39211" y="2918"/>
                  <a:pt x="38144" y="2467"/>
                </a:cubicBezTo>
                <a:cubicBezTo>
                  <a:pt x="37100" y="2041"/>
                  <a:pt x="36032" y="1708"/>
                  <a:pt x="34941" y="1471"/>
                </a:cubicBezTo>
                <a:cubicBezTo>
                  <a:pt x="34348" y="1305"/>
                  <a:pt x="33755" y="1234"/>
                  <a:pt x="33162" y="1210"/>
                </a:cubicBezTo>
                <a:cubicBezTo>
                  <a:pt x="32783" y="1210"/>
                  <a:pt x="32403" y="1187"/>
                  <a:pt x="32024" y="1163"/>
                </a:cubicBezTo>
                <a:cubicBezTo>
                  <a:pt x="30719" y="1068"/>
                  <a:pt x="29414" y="1187"/>
                  <a:pt x="28157" y="1519"/>
                </a:cubicBezTo>
                <a:cubicBezTo>
                  <a:pt x="27967" y="1566"/>
                  <a:pt x="27778" y="1637"/>
                  <a:pt x="27588" y="1685"/>
                </a:cubicBezTo>
                <a:cubicBezTo>
                  <a:pt x="25951" y="2159"/>
                  <a:pt x="24362" y="2800"/>
                  <a:pt x="22867" y="3654"/>
                </a:cubicBezTo>
                <a:cubicBezTo>
                  <a:pt x="22156" y="4057"/>
                  <a:pt x="21444" y="4531"/>
                  <a:pt x="20804" y="5029"/>
                </a:cubicBezTo>
                <a:cubicBezTo>
                  <a:pt x="20400" y="5338"/>
                  <a:pt x="20021" y="5646"/>
                  <a:pt x="19641" y="5954"/>
                </a:cubicBezTo>
                <a:cubicBezTo>
                  <a:pt x="19262" y="6263"/>
                  <a:pt x="19025" y="6761"/>
                  <a:pt x="18574" y="7046"/>
                </a:cubicBezTo>
                <a:cubicBezTo>
                  <a:pt x="18526" y="7093"/>
                  <a:pt x="18479" y="7140"/>
                  <a:pt x="18455" y="7188"/>
                </a:cubicBezTo>
                <a:cubicBezTo>
                  <a:pt x="18289" y="7496"/>
                  <a:pt x="18076" y="7757"/>
                  <a:pt x="17815" y="7971"/>
                </a:cubicBezTo>
                <a:cubicBezTo>
                  <a:pt x="17673" y="8089"/>
                  <a:pt x="17554" y="8232"/>
                  <a:pt x="17483" y="8374"/>
                </a:cubicBezTo>
                <a:cubicBezTo>
                  <a:pt x="17293" y="8943"/>
                  <a:pt x="16913" y="9394"/>
                  <a:pt x="16605" y="9892"/>
                </a:cubicBezTo>
                <a:cubicBezTo>
                  <a:pt x="16083" y="10699"/>
                  <a:pt x="15561" y="11505"/>
                  <a:pt x="14992" y="12288"/>
                </a:cubicBezTo>
                <a:cubicBezTo>
                  <a:pt x="14043" y="13640"/>
                  <a:pt x="13332" y="15134"/>
                  <a:pt x="12430" y="16534"/>
                </a:cubicBezTo>
                <a:cubicBezTo>
                  <a:pt x="12312" y="16771"/>
                  <a:pt x="12169" y="16985"/>
                  <a:pt x="11980" y="17198"/>
                </a:cubicBezTo>
                <a:cubicBezTo>
                  <a:pt x="11742" y="17412"/>
                  <a:pt x="11766" y="17720"/>
                  <a:pt x="11576" y="17957"/>
                </a:cubicBezTo>
                <a:cubicBezTo>
                  <a:pt x="11149" y="18526"/>
                  <a:pt x="10746" y="19120"/>
                  <a:pt x="10343" y="19713"/>
                </a:cubicBezTo>
                <a:cubicBezTo>
                  <a:pt x="10272" y="19807"/>
                  <a:pt x="10224" y="19926"/>
                  <a:pt x="10129" y="20045"/>
                </a:cubicBezTo>
                <a:cubicBezTo>
                  <a:pt x="10224" y="20068"/>
                  <a:pt x="10248" y="20116"/>
                  <a:pt x="10295" y="20092"/>
                </a:cubicBezTo>
                <a:cubicBezTo>
                  <a:pt x="10960" y="19902"/>
                  <a:pt x="11695" y="19997"/>
                  <a:pt x="12312" y="20329"/>
                </a:cubicBezTo>
                <a:cubicBezTo>
                  <a:pt x="12549" y="20472"/>
                  <a:pt x="12786" y="20566"/>
                  <a:pt x="13023" y="20685"/>
                </a:cubicBezTo>
                <a:cubicBezTo>
                  <a:pt x="13118" y="20733"/>
                  <a:pt x="13213" y="20827"/>
                  <a:pt x="13355" y="20733"/>
                </a:cubicBezTo>
                <a:cubicBezTo>
                  <a:pt x="13355" y="20519"/>
                  <a:pt x="13379" y="20258"/>
                  <a:pt x="13379" y="20021"/>
                </a:cubicBezTo>
                <a:cubicBezTo>
                  <a:pt x="13355" y="19214"/>
                  <a:pt x="13474" y="18408"/>
                  <a:pt x="13687" y="17625"/>
                </a:cubicBezTo>
                <a:cubicBezTo>
                  <a:pt x="13830" y="17151"/>
                  <a:pt x="14020" y="16653"/>
                  <a:pt x="14186" y="16178"/>
                </a:cubicBezTo>
                <a:cubicBezTo>
                  <a:pt x="14233" y="15988"/>
                  <a:pt x="14423" y="15870"/>
                  <a:pt x="14613" y="15893"/>
                </a:cubicBezTo>
                <a:cubicBezTo>
                  <a:pt x="14660" y="15893"/>
                  <a:pt x="14707" y="15846"/>
                  <a:pt x="14802" y="15822"/>
                </a:cubicBezTo>
                <a:close/>
                <a:moveTo>
                  <a:pt x="8706" y="22037"/>
                </a:moveTo>
                <a:cubicBezTo>
                  <a:pt x="8635" y="22061"/>
                  <a:pt x="8587" y="22061"/>
                  <a:pt x="8540" y="22085"/>
                </a:cubicBezTo>
                <a:cubicBezTo>
                  <a:pt x="7994" y="22535"/>
                  <a:pt x="7473" y="22986"/>
                  <a:pt x="6951" y="23437"/>
                </a:cubicBezTo>
                <a:cubicBezTo>
                  <a:pt x="6310" y="23935"/>
                  <a:pt x="5622" y="24362"/>
                  <a:pt x="4887" y="24718"/>
                </a:cubicBezTo>
                <a:cubicBezTo>
                  <a:pt x="4199" y="25050"/>
                  <a:pt x="3464" y="25358"/>
                  <a:pt x="2776" y="25690"/>
                </a:cubicBezTo>
                <a:cubicBezTo>
                  <a:pt x="2325" y="25904"/>
                  <a:pt x="1922" y="26165"/>
                  <a:pt x="1447" y="26426"/>
                </a:cubicBezTo>
                <a:cubicBezTo>
                  <a:pt x="1803" y="26805"/>
                  <a:pt x="2112" y="27185"/>
                  <a:pt x="2467" y="27469"/>
                </a:cubicBezTo>
                <a:cubicBezTo>
                  <a:pt x="3155" y="28062"/>
                  <a:pt x="3867" y="28632"/>
                  <a:pt x="4579" y="29248"/>
                </a:cubicBezTo>
                <a:cubicBezTo>
                  <a:pt x="5433" y="30007"/>
                  <a:pt x="6453" y="30600"/>
                  <a:pt x="7567" y="30980"/>
                </a:cubicBezTo>
                <a:cubicBezTo>
                  <a:pt x="7733" y="31027"/>
                  <a:pt x="7900" y="31099"/>
                  <a:pt x="8066" y="31193"/>
                </a:cubicBezTo>
                <a:cubicBezTo>
                  <a:pt x="8753" y="31573"/>
                  <a:pt x="9584" y="31763"/>
                  <a:pt x="10390" y="31692"/>
                </a:cubicBezTo>
                <a:lnTo>
                  <a:pt x="11054" y="31692"/>
                </a:lnTo>
                <a:cubicBezTo>
                  <a:pt x="12122" y="31668"/>
                  <a:pt x="13142" y="31312"/>
                  <a:pt x="13972" y="30648"/>
                </a:cubicBezTo>
                <a:cubicBezTo>
                  <a:pt x="14186" y="30482"/>
                  <a:pt x="14399" y="30339"/>
                  <a:pt x="14636" y="30197"/>
                </a:cubicBezTo>
                <a:cubicBezTo>
                  <a:pt x="14992" y="29984"/>
                  <a:pt x="15466" y="30173"/>
                  <a:pt x="15561" y="30577"/>
                </a:cubicBezTo>
                <a:cubicBezTo>
                  <a:pt x="15633" y="30719"/>
                  <a:pt x="15656" y="30861"/>
                  <a:pt x="15633" y="31027"/>
                </a:cubicBezTo>
                <a:cubicBezTo>
                  <a:pt x="15585" y="31312"/>
                  <a:pt x="15466" y="31573"/>
                  <a:pt x="15419" y="31858"/>
                </a:cubicBezTo>
                <a:cubicBezTo>
                  <a:pt x="15300" y="32403"/>
                  <a:pt x="15206" y="32949"/>
                  <a:pt x="15134" y="33518"/>
                </a:cubicBezTo>
                <a:cubicBezTo>
                  <a:pt x="15111" y="33660"/>
                  <a:pt x="15134" y="33803"/>
                  <a:pt x="15158" y="33945"/>
                </a:cubicBezTo>
                <a:cubicBezTo>
                  <a:pt x="15443" y="34087"/>
                  <a:pt x="15751" y="34159"/>
                  <a:pt x="16060" y="34135"/>
                </a:cubicBezTo>
                <a:cubicBezTo>
                  <a:pt x="16463" y="34135"/>
                  <a:pt x="16890" y="34087"/>
                  <a:pt x="17317" y="33969"/>
                </a:cubicBezTo>
                <a:cubicBezTo>
                  <a:pt x="18171" y="33684"/>
                  <a:pt x="19048" y="33423"/>
                  <a:pt x="19926" y="33139"/>
                </a:cubicBezTo>
                <a:cubicBezTo>
                  <a:pt x="20068" y="33091"/>
                  <a:pt x="20234" y="33115"/>
                  <a:pt x="20377" y="33091"/>
                </a:cubicBezTo>
                <a:cubicBezTo>
                  <a:pt x="20804" y="32996"/>
                  <a:pt x="21207" y="32901"/>
                  <a:pt x="21634" y="32783"/>
                </a:cubicBezTo>
                <a:cubicBezTo>
                  <a:pt x="21729" y="32759"/>
                  <a:pt x="21824" y="32688"/>
                  <a:pt x="21895" y="32593"/>
                </a:cubicBezTo>
                <a:cubicBezTo>
                  <a:pt x="22085" y="32356"/>
                  <a:pt x="22227" y="32095"/>
                  <a:pt x="22346" y="31834"/>
                </a:cubicBezTo>
                <a:cubicBezTo>
                  <a:pt x="22298" y="31786"/>
                  <a:pt x="22251" y="31763"/>
                  <a:pt x="22179" y="31739"/>
                </a:cubicBezTo>
                <a:cubicBezTo>
                  <a:pt x="22108" y="31692"/>
                  <a:pt x="22013" y="31668"/>
                  <a:pt x="21942" y="31668"/>
                </a:cubicBezTo>
                <a:cubicBezTo>
                  <a:pt x="20993" y="31526"/>
                  <a:pt x="20116" y="31170"/>
                  <a:pt x="19357" y="30600"/>
                </a:cubicBezTo>
                <a:cubicBezTo>
                  <a:pt x="19286" y="30553"/>
                  <a:pt x="19214" y="30506"/>
                  <a:pt x="19119" y="30458"/>
                </a:cubicBezTo>
                <a:cubicBezTo>
                  <a:pt x="18621" y="30150"/>
                  <a:pt x="18171" y="29818"/>
                  <a:pt x="17744" y="29414"/>
                </a:cubicBezTo>
                <a:cubicBezTo>
                  <a:pt x="17151" y="28821"/>
                  <a:pt x="16581" y="28228"/>
                  <a:pt x="15965" y="27683"/>
                </a:cubicBezTo>
                <a:cubicBezTo>
                  <a:pt x="15727" y="27469"/>
                  <a:pt x="15538" y="27208"/>
                  <a:pt x="15395" y="26947"/>
                </a:cubicBezTo>
                <a:cubicBezTo>
                  <a:pt x="15158" y="26544"/>
                  <a:pt x="14921" y="26141"/>
                  <a:pt x="14707" y="25761"/>
                </a:cubicBezTo>
                <a:cubicBezTo>
                  <a:pt x="14613" y="25738"/>
                  <a:pt x="14565" y="25714"/>
                  <a:pt x="14541" y="25714"/>
                </a:cubicBezTo>
                <a:cubicBezTo>
                  <a:pt x="13853" y="25927"/>
                  <a:pt x="13166" y="25856"/>
                  <a:pt x="12454" y="25904"/>
                </a:cubicBezTo>
                <a:cubicBezTo>
                  <a:pt x="12074" y="25904"/>
                  <a:pt x="11695" y="25880"/>
                  <a:pt x="11315" y="25809"/>
                </a:cubicBezTo>
                <a:cubicBezTo>
                  <a:pt x="10699" y="25666"/>
                  <a:pt x="10129" y="25429"/>
                  <a:pt x="9584" y="25097"/>
                </a:cubicBezTo>
                <a:cubicBezTo>
                  <a:pt x="9394" y="24979"/>
                  <a:pt x="9204" y="24813"/>
                  <a:pt x="9062" y="24599"/>
                </a:cubicBezTo>
                <a:cubicBezTo>
                  <a:pt x="8659" y="24030"/>
                  <a:pt x="8493" y="23318"/>
                  <a:pt x="8611" y="22630"/>
                </a:cubicBezTo>
                <a:cubicBezTo>
                  <a:pt x="8659" y="22417"/>
                  <a:pt x="8682" y="22227"/>
                  <a:pt x="8706" y="22037"/>
                </a:cubicBezTo>
                <a:close/>
                <a:moveTo>
                  <a:pt x="46066" y="25904"/>
                </a:moveTo>
                <a:cubicBezTo>
                  <a:pt x="46398" y="26331"/>
                  <a:pt x="46659" y="26734"/>
                  <a:pt x="46968" y="27113"/>
                </a:cubicBezTo>
                <a:cubicBezTo>
                  <a:pt x="47229" y="27469"/>
                  <a:pt x="47656" y="27659"/>
                  <a:pt x="48083" y="27659"/>
                </a:cubicBezTo>
                <a:cubicBezTo>
                  <a:pt x="48628" y="27683"/>
                  <a:pt x="49197" y="27564"/>
                  <a:pt x="49719" y="27374"/>
                </a:cubicBezTo>
                <a:cubicBezTo>
                  <a:pt x="49980" y="27279"/>
                  <a:pt x="50146" y="27042"/>
                  <a:pt x="50170" y="26781"/>
                </a:cubicBezTo>
                <a:cubicBezTo>
                  <a:pt x="50241" y="26307"/>
                  <a:pt x="50384" y="26188"/>
                  <a:pt x="50787" y="26117"/>
                </a:cubicBezTo>
                <a:cubicBezTo>
                  <a:pt x="50977" y="26093"/>
                  <a:pt x="51190" y="26070"/>
                  <a:pt x="51380" y="26070"/>
                </a:cubicBezTo>
                <a:lnTo>
                  <a:pt x="52376" y="26070"/>
                </a:lnTo>
                <a:cubicBezTo>
                  <a:pt x="52827" y="26070"/>
                  <a:pt x="53254" y="25975"/>
                  <a:pt x="53657" y="25738"/>
                </a:cubicBezTo>
                <a:cubicBezTo>
                  <a:pt x="53633" y="25429"/>
                  <a:pt x="53491" y="25121"/>
                  <a:pt x="53230" y="24907"/>
                </a:cubicBezTo>
                <a:cubicBezTo>
                  <a:pt x="52993" y="24599"/>
                  <a:pt x="52708" y="24338"/>
                  <a:pt x="52471" y="24077"/>
                </a:cubicBezTo>
                <a:cubicBezTo>
                  <a:pt x="52329" y="23911"/>
                  <a:pt x="52210" y="23769"/>
                  <a:pt x="52091" y="23603"/>
                </a:cubicBezTo>
                <a:cubicBezTo>
                  <a:pt x="51997" y="23460"/>
                  <a:pt x="51997" y="23294"/>
                  <a:pt x="52068" y="23152"/>
                </a:cubicBezTo>
                <a:cubicBezTo>
                  <a:pt x="52163" y="22820"/>
                  <a:pt x="52471" y="22583"/>
                  <a:pt x="52827" y="22583"/>
                </a:cubicBezTo>
                <a:cubicBezTo>
                  <a:pt x="53135" y="22583"/>
                  <a:pt x="53467" y="22606"/>
                  <a:pt x="53776" y="22583"/>
                </a:cubicBezTo>
                <a:cubicBezTo>
                  <a:pt x="54037" y="22583"/>
                  <a:pt x="54297" y="22559"/>
                  <a:pt x="54558" y="22512"/>
                </a:cubicBezTo>
                <a:cubicBezTo>
                  <a:pt x="55009" y="22440"/>
                  <a:pt x="55412" y="22180"/>
                  <a:pt x="55673" y="21824"/>
                </a:cubicBezTo>
                <a:cubicBezTo>
                  <a:pt x="55910" y="21492"/>
                  <a:pt x="56219" y="21207"/>
                  <a:pt x="56575" y="21041"/>
                </a:cubicBezTo>
                <a:cubicBezTo>
                  <a:pt x="56883" y="20851"/>
                  <a:pt x="57191" y="20614"/>
                  <a:pt x="57429" y="20329"/>
                </a:cubicBezTo>
                <a:cubicBezTo>
                  <a:pt x="57405" y="20282"/>
                  <a:pt x="57381" y="20258"/>
                  <a:pt x="57381" y="20258"/>
                </a:cubicBezTo>
                <a:cubicBezTo>
                  <a:pt x="55910" y="19807"/>
                  <a:pt x="54511" y="19286"/>
                  <a:pt x="53277" y="18313"/>
                </a:cubicBezTo>
                <a:cubicBezTo>
                  <a:pt x="52566" y="17720"/>
                  <a:pt x="51736" y="17246"/>
                  <a:pt x="51143" y="16487"/>
                </a:cubicBezTo>
                <a:cubicBezTo>
                  <a:pt x="50977" y="16249"/>
                  <a:pt x="50668" y="16154"/>
                  <a:pt x="50407" y="16273"/>
                </a:cubicBezTo>
                <a:cubicBezTo>
                  <a:pt x="50407" y="16510"/>
                  <a:pt x="50407" y="16747"/>
                  <a:pt x="50384" y="16985"/>
                </a:cubicBezTo>
                <a:cubicBezTo>
                  <a:pt x="50384" y="17198"/>
                  <a:pt x="50360" y="17388"/>
                  <a:pt x="50336" y="17578"/>
                </a:cubicBezTo>
                <a:cubicBezTo>
                  <a:pt x="50241" y="18242"/>
                  <a:pt x="50123" y="18906"/>
                  <a:pt x="49980" y="19570"/>
                </a:cubicBezTo>
                <a:cubicBezTo>
                  <a:pt x="49885" y="20045"/>
                  <a:pt x="49743" y="20519"/>
                  <a:pt x="49577" y="20993"/>
                </a:cubicBezTo>
                <a:cubicBezTo>
                  <a:pt x="49031" y="22393"/>
                  <a:pt x="48201" y="23650"/>
                  <a:pt x="47157" y="24741"/>
                </a:cubicBezTo>
                <a:cubicBezTo>
                  <a:pt x="46802" y="25073"/>
                  <a:pt x="46446" y="25453"/>
                  <a:pt x="46043" y="25880"/>
                </a:cubicBezTo>
                <a:close/>
                <a:moveTo>
                  <a:pt x="50312" y="15063"/>
                </a:moveTo>
                <a:cubicBezTo>
                  <a:pt x="50550" y="15134"/>
                  <a:pt x="50787" y="15111"/>
                  <a:pt x="50977" y="14992"/>
                </a:cubicBezTo>
                <a:cubicBezTo>
                  <a:pt x="51380" y="14731"/>
                  <a:pt x="51736" y="14423"/>
                  <a:pt x="51997" y="14020"/>
                </a:cubicBezTo>
                <a:cubicBezTo>
                  <a:pt x="52329" y="13498"/>
                  <a:pt x="52590" y="12928"/>
                  <a:pt x="52803" y="12335"/>
                </a:cubicBezTo>
                <a:cubicBezTo>
                  <a:pt x="53111" y="11410"/>
                  <a:pt x="52850" y="10580"/>
                  <a:pt x="52329" y="9821"/>
                </a:cubicBezTo>
                <a:cubicBezTo>
                  <a:pt x="52210" y="9679"/>
                  <a:pt x="52091" y="9536"/>
                  <a:pt x="51949" y="9465"/>
                </a:cubicBezTo>
                <a:cubicBezTo>
                  <a:pt x="51261" y="9014"/>
                  <a:pt x="50478" y="8730"/>
                  <a:pt x="49696" y="8659"/>
                </a:cubicBezTo>
                <a:cubicBezTo>
                  <a:pt x="49245" y="8587"/>
                  <a:pt x="48771" y="8730"/>
                  <a:pt x="48462" y="9038"/>
                </a:cubicBezTo>
                <a:cubicBezTo>
                  <a:pt x="48130" y="9299"/>
                  <a:pt x="47869" y="9607"/>
                  <a:pt x="47632" y="9940"/>
                </a:cubicBezTo>
                <a:cubicBezTo>
                  <a:pt x="47703" y="10058"/>
                  <a:pt x="47798" y="10200"/>
                  <a:pt x="47893" y="10319"/>
                </a:cubicBezTo>
                <a:cubicBezTo>
                  <a:pt x="48652" y="11220"/>
                  <a:pt x="49245" y="12264"/>
                  <a:pt x="49648" y="13379"/>
                </a:cubicBezTo>
                <a:cubicBezTo>
                  <a:pt x="49862" y="13948"/>
                  <a:pt x="50075" y="14494"/>
                  <a:pt x="50312" y="15040"/>
                </a:cubicBezTo>
                <a:close/>
                <a:moveTo>
                  <a:pt x="14186" y="24741"/>
                </a:moveTo>
                <a:cubicBezTo>
                  <a:pt x="14186" y="24670"/>
                  <a:pt x="14209" y="24623"/>
                  <a:pt x="14186" y="24599"/>
                </a:cubicBezTo>
                <a:cubicBezTo>
                  <a:pt x="13925" y="23959"/>
                  <a:pt x="13711" y="23294"/>
                  <a:pt x="13569" y="22606"/>
                </a:cubicBezTo>
                <a:cubicBezTo>
                  <a:pt x="13545" y="22464"/>
                  <a:pt x="13474" y="22322"/>
                  <a:pt x="13403" y="22180"/>
                </a:cubicBezTo>
                <a:cubicBezTo>
                  <a:pt x="12810" y="21444"/>
                  <a:pt x="11932" y="21017"/>
                  <a:pt x="10983" y="21065"/>
                </a:cubicBezTo>
                <a:cubicBezTo>
                  <a:pt x="10746" y="21041"/>
                  <a:pt x="10485" y="21160"/>
                  <a:pt x="10343" y="21349"/>
                </a:cubicBezTo>
                <a:cubicBezTo>
                  <a:pt x="9963" y="21800"/>
                  <a:pt x="9726" y="22346"/>
                  <a:pt x="9679" y="22939"/>
                </a:cubicBezTo>
                <a:cubicBezTo>
                  <a:pt x="9607" y="23413"/>
                  <a:pt x="9821" y="23887"/>
                  <a:pt x="10224" y="24172"/>
                </a:cubicBezTo>
                <a:cubicBezTo>
                  <a:pt x="10817" y="24552"/>
                  <a:pt x="11505" y="24741"/>
                  <a:pt x="12193" y="24765"/>
                </a:cubicBezTo>
                <a:cubicBezTo>
                  <a:pt x="12786" y="24765"/>
                  <a:pt x="13403" y="24765"/>
                  <a:pt x="13996" y="24765"/>
                </a:cubicBezTo>
                <a:cubicBezTo>
                  <a:pt x="14067" y="24765"/>
                  <a:pt x="14114" y="24765"/>
                  <a:pt x="14186" y="24741"/>
                </a:cubicBezTo>
                <a:close/>
                <a:moveTo>
                  <a:pt x="34443" y="67415"/>
                </a:moveTo>
                <a:cubicBezTo>
                  <a:pt x="34752" y="67059"/>
                  <a:pt x="34894" y="66609"/>
                  <a:pt x="34870" y="66158"/>
                </a:cubicBezTo>
                <a:cubicBezTo>
                  <a:pt x="34870" y="65565"/>
                  <a:pt x="34894" y="64972"/>
                  <a:pt x="34870" y="64355"/>
                </a:cubicBezTo>
                <a:cubicBezTo>
                  <a:pt x="34846" y="64071"/>
                  <a:pt x="34775" y="63786"/>
                  <a:pt x="34680" y="63525"/>
                </a:cubicBezTo>
                <a:cubicBezTo>
                  <a:pt x="34419" y="62742"/>
                  <a:pt x="34064" y="62007"/>
                  <a:pt x="33613" y="61295"/>
                </a:cubicBezTo>
                <a:cubicBezTo>
                  <a:pt x="33565" y="61248"/>
                  <a:pt x="33542" y="61129"/>
                  <a:pt x="33399" y="61200"/>
                </a:cubicBezTo>
                <a:cubicBezTo>
                  <a:pt x="33376" y="61271"/>
                  <a:pt x="33376" y="61343"/>
                  <a:pt x="33352" y="61438"/>
                </a:cubicBezTo>
                <a:lnTo>
                  <a:pt x="33352" y="65992"/>
                </a:lnTo>
                <a:cubicBezTo>
                  <a:pt x="33376" y="66466"/>
                  <a:pt x="33494" y="66964"/>
                  <a:pt x="33708" y="67391"/>
                </a:cubicBezTo>
                <a:close/>
                <a:moveTo>
                  <a:pt x="15656" y="58283"/>
                </a:moveTo>
                <a:cubicBezTo>
                  <a:pt x="15822" y="58211"/>
                  <a:pt x="15893" y="58211"/>
                  <a:pt x="15917" y="58164"/>
                </a:cubicBezTo>
                <a:cubicBezTo>
                  <a:pt x="16226" y="57808"/>
                  <a:pt x="16510" y="57429"/>
                  <a:pt x="16771" y="57049"/>
                </a:cubicBezTo>
                <a:cubicBezTo>
                  <a:pt x="16819" y="56931"/>
                  <a:pt x="16866" y="56788"/>
                  <a:pt x="16890" y="56670"/>
                </a:cubicBezTo>
                <a:cubicBezTo>
                  <a:pt x="17008" y="56243"/>
                  <a:pt x="17127" y="55816"/>
                  <a:pt x="17246" y="55365"/>
                </a:cubicBezTo>
                <a:cubicBezTo>
                  <a:pt x="17317" y="55128"/>
                  <a:pt x="17364" y="54891"/>
                  <a:pt x="17388" y="54653"/>
                </a:cubicBezTo>
                <a:cubicBezTo>
                  <a:pt x="17364" y="54131"/>
                  <a:pt x="17459" y="53633"/>
                  <a:pt x="17673" y="53183"/>
                </a:cubicBezTo>
                <a:cubicBezTo>
                  <a:pt x="17459" y="53088"/>
                  <a:pt x="17222" y="53088"/>
                  <a:pt x="16985" y="53135"/>
                </a:cubicBezTo>
                <a:cubicBezTo>
                  <a:pt x="16890" y="53135"/>
                  <a:pt x="16819" y="53183"/>
                  <a:pt x="16747" y="53230"/>
                </a:cubicBezTo>
                <a:cubicBezTo>
                  <a:pt x="16486" y="53467"/>
                  <a:pt x="16273" y="53776"/>
                  <a:pt x="16178" y="54131"/>
                </a:cubicBezTo>
                <a:cubicBezTo>
                  <a:pt x="16083" y="54464"/>
                  <a:pt x="15965" y="54819"/>
                  <a:pt x="15870" y="55151"/>
                </a:cubicBezTo>
                <a:cubicBezTo>
                  <a:pt x="15751" y="55507"/>
                  <a:pt x="15656" y="55887"/>
                  <a:pt x="15656" y="56266"/>
                </a:cubicBezTo>
                <a:cubicBezTo>
                  <a:pt x="15656" y="56907"/>
                  <a:pt x="15656" y="57547"/>
                  <a:pt x="15656" y="58283"/>
                </a:cubicBezTo>
                <a:close/>
                <a:moveTo>
                  <a:pt x="37313" y="31099"/>
                </a:moveTo>
                <a:lnTo>
                  <a:pt x="35107" y="31834"/>
                </a:lnTo>
                <a:cubicBezTo>
                  <a:pt x="35178" y="32474"/>
                  <a:pt x="35226" y="32569"/>
                  <a:pt x="35487" y="32830"/>
                </a:cubicBezTo>
                <a:cubicBezTo>
                  <a:pt x="35653" y="33139"/>
                  <a:pt x="36080" y="33139"/>
                  <a:pt x="36270" y="32854"/>
                </a:cubicBezTo>
                <a:cubicBezTo>
                  <a:pt x="36720" y="32451"/>
                  <a:pt x="37052" y="31929"/>
                  <a:pt x="37290" y="31383"/>
                </a:cubicBezTo>
                <a:cubicBezTo>
                  <a:pt x="37313" y="31288"/>
                  <a:pt x="37313" y="31193"/>
                  <a:pt x="37313" y="310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9" name="Google Shape;1599;p61"/>
          <p:cNvSpPr/>
          <p:nvPr/>
        </p:nvSpPr>
        <p:spPr>
          <a:xfrm>
            <a:off x="1347425" y="3826475"/>
            <a:ext cx="425800" cy="236050"/>
          </a:xfrm>
          <a:custGeom>
            <a:avLst/>
            <a:gdLst/>
            <a:ahLst/>
            <a:cxnLst/>
            <a:rect l="l" t="t" r="r" b="b"/>
            <a:pathLst>
              <a:path w="17032" h="9442" extrusionOk="0">
                <a:moveTo>
                  <a:pt x="7970" y="9394"/>
                </a:moveTo>
                <a:cubicBezTo>
                  <a:pt x="6855" y="9394"/>
                  <a:pt x="5764" y="9252"/>
                  <a:pt x="4721" y="8991"/>
                </a:cubicBezTo>
                <a:cubicBezTo>
                  <a:pt x="4009" y="8801"/>
                  <a:pt x="3368" y="8469"/>
                  <a:pt x="2823" y="8019"/>
                </a:cubicBezTo>
                <a:cubicBezTo>
                  <a:pt x="2515" y="7758"/>
                  <a:pt x="2206" y="7497"/>
                  <a:pt x="1874" y="7260"/>
                </a:cubicBezTo>
                <a:cubicBezTo>
                  <a:pt x="1471" y="6927"/>
                  <a:pt x="1139" y="6524"/>
                  <a:pt x="878" y="6097"/>
                </a:cubicBezTo>
                <a:cubicBezTo>
                  <a:pt x="617" y="5646"/>
                  <a:pt x="380" y="5196"/>
                  <a:pt x="142" y="4721"/>
                </a:cubicBezTo>
                <a:cubicBezTo>
                  <a:pt x="95" y="4603"/>
                  <a:pt x="48" y="4484"/>
                  <a:pt x="24" y="4342"/>
                </a:cubicBezTo>
                <a:cubicBezTo>
                  <a:pt x="0" y="4176"/>
                  <a:pt x="95" y="4033"/>
                  <a:pt x="237" y="3962"/>
                </a:cubicBezTo>
                <a:cubicBezTo>
                  <a:pt x="380" y="3867"/>
                  <a:pt x="569" y="3915"/>
                  <a:pt x="664" y="4033"/>
                </a:cubicBezTo>
                <a:cubicBezTo>
                  <a:pt x="759" y="4128"/>
                  <a:pt x="854" y="4223"/>
                  <a:pt x="925" y="4318"/>
                </a:cubicBezTo>
                <a:cubicBezTo>
                  <a:pt x="1234" y="4745"/>
                  <a:pt x="1518" y="5172"/>
                  <a:pt x="1850" y="5552"/>
                </a:cubicBezTo>
                <a:cubicBezTo>
                  <a:pt x="2111" y="5860"/>
                  <a:pt x="2372" y="6121"/>
                  <a:pt x="2633" y="6382"/>
                </a:cubicBezTo>
                <a:cubicBezTo>
                  <a:pt x="2918" y="6643"/>
                  <a:pt x="3226" y="6856"/>
                  <a:pt x="3535" y="7093"/>
                </a:cubicBezTo>
                <a:cubicBezTo>
                  <a:pt x="4104" y="7568"/>
                  <a:pt x="4815" y="7853"/>
                  <a:pt x="5551" y="7947"/>
                </a:cubicBezTo>
                <a:cubicBezTo>
                  <a:pt x="6357" y="8113"/>
                  <a:pt x="7188" y="8185"/>
                  <a:pt x="8018" y="8185"/>
                </a:cubicBezTo>
                <a:cubicBezTo>
                  <a:pt x="9085" y="8090"/>
                  <a:pt x="10129" y="7924"/>
                  <a:pt x="11054" y="7283"/>
                </a:cubicBezTo>
                <a:cubicBezTo>
                  <a:pt x="11837" y="6809"/>
                  <a:pt x="12572" y="6263"/>
                  <a:pt x="13284" y="5670"/>
                </a:cubicBezTo>
                <a:cubicBezTo>
                  <a:pt x="14067" y="4982"/>
                  <a:pt x="14683" y="4152"/>
                  <a:pt x="15110" y="3203"/>
                </a:cubicBezTo>
                <a:cubicBezTo>
                  <a:pt x="15348" y="2658"/>
                  <a:pt x="15632" y="2112"/>
                  <a:pt x="15893" y="1590"/>
                </a:cubicBezTo>
                <a:cubicBezTo>
                  <a:pt x="16107" y="1234"/>
                  <a:pt x="16201" y="831"/>
                  <a:pt x="16201" y="428"/>
                </a:cubicBezTo>
                <a:cubicBezTo>
                  <a:pt x="16201" y="309"/>
                  <a:pt x="16249" y="214"/>
                  <a:pt x="16320" y="143"/>
                </a:cubicBezTo>
                <a:cubicBezTo>
                  <a:pt x="16391" y="48"/>
                  <a:pt x="16486" y="1"/>
                  <a:pt x="16605" y="25"/>
                </a:cubicBezTo>
                <a:cubicBezTo>
                  <a:pt x="16700" y="25"/>
                  <a:pt x="16842" y="143"/>
                  <a:pt x="16842" y="214"/>
                </a:cubicBezTo>
                <a:cubicBezTo>
                  <a:pt x="16866" y="784"/>
                  <a:pt x="17032" y="1329"/>
                  <a:pt x="16842" y="1922"/>
                </a:cubicBezTo>
                <a:cubicBezTo>
                  <a:pt x="16486" y="2871"/>
                  <a:pt x="16107" y="3796"/>
                  <a:pt x="15656" y="4698"/>
                </a:cubicBezTo>
                <a:cubicBezTo>
                  <a:pt x="15300" y="5362"/>
                  <a:pt x="14826" y="5931"/>
                  <a:pt x="14256" y="6406"/>
                </a:cubicBezTo>
                <a:cubicBezTo>
                  <a:pt x="13308" y="7260"/>
                  <a:pt x="12264" y="8019"/>
                  <a:pt x="11149" y="8635"/>
                </a:cubicBezTo>
                <a:cubicBezTo>
                  <a:pt x="10793" y="8849"/>
                  <a:pt x="10390" y="9015"/>
                  <a:pt x="9963" y="9086"/>
                </a:cubicBezTo>
                <a:cubicBezTo>
                  <a:pt x="9228" y="9228"/>
                  <a:pt x="8516" y="9442"/>
                  <a:pt x="7970" y="9394"/>
                </a:cubicBezTo>
                <a:close/>
              </a:path>
            </a:pathLst>
          </a:custGeom>
          <a:solidFill>
            <a:srgbClr val="4F2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00" name="Google Shape;1600;p61"/>
          <p:cNvSpPr/>
          <p:nvPr/>
        </p:nvSpPr>
        <p:spPr>
          <a:xfrm>
            <a:off x="1645100" y="3755326"/>
            <a:ext cx="36800" cy="55775"/>
          </a:xfrm>
          <a:custGeom>
            <a:avLst/>
            <a:gdLst/>
            <a:ahLst/>
            <a:cxnLst/>
            <a:rect l="l" t="t" r="r" b="b"/>
            <a:pathLst>
              <a:path w="1472" h="2231" extrusionOk="0">
                <a:moveTo>
                  <a:pt x="1448" y="1234"/>
                </a:moveTo>
                <a:cubicBezTo>
                  <a:pt x="1448" y="1376"/>
                  <a:pt x="1448" y="1519"/>
                  <a:pt x="1448" y="1661"/>
                </a:cubicBezTo>
                <a:cubicBezTo>
                  <a:pt x="1424" y="1874"/>
                  <a:pt x="1258" y="2064"/>
                  <a:pt x="1021" y="2135"/>
                </a:cubicBezTo>
                <a:cubicBezTo>
                  <a:pt x="641" y="2230"/>
                  <a:pt x="238" y="2017"/>
                  <a:pt x="120" y="1637"/>
                </a:cubicBezTo>
                <a:cubicBezTo>
                  <a:pt x="48" y="1234"/>
                  <a:pt x="1" y="854"/>
                  <a:pt x="1" y="451"/>
                </a:cubicBezTo>
                <a:cubicBezTo>
                  <a:pt x="1" y="190"/>
                  <a:pt x="238" y="0"/>
                  <a:pt x="499" y="24"/>
                </a:cubicBezTo>
                <a:cubicBezTo>
                  <a:pt x="1021" y="0"/>
                  <a:pt x="1472" y="451"/>
                  <a:pt x="1448" y="997"/>
                </a:cubicBezTo>
                <a:cubicBezTo>
                  <a:pt x="1448" y="1044"/>
                  <a:pt x="1448" y="1115"/>
                  <a:pt x="1448" y="12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01" name="Google Shape;1601;p61"/>
          <p:cNvSpPr/>
          <p:nvPr/>
        </p:nvSpPr>
        <p:spPr>
          <a:xfrm>
            <a:off x="1423926" y="3800975"/>
            <a:ext cx="36775" cy="50450"/>
          </a:xfrm>
          <a:custGeom>
            <a:avLst/>
            <a:gdLst/>
            <a:ahLst/>
            <a:cxnLst/>
            <a:rect l="l" t="t" r="r" b="b"/>
            <a:pathLst>
              <a:path w="1471" h="2018" extrusionOk="0">
                <a:moveTo>
                  <a:pt x="0" y="973"/>
                </a:moveTo>
                <a:cubicBezTo>
                  <a:pt x="0" y="807"/>
                  <a:pt x="0" y="689"/>
                  <a:pt x="24" y="547"/>
                </a:cubicBezTo>
                <a:cubicBezTo>
                  <a:pt x="48" y="286"/>
                  <a:pt x="237" y="72"/>
                  <a:pt x="498" y="48"/>
                </a:cubicBezTo>
                <a:cubicBezTo>
                  <a:pt x="712" y="1"/>
                  <a:pt x="949" y="120"/>
                  <a:pt x="1068" y="309"/>
                </a:cubicBezTo>
                <a:cubicBezTo>
                  <a:pt x="1091" y="404"/>
                  <a:pt x="1115" y="475"/>
                  <a:pt x="1162" y="570"/>
                </a:cubicBezTo>
                <a:cubicBezTo>
                  <a:pt x="1471" y="1140"/>
                  <a:pt x="1423" y="1282"/>
                  <a:pt x="973" y="1709"/>
                </a:cubicBezTo>
                <a:cubicBezTo>
                  <a:pt x="664" y="2017"/>
                  <a:pt x="119" y="1851"/>
                  <a:pt x="48" y="1400"/>
                </a:cubicBezTo>
                <a:cubicBezTo>
                  <a:pt x="24" y="1258"/>
                  <a:pt x="0" y="1116"/>
                  <a:pt x="0" y="9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2" name="Google Shape;1602;p61"/>
          <p:cNvGrpSpPr/>
          <p:nvPr/>
        </p:nvGrpSpPr>
        <p:grpSpPr>
          <a:xfrm>
            <a:off x="903175" y="2400976"/>
            <a:ext cx="855800" cy="746475"/>
            <a:chOff x="7461875" y="1143275"/>
            <a:chExt cx="855800" cy="746475"/>
          </a:xfrm>
        </p:grpSpPr>
        <p:sp>
          <p:nvSpPr>
            <p:cNvPr id="1603" name="Google Shape;1603;p61"/>
            <p:cNvSpPr/>
            <p:nvPr/>
          </p:nvSpPr>
          <p:spPr>
            <a:xfrm>
              <a:off x="7746450" y="1169425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61"/>
            <p:cNvSpPr/>
            <p:nvPr/>
          </p:nvSpPr>
          <p:spPr>
            <a:xfrm>
              <a:off x="7483850" y="1339425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61"/>
            <p:cNvSpPr/>
            <p:nvPr/>
          </p:nvSpPr>
          <p:spPr>
            <a:xfrm>
              <a:off x="7701450" y="1327400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61"/>
            <p:cNvSpPr/>
            <p:nvPr/>
          </p:nvSpPr>
          <p:spPr>
            <a:xfrm>
              <a:off x="7461875" y="1143275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61"/>
            <p:cNvSpPr/>
            <p:nvPr/>
          </p:nvSpPr>
          <p:spPr>
            <a:xfrm>
              <a:off x="8115750" y="1662700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61"/>
            <p:cNvSpPr/>
            <p:nvPr/>
          </p:nvSpPr>
          <p:spPr>
            <a:xfrm>
              <a:off x="7906500" y="1627125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8263775" y="1749000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61"/>
            <p:cNvSpPr/>
            <p:nvPr/>
          </p:nvSpPr>
          <p:spPr>
            <a:xfrm>
              <a:off x="8214600" y="1676825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61"/>
            <p:cNvSpPr/>
            <p:nvPr/>
          </p:nvSpPr>
          <p:spPr>
            <a:xfrm>
              <a:off x="8005375" y="1653275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8289425" y="1854150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61"/>
            <p:cNvSpPr/>
            <p:nvPr/>
          </p:nvSpPr>
          <p:spPr>
            <a:xfrm>
              <a:off x="7848450" y="1562250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14" name="Google Shape;1614;p61"/>
          <p:cNvGrpSpPr/>
          <p:nvPr/>
        </p:nvGrpSpPr>
        <p:grpSpPr>
          <a:xfrm flipH="1">
            <a:off x="368163" y="1182575"/>
            <a:ext cx="741250" cy="792000"/>
            <a:chOff x="-3118700" y="2365900"/>
            <a:chExt cx="741250" cy="792000"/>
          </a:xfrm>
        </p:grpSpPr>
        <p:sp>
          <p:nvSpPr>
            <p:cNvPr id="1615" name="Google Shape;1615;p61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61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61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61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61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 flipH="1">
            <a:off x="7535150" y="2130175"/>
            <a:ext cx="608900" cy="407500"/>
            <a:chOff x="4137713" y="525925"/>
            <a:chExt cx="608900" cy="407500"/>
          </a:xfrm>
        </p:grpSpPr>
        <p:sp>
          <p:nvSpPr>
            <p:cNvPr id="1626" name="Google Shape;1626;p61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8" name="Google Shape;1628;p61"/>
          <p:cNvGrpSpPr/>
          <p:nvPr/>
        </p:nvGrpSpPr>
        <p:grpSpPr>
          <a:xfrm>
            <a:off x="7981563" y="5077764"/>
            <a:ext cx="643950" cy="195675"/>
            <a:chOff x="806663" y="3241275"/>
            <a:chExt cx="643950" cy="195675"/>
          </a:xfrm>
        </p:grpSpPr>
        <p:sp>
          <p:nvSpPr>
            <p:cNvPr id="1629" name="Google Shape;1629;p61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61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31" name="Google Shape;1631;p61"/>
          <p:cNvGrpSpPr/>
          <p:nvPr/>
        </p:nvGrpSpPr>
        <p:grpSpPr>
          <a:xfrm>
            <a:off x="7535139" y="4648063"/>
            <a:ext cx="381375" cy="358350"/>
            <a:chOff x="7723450" y="2617900"/>
            <a:chExt cx="381375" cy="358350"/>
          </a:xfrm>
        </p:grpSpPr>
        <p:sp>
          <p:nvSpPr>
            <p:cNvPr id="1632" name="Google Shape;1632;p61"/>
            <p:cNvSpPr/>
            <p:nvPr/>
          </p:nvSpPr>
          <p:spPr>
            <a:xfrm>
              <a:off x="7751700" y="2646150"/>
              <a:ext cx="333750" cy="302375"/>
            </a:xfrm>
            <a:custGeom>
              <a:avLst/>
              <a:gdLst/>
              <a:ahLst/>
              <a:cxnLst/>
              <a:rect l="l" t="t" r="r" b="b"/>
              <a:pathLst>
                <a:path w="13350" h="12095" extrusionOk="0">
                  <a:moveTo>
                    <a:pt x="9584" y="2553"/>
                  </a:moveTo>
                  <a:cubicBezTo>
                    <a:pt x="10483" y="2448"/>
                    <a:pt x="11237" y="2804"/>
                    <a:pt x="12032" y="3118"/>
                  </a:cubicBezTo>
                  <a:cubicBezTo>
                    <a:pt x="12157" y="3181"/>
                    <a:pt x="12283" y="3327"/>
                    <a:pt x="12366" y="3474"/>
                  </a:cubicBezTo>
                  <a:cubicBezTo>
                    <a:pt x="12555" y="3746"/>
                    <a:pt x="12680" y="4039"/>
                    <a:pt x="12827" y="4331"/>
                  </a:cubicBezTo>
                  <a:cubicBezTo>
                    <a:pt x="13350" y="5273"/>
                    <a:pt x="12931" y="6403"/>
                    <a:pt x="11781" y="6759"/>
                  </a:cubicBezTo>
                  <a:cubicBezTo>
                    <a:pt x="11153" y="6947"/>
                    <a:pt x="10504" y="7072"/>
                    <a:pt x="9877" y="7198"/>
                  </a:cubicBezTo>
                  <a:cubicBezTo>
                    <a:pt x="9688" y="7261"/>
                    <a:pt x="9479" y="7303"/>
                    <a:pt x="9333" y="7386"/>
                  </a:cubicBezTo>
                  <a:cubicBezTo>
                    <a:pt x="9123" y="7491"/>
                    <a:pt x="9060" y="7868"/>
                    <a:pt x="9270" y="7972"/>
                  </a:cubicBezTo>
                  <a:cubicBezTo>
                    <a:pt x="9625" y="8140"/>
                    <a:pt x="9981" y="8328"/>
                    <a:pt x="10358" y="8433"/>
                  </a:cubicBezTo>
                  <a:cubicBezTo>
                    <a:pt x="11048" y="8642"/>
                    <a:pt x="11320" y="8956"/>
                    <a:pt x="11341" y="9667"/>
                  </a:cubicBezTo>
                  <a:cubicBezTo>
                    <a:pt x="11341" y="10420"/>
                    <a:pt x="11111" y="10943"/>
                    <a:pt x="10400" y="11676"/>
                  </a:cubicBezTo>
                  <a:cubicBezTo>
                    <a:pt x="9960" y="11634"/>
                    <a:pt x="9458" y="11592"/>
                    <a:pt x="8998" y="11508"/>
                  </a:cubicBezTo>
                  <a:cubicBezTo>
                    <a:pt x="8726" y="11487"/>
                    <a:pt x="8496" y="11362"/>
                    <a:pt x="8328" y="11132"/>
                  </a:cubicBezTo>
                  <a:cubicBezTo>
                    <a:pt x="8119" y="10755"/>
                    <a:pt x="7910" y="10399"/>
                    <a:pt x="7763" y="10002"/>
                  </a:cubicBezTo>
                  <a:cubicBezTo>
                    <a:pt x="7575" y="9562"/>
                    <a:pt x="7449" y="9081"/>
                    <a:pt x="7324" y="8642"/>
                  </a:cubicBezTo>
                  <a:cubicBezTo>
                    <a:pt x="7073" y="8537"/>
                    <a:pt x="6968" y="8663"/>
                    <a:pt x="6905" y="8809"/>
                  </a:cubicBezTo>
                  <a:cubicBezTo>
                    <a:pt x="6550" y="9458"/>
                    <a:pt x="6508" y="9772"/>
                    <a:pt x="6696" y="10629"/>
                  </a:cubicBezTo>
                  <a:cubicBezTo>
                    <a:pt x="6529" y="10943"/>
                    <a:pt x="6382" y="11320"/>
                    <a:pt x="6173" y="11634"/>
                  </a:cubicBezTo>
                  <a:cubicBezTo>
                    <a:pt x="5901" y="12010"/>
                    <a:pt x="5566" y="12094"/>
                    <a:pt x="5148" y="11948"/>
                  </a:cubicBezTo>
                  <a:cubicBezTo>
                    <a:pt x="5022" y="11885"/>
                    <a:pt x="4918" y="11780"/>
                    <a:pt x="4813" y="11759"/>
                  </a:cubicBezTo>
                  <a:cubicBezTo>
                    <a:pt x="4248" y="11592"/>
                    <a:pt x="3913" y="11257"/>
                    <a:pt x="3725" y="10734"/>
                  </a:cubicBezTo>
                  <a:cubicBezTo>
                    <a:pt x="3516" y="10211"/>
                    <a:pt x="3411" y="9667"/>
                    <a:pt x="3620" y="9123"/>
                  </a:cubicBezTo>
                  <a:cubicBezTo>
                    <a:pt x="3809" y="8600"/>
                    <a:pt x="3871" y="8014"/>
                    <a:pt x="4353" y="7658"/>
                  </a:cubicBezTo>
                  <a:cubicBezTo>
                    <a:pt x="4499" y="7575"/>
                    <a:pt x="4499" y="7282"/>
                    <a:pt x="4499" y="7093"/>
                  </a:cubicBezTo>
                  <a:cubicBezTo>
                    <a:pt x="4499" y="6863"/>
                    <a:pt x="4227" y="6675"/>
                    <a:pt x="3997" y="6759"/>
                  </a:cubicBezTo>
                  <a:cubicBezTo>
                    <a:pt x="3892" y="6780"/>
                    <a:pt x="3809" y="6842"/>
                    <a:pt x="3725" y="6884"/>
                  </a:cubicBezTo>
                  <a:cubicBezTo>
                    <a:pt x="3244" y="7177"/>
                    <a:pt x="2679" y="7240"/>
                    <a:pt x="2114" y="7177"/>
                  </a:cubicBezTo>
                  <a:cubicBezTo>
                    <a:pt x="1737" y="7156"/>
                    <a:pt x="1402" y="7072"/>
                    <a:pt x="1047" y="7031"/>
                  </a:cubicBezTo>
                  <a:cubicBezTo>
                    <a:pt x="670" y="6989"/>
                    <a:pt x="419" y="6800"/>
                    <a:pt x="210" y="6549"/>
                  </a:cubicBezTo>
                  <a:cubicBezTo>
                    <a:pt x="1" y="6277"/>
                    <a:pt x="63" y="6005"/>
                    <a:pt x="147" y="5671"/>
                  </a:cubicBezTo>
                  <a:lnTo>
                    <a:pt x="733" y="5378"/>
                  </a:lnTo>
                  <a:cubicBezTo>
                    <a:pt x="900" y="5294"/>
                    <a:pt x="1089" y="5231"/>
                    <a:pt x="1277" y="5148"/>
                  </a:cubicBezTo>
                  <a:cubicBezTo>
                    <a:pt x="2407" y="4541"/>
                    <a:pt x="3599" y="4311"/>
                    <a:pt x="4855" y="4373"/>
                  </a:cubicBezTo>
                  <a:lnTo>
                    <a:pt x="5252" y="4373"/>
                  </a:lnTo>
                  <a:cubicBezTo>
                    <a:pt x="5462" y="4352"/>
                    <a:pt x="5650" y="4269"/>
                    <a:pt x="5692" y="4039"/>
                  </a:cubicBezTo>
                  <a:cubicBezTo>
                    <a:pt x="5755" y="3829"/>
                    <a:pt x="5671" y="3620"/>
                    <a:pt x="5462" y="3578"/>
                  </a:cubicBezTo>
                  <a:cubicBezTo>
                    <a:pt x="5043" y="3432"/>
                    <a:pt x="4855" y="3118"/>
                    <a:pt x="4646" y="2762"/>
                  </a:cubicBezTo>
                  <a:cubicBezTo>
                    <a:pt x="4290" y="2135"/>
                    <a:pt x="4395" y="1507"/>
                    <a:pt x="4499" y="837"/>
                  </a:cubicBezTo>
                  <a:cubicBezTo>
                    <a:pt x="4562" y="398"/>
                    <a:pt x="4939" y="84"/>
                    <a:pt x="5378" y="63"/>
                  </a:cubicBezTo>
                  <a:cubicBezTo>
                    <a:pt x="6236" y="0"/>
                    <a:pt x="7010" y="272"/>
                    <a:pt x="7638" y="837"/>
                  </a:cubicBezTo>
                  <a:cubicBezTo>
                    <a:pt x="7910" y="1109"/>
                    <a:pt x="8119" y="1444"/>
                    <a:pt x="8098" y="1883"/>
                  </a:cubicBezTo>
                  <a:cubicBezTo>
                    <a:pt x="8077" y="2469"/>
                    <a:pt x="8307" y="3034"/>
                    <a:pt x="8203" y="3641"/>
                  </a:cubicBezTo>
                  <a:cubicBezTo>
                    <a:pt x="8182" y="3850"/>
                    <a:pt x="8307" y="4018"/>
                    <a:pt x="8516" y="4080"/>
                  </a:cubicBezTo>
                  <a:cubicBezTo>
                    <a:pt x="8747" y="4143"/>
                    <a:pt x="8998" y="4039"/>
                    <a:pt x="9060" y="3808"/>
                  </a:cubicBezTo>
                  <a:cubicBezTo>
                    <a:pt x="9123" y="3620"/>
                    <a:pt x="9144" y="3411"/>
                    <a:pt x="9165" y="3223"/>
                  </a:cubicBezTo>
                  <a:cubicBezTo>
                    <a:pt x="9249" y="2909"/>
                    <a:pt x="9353" y="2679"/>
                    <a:pt x="9584" y="2553"/>
                  </a:cubicBezTo>
                  <a:close/>
                  <a:moveTo>
                    <a:pt x="4918" y="7721"/>
                  </a:moveTo>
                  <a:cubicBezTo>
                    <a:pt x="5252" y="7889"/>
                    <a:pt x="5566" y="8119"/>
                    <a:pt x="5922" y="8223"/>
                  </a:cubicBezTo>
                  <a:cubicBezTo>
                    <a:pt x="6320" y="8328"/>
                    <a:pt x="6801" y="8412"/>
                    <a:pt x="7177" y="8328"/>
                  </a:cubicBezTo>
                  <a:cubicBezTo>
                    <a:pt x="8809" y="8077"/>
                    <a:pt x="9374" y="7324"/>
                    <a:pt x="9228" y="5692"/>
                  </a:cubicBezTo>
                  <a:cubicBezTo>
                    <a:pt x="9123" y="4562"/>
                    <a:pt x="8935" y="4562"/>
                    <a:pt x="7910" y="4603"/>
                  </a:cubicBezTo>
                  <a:cubicBezTo>
                    <a:pt x="7763" y="4603"/>
                    <a:pt x="7575" y="4645"/>
                    <a:pt x="7449" y="4687"/>
                  </a:cubicBezTo>
                  <a:cubicBezTo>
                    <a:pt x="6801" y="4896"/>
                    <a:pt x="6173" y="5106"/>
                    <a:pt x="5503" y="5336"/>
                  </a:cubicBezTo>
                  <a:cubicBezTo>
                    <a:pt x="5231" y="5440"/>
                    <a:pt x="5022" y="5692"/>
                    <a:pt x="4959" y="6005"/>
                  </a:cubicBezTo>
                  <a:cubicBezTo>
                    <a:pt x="4876" y="6570"/>
                    <a:pt x="4771" y="7135"/>
                    <a:pt x="4918" y="7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61"/>
            <p:cNvSpPr/>
            <p:nvPr/>
          </p:nvSpPr>
          <p:spPr>
            <a:xfrm>
              <a:off x="7897125" y="2778475"/>
              <a:ext cx="75875" cy="57050"/>
            </a:xfrm>
            <a:custGeom>
              <a:avLst/>
              <a:gdLst/>
              <a:ahLst/>
              <a:cxnLst/>
              <a:rect l="l" t="t" r="r" b="b"/>
              <a:pathLst>
                <a:path w="3035" h="2282" extrusionOk="0">
                  <a:moveTo>
                    <a:pt x="105" y="943"/>
                  </a:moveTo>
                  <a:cubicBezTo>
                    <a:pt x="1088" y="838"/>
                    <a:pt x="1758" y="1"/>
                    <a:pt x="2783" y="127"/>
                  </a:cubicBezTo>
                  <a:cubicBezTo>
                    <a:pt x="3034" y="629"/>
                    <a:pt x="2867" y="1110"/>
                    <a:pt x="2720" y="1570"/>
                  </a:cubicBezTo>
                  <a:cubicBezTo>
                    <a:pt x="2679" y="1738"/>
                    <a:pt x="2490" y="1905"/>
                    <a:pt x="2344" y="1968"/>
                  </a:cubicBezTo>
                  <a:cubicBezTo>
                    <a:pt x="1842" y="2114"/>
                    <a:pt x="1339" y="2282"/>
                    <a:pt x="816" y="2156"/>
                  </a:cubicBezTo>
                  <a:cubicBezTo>
                    <a:pt x="105" y="2010"/>
                    <a:pt x="0" y="1863"/>
                    <a:pt x="105" y="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61"/>
            <p:cNvSpPr/>
            <p:nvPr/>
          </p:nvSpPr>
          <p:spPr>
            <a:xfrm>
              <a:off x="7723450" y="2617900"/>
              <a:ext cx="381375" cy="358350"/>
            </a:xfrm>
            <a:custGeom>
              <a:avLst/>
              <a:gdLst/>
              <a:ahLst/>
              <a:cxnLst/>
              <a:rect l="l" t="t" r="r" b="b"/>
              <a:pathLst>
                <a:path w="15255" h="14334" extrusionOk="0">
                  <a:moveTo>
                    <a:pt x="4918" y="4708"/>
                  </a:moveTo>
                  <a:cubicBezTo>
                    <a:pt x="4813" y="4436"/>
                    <a:pt x="4792" y="4185"/>
                    <a:pt x="4646" y="3997"/>
                  </a:cubicBezTo>
                  <a:cubicBezTo>
                    <a:pt x="4416" y="3620"/>
                    <a:pt x="4395" y="3265"/>
                    <a:pt x="4437" y="2867"/>
                  </a:cubicBezTo>
                  <a:cubicBezTo>
                    <a:pt x="4499" y="2469"/>
                    <a:pt x="4520" y="2093"/>
                    <a:pt x="4604" y="1695"/>
                  </a:cubicBezTo>
                  <a:cubicBezTo>
                    <a:pt x="4834" y="649"/>
                    <a:pt x="5797" y="0"/>
                    <a:pt x="6885" y="126"/>
                  </a:cubicBezTo>
                  <a:cubicBezTo>
                    <a:pt x="8056" y="272"/>
                    <a:pt x="9082" y="733"/>
                    <a:pt x="9751" y="1737"/>
                  </a:cubicBezTo>
                  <a:cubicBezTo>
                    <a:pt x="9939" y="2030"/>
                    <a:pt x="10065" y="2365"/>
                    <a:pt x="10232" y="2679"/>
                  </a:cubicBezTo>
                  <a:cubicBezTo>
                    <a:pt x="10776" y="2741"/>
                    <a:pt x="11320" y="2783"/>
                    <a:pt x="11864" y="2825"/>
                  </a:cubicBezTo>
                  <a:cubicBezTo>
                    <a:pt x="12555" y="2867"/>
                    <a:pt x="13078" y="3285"/>
                    <a:pt x="13706" y="3453"/>
                  </a:cubicBezTo>
                  <a:cubicBezTo>
                    <a:pt x="13789" y="3474"/>
                    <a:pt x="13852" y="3578"/>
                    <a:pt x="13915" y="3620"/>
                  </a:cubicBezTo>
                  <a:cubicBezTo>
                    <a:pt x="14459" y="4248"/>
                    <a:pt x="14940" y="4959"/>
                    <a:pt x="15045" y="5775"/>
                  </a:cubicBezTo>
                  <a:cubicBezTo>
                    <a:pt x="15254" y="7156"/>
                    <a:pt x="14940" y="8077"/>
                    <a:pt x="13476" y="8809"/>
                  </a:cubicBezTo>
                  <a:cubicBezTo>
                    <a:pt x="13371" y="8851"/>
                    <a:pt x="13203" y="8893"/>
                    <a:pt x="13099" y="8935"/>
                  </a:cubicBezTo>
                  <a:cubicBezTo>
                    <a:pt x="12994" y="8977"/>
                    <a:pt x="12869" y="9039"/>
                    <a:pt x="12701" y="9144"/>
                  </a:cubicBezTo>
                  <a:cubicBezTo>
                    <a:pt x="13371" y="10002"/>
                    <a:pt x="13434" y="10943"/>
                    <a:pt x="13308" y="11948"/>
                  </a:cubicBezTo>
                  <a:cubicBezTo>
                    <a:pt x="13266" y="12283"/>
                    <a:pt x="13183" y="12555"/>
                    <a:pt x="12952" y="12827"/>
                  </a:cubicBezTo>
                  <a:cubicBezTo>
                    <a:pt x="12074" y="13915"/>
                    <a:pt x="12220" y="13936"/>
                    <a:pt x="10714" y="13768"/>
                  </a:cubicBezTo>
                  <a:cubicBezTo>
                    <a:pt x="9521" y="13664"/>
                    <a:pt x="9521" y="13643"/>
                    <a:pt x="8475" y="12931"/>
                  </a:cubicBezTo>
                  <a:lnTo>
                    <a:pt x="7763" y="13726"/>
                  </a:lnTo>
                  <a:cubicBezTo>
                    <a:pt x="7303" y="14249"/>
                    <a:pt x="6696" y="14333"/>
                    <a:pt x="6069" y="14082"/>
                  </a:cubicBezTo>
                  <a:cubicBezTo>
                    <a:pt x="5587" y="13936"/>
                    <a:pt x="5169" y="13684"/>
                    <a:pt x="4729" y="13475"/>
                  </a:cubicBezTo>
                  <a:cubicBezTo>
                    <a:pt x="4478" y="13350"/>
                    <a:pt x="4290" y="13120"/>
                    <a:pt x="4164" y="12868"/>
                  </a:cubicBezTo>
                  <a:cubicBezTo>
                    <a:pt x="3558" y="11780"/>
                    <a:pt x="3432" y="10713"/>
                    <a:pt x="3955" y="9542"/>
                  </a:cubicBezTo>
                  <a:cubicBezTo>
                    <a:pt x="3348" y="9416"/>
                    <a:pt x="2763" y="9332"/>
                    <a:pt x="2198" y="9311"/>
                  </a:cubicBezTo>
                  <a:cubicBezTo>
                    <a:pt x="1382" y="9270"/>
                    <a:pt x="775" y="8893"/>
                    <a:pt x="315" y="8223"/>
                  </a:cubicBezTo>
                  <a:cubicBezTo>
                    <a:pt x="105" y="7930"/>
                    <a:pt x="1" y="7658"/>
                    <a:pt x="43" y="7324"/>
                  </a:cubicBezTo>
                  <a:cubicBezTo>
                    <a:pt x="84" y="7177"/>
                    <a:pt x="105" y="7052"/>
                    <a:pt x="105" y="6926"/>
                  </a:cubicBezTo>
                  <a:cubicBezTo>
                    <a:pt x="84" y="6215"/>
                    <a:pt x="461" y="5817"/>
                    <a:pt x="1068" y="5608"/>
                  </a:cubicBezTo>
                  <a:cubicBezTo>
                    <a:pt x="1926" y="5315"/>
                    <a:pt x="2804" y="5043"/>
                    <a:pt x="3683" y="4792"/>
                  </a:cubicBezTo>
                  <a:cubicBezTo>
                    <a:pt x="4081" y="4708"/>
                    <a:pt x="4478" y="4729"/>
                    <a:pt x="4918" y="4708"/>
                  </a:cubicBezTo>
                  <a:close/>
                  <a:moveTo>
                    <a:pt x="10714" y="3683"/>
                  </a:moveTo>
                  <a:cubicBezTo>
                    <a:pt x="10483" y="3829"/>
                    <a:pt x="10358" y="4039"/>
                    <a:pt x="10337" y="4311"/>
                  </a:cubicBezTo>
                  <a:cubicBezTo>
                    <a:pt x="10295" y="4499"/>
                    <a:pt x="10274" y="4708"/>
                    <a:pt x="10232" y="4876"/>
                  </a:cubicBezTo>
                  <a:cubicBezTo>
                    <a:pt x="10149" y="5106"/>
                    <a:pt x="9918" y="5252"/>
                    <a:pt x="9667" y="5169"/>
                  </a:cubicBezTo>
                  <a:cubicBezTo>
                    <a:pt x="9458" y="5127"/>
                    <a:pt x="9312" y="4938"/>
                    <a:pt x="9354" y="4729"/>
                  </a:cubicBezTo>
                  <a:cubicBezTo>
                    <a:pt x="9458" y="4122"/>
                    <a:pt x="9228" y="3557"/>
                    <a:pt x="9249" y="2972"/>
                  </a:cubicBezTo>
                  <a:cubicBezTo>
                    <a:pt x="9249" y="2553"/>
                    <a:pt x="9082" y="2218"/>
                    <a:pt x="8789" y="1925"/>
                  </a:cubicBezTo>
                  <a:cubicBezTo>
                    <a:pt x="8161" y="1360"/>
                    <a:pt x="7408" y="1088"/>
                    <a:pt x="6529" y="1151"/>
                  </a:cubicBezTo>
                  <a:cubicBezTo>
                    <a:pt x="6089" y="1172"/>
                    <a:pt x="5734" y="1486"/>
                    <a:pt x="5650" y="1925"/>
                  </a:cubicBezTo>
                  <a:cubicBezTo>
                    <a:pt x="5545" y="2574"/>
                    <a:pt x="5441" y="3202"/>
                    <a:pt x="5797" y="3829"/>
                  </a:cubicBezTo>
                  <a:cubicBezTo>
                    <a:pt x="6006" y="4185"/>
                    <a:pt x="6194" y="4499"/>
                    <a:pt x="6613" y="4645"/>
                  </a:cubicBezTo>
                  <a:cubicBezTo>
                    <a:pt x="6822" y="4708"/>
                    <a:pt x="6905" y="4917"/>
                    <a:pt x="6843" y="5127"/>
                  </a:cubicBezTo>
                  <a:cubicBezTo>
                    <a:pt x="6801" y="5336"/>
                    <a:pt x="6613" y="5441"/>
                    <a:pt x="6403" y="5461"/>
                  </a:cubicBezTo>
                  <a:cubicBezTo>
                    <a:pt x="6278" y="5482"/>
                    <a:pt x="6152" y="5482"/>
                    <a:pt x="6006" y="5461"/>
                  </a:cubicBezTo>
                  <a:cubicBezTo>
                    <a:pt x="4750" y="5378"/>
                    <a:pt x="3558" y="5608"/>
                    <a:pt x="2428" y="6215"/>
                  </a:cubicBezTo>
                  <a:cubicBezTo>
                    <a:pt x="2240" y="6319"/>
                    <a:pt x="2051" y="6382"/>
                    <a:pt x="1884" y="6445"/>
                  </a:cubicBezTo>
                  <a:cubicBezTo>
                    <a:pt x="1675" y="6550"/>
                    <a:pt x="1486" y="6654"/>
                    <a:pt x="1298" y="6738"/>
                  </a:cubicBezTo>
                  <a:cubicBezTo>
                    <a:pt x="1235" y="7073"/>
                    <a:pt x="1110" y="7366"/>
                    <a:pt x="1361" y="7638"/>
                  </a:cubicBezTo>
                  <a:cubicBezTo>
                    <a:pt x="1570" y="7889"/>
                    <a:pt x="1821" y="8077"/>
                    <a:pt x="2198" y="8098"/>
                  </a:cubicBezTo>
                  <a:cubicBezTo>
                    <a:pt x="2553" y="8119"/>
                    <a:pt x="2909" y="8202"/>
                    <a:pt x="3265" y="8265"/>
                  </a:cubicBezTo>
                  <a:cubicBezTo>
                    <a:pt x="3851" y="8307"/>
                    <a:pt x="4374" y="8265"/>
                    <a:pt x="4897" y="7972"/>
                  </a:cubicBezTo>
                  <a:cubicBezTo>
                    <a:pt x="4960" y="7910"/>
                    <a:pt x="5064" y="7868"/>
                    <a:pt x="5148" y="7847"/>
                  </a:cubicBezTo>
                  <a:cubicBezTo>
                    <a:pt x="5357" y="7763"/>
                    <a:pt x="5650" y="7951"/>
                    <a:pt x="5650" y="8182"/>
                  </a:cubicBezTo>
                  <a:cubicBezTo>
                    <a:pt x="5650" y="8370"/>
                    <a:pt x="5629" y="8642"/>
                    <a:pt x="5525" y="8726"/>
                  </a:cubicBezTo>
                  <a:cubicBezTo>
                    <a:pt x="5001" y="9102"/>
                    <a:pt x="4960" y="9667"/>
                    <a:pt x="4792" y="10190"/>
                  </a:cubicBezTo>
                  <a:cubicBezTo>
                    <a:pt x="4604" y="10734"/>
                    <a:pt x="4688" y="11299"/>
                    <a:pt x="4897" y="11822"/>
                  </a:cubicBezTo>
                  <a:cubicBezTo>
                    <a:pt x="5106" y="12345"/>
                    <a:pt x="5420" y="12701"/>
                    <a:pt x="5964" y="12827"/>
                  </a:cubicBezTo>
                  <a:cubicBezTo>
                    <a:pt x="6089" y="12868"/>
                    <a:pt x="6194" y="12973"/>
                    <a:pt x="6299" y="13015"/>
                  </a:cubicBezTo>
                  <a:cubicBezTo>
                    <a:pt x="6738" y="13182"/>
                    <a:pt x="7052" y="13099"/>
                    <a:pt x="7324" y="12701"/>
                  </a:cubicBezTo>
                  <a:cubicBezTo>
                    <a:pt x="7533" y="12387"/>
                    <a:pt x="7680" y="12032"/>
                    <a:pt x="7847" y="11718"/>
                  </a:cubicBezTo>
                  <a:cubicBezTo>
                    <a:pt x="7659" y="10839"/>
                    <a:pt x="7722" y="10525"/>
                    <a:pt x="8056" y="9876"/>
                  </a:cubicBezTo>
                  <a:cubicBezTo>
                    <a:pt x="8140" y="9730"/>
                    <a:pt x="8245" y="9583"/>
                    <a:pt x="8475" y="9730"/>
                  </a:cubicBezTo>
                  <a:cubicBezTo>
                    <a:pt x="8600" y="10148"/>
                    <a:pt x="8726" y="10609"/>
                    <a:pt x="8914" y="11090"/>
                  </a:cubicBezTo>
                  <a:cubicBezTo>
                    <a:pt x="9082" y="11467"/>
                    <a:pt x="9291" y="11843"/>
                    <a:pt x="9500" y="12199"/>
                  </a:cubicBezTo>
                  <a:cubicBezTo>
                    <a:pt x="9626" y="12450"/>
                    <a:pt x="9856" y="12576"/>
                    <a:pt x="10149" y="12596"/>
                  </a:cubicBezTo>
                  <a:cubicBezTo>
                    <a:pt x="10651" y="12659"/>
                    <a:pt x="11111" y="12701"/>
                    <a:pt x="11551" y="12764"/>
                  </a:cubicBezTo>
                  <a:cubicBezTo>
                    <a:pt x="12262" y="12032"/>
                    <a:pt x="12492" y="11508"/>
                    <a:pt x="12492" y="10734"/>
                  </a:cubicBezTo>
                  <a:cubicBezTo>
                    <a:pt x="12492" y="10044"/>
                    <a:pt x="12220" y="9730"/>
                    <a:pt x="11509" y="9521"/>
                  </a:cubicBezTo>
                  <a:cubicBezTo>
                    <a:pt x="11132" y="9416"/>
                    <a:pt x="10776" y="9228"/>
                    <a:pt x="10442" y="9039"/>
                  </a:cubicBezTo>
                  <a:cubicBezTo>
                    <a:pt x="10232" y="8935"/>
                    <a:pt x="10274" y="8579"/>
                    <a:pt x="10483" y="8474"/>
                  </a:cubicBezTo>
                  <a:cubicBezTo>
                    <a:pt x="10672" y="8391"/>
                    <a:pt x="10860" y="8328"/>
                    <a:pt x="11027" y="8286"/>
                  </a:cubicBezTo>
                  <a:cubicBezTo>
                    <a:pt x="11655" y="8119"/>
                    <a:pt x="12325" y="8014"/>
                    <a:pt x="12952" y="7847"/>
                  </a:cubicBezTo>
                  <a:cubicBezTo>
                    <a:pt x="14061" y="7491"/>
                    <a:pt x="14480" y="6382"/>
                    <a:pt x="13999" y="5399"/>
                  </a:cubicBezTo>
                  <a:lnTo>
                    <a:pt x="13517" y="4541"/>
                  </a:lnTo>
                  <a:cubicBezTo>
                    <a:pt x="13434" y="4415"/>
                    <a:pt x="13308" y="4248"/>
                    <a:pt x="13183" y="4206"/>
                  </a:cubicBezTo>
                  <a:cubicBezTo>
                    <a:pt x="12387" y="3934"/>
                    <a:pt x="11613" y="3557"/>
                    <a:pt x="10714" y="3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61"/>
            <p:cNvSpPr/>
            <p:nvPr/>
          </p:nvSpPr>
          <p:spPr>
            <a:xfrm>
              <a:off x="7870450" y="2760175"/>
              <a:ext cx="115625" cy="96275"/>
            </a:xfrm>
            <a:custGeom>
              <a:avLst/>
              <a:gdLst/>
              <a:ahLst/>
              <a:cxnLst/>
              <a:rect l="l" t="t" r="r" b="b"/>
              <a:pathLst>
                <a:path w="4625" h="3851" extrusionOk="0">
                  <a:moveTo>
                    <a:pt x="168" y="3160"/>
                  </a:moveTo>
                  <a:cubicBezTo>
                    <a:pt x="0" y="2574"/>
                    <a:pt x="126" y="2009"/>
                    <a:pt x="209" y="1465"/>
                  </a:cubicBezTo>
                  <a:cubicBezTo>
                    <a:pt x="272" y="1151"/>
                    <a:pt x="440" y="921"/>
                    <a:pt x="753" y="817"/>
                  </a:cubicBezTo>
                  <a:cubicBezTo>
                    <a:pt x="1381" y="587"/>
                    <a:pt x="2051" y="377"/>
                    <a:pt x="2699" y="168"/>
                  </a:cubicBezTo>
                  <a:cubicBezTo>
                    <a:pt x="2846" y="105"/>
                    <a:pt x="3013" y="84"/>
                    <a:pt x="3160" y="84"/>
                  </a:cubicBezTo>
                  <a:cubicBezTo>
                    <a:pt x="4185" y="1"/>
                    <a:pt x="4373" y="22"/>
                    <a:pt x="4478" y="1151"/>
                  </a:cubicBezTo>
                  <a:cubicBezTo>
                    <a:pt x="4624" y="2804"/>
                    <a:pt x="4080" y="3537"/>
                    <a:pt x="2427" y="3788"/>
                  </a:cubicBezTo>
                  <a:cubicBezTo>
                    <a:pt x="2051" y="3851"/>
                    <a:pt x="1570" y="3788"/>
                    <a:pt x="1172" y="3683"/>
                  </a:cubicBezTo>
                  <a:cubicBezTo>
                    <a:pt x="837" y="3558"/>
                    <a:pt x="502" y="3328"/>
                    <a:pt x="168" y="3160"/>
                  </a:cubicBezTo>
                  <a:close/>
                  <a:moveTo>
                    <a:pt x="1172" y="1675"/>
                  </a:moveTo>
                  <a:cubicBezTo>
                    <a:pt x="1109" y="2595"/>
                    <a:pt x="1214" y="2721"/>
                    <a:pt x="1883" y="2909"/>
                  </a:cubicBezTo>
                  <a:cubicBezTo>
                    <a:pt x="2406" y="3035"/>
                    <a:pt x="2909" y="2888"/>
                    <a:pt x="3411" y="2721"/>
                  </a:cubicBezTo>
                  <a:cubicBezTo>
                    <a:pt x="3557" y="2679"/>
                    <a:pt x="3746" y="2491"/>
                    <a:pt x="3787" y="2323"/>
                  </a:cubicBezTo>
                  <a:cubicBezTo>
                    <a:pt x="3934" y="1884"/>
                    <a:pt x="4101" y="1382"/>
                    <a:pt x="3850" y="900"/>
                  </a:cubicBezTo>
                  <a:cubicBezTo>
                    <a:pt x="2825" y="733"/>
                    <a:pt x="2114" y="1591"/>
                    <a:pt x="1172" y="1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36" name="Google Shape;1636;p61"/>
          <p:cNvGrpSpPr/>
          <p:nvPr/>
        </p:nvGrpSpPr>
        <p:grpSpPr>
          <a:xfrm>
            <a:off x="7916530" y="1259451"/>
            <a:ext cx="643933" cy="1955285"/>
            <a:chOff x="7535154" y="939325"/>
            <a:chExt cx="643933" cy="1955285"/>
          </a:xfrm>
        </p:grpSpPr>
        <p:sp>
          <p:nvSpPr>
            <p:cNvPr id="1637" name="Google Shape;1637;p61"/>
            <p:cNvSpPr/>
            <p:nvPr/>
          </p:nvSpPr>
          <p:spPr>
            <a:xfrm>
              <a:off x="7802933" y="1519843"/>
              <a:ext cx="107696" cy="173270"/>
            </a:xfrm>
            <a:custGeom>
              <a:avLst/>
              <a:gdLst/>
              <a:ahLst/>
              <a:cxnLst/>
              <a:rect l="l" t="t" r="r" b="b"/>
              <a:pathLst>
                <a:path w="3265" h="5253" extrusionOk="0">
                  <a:moveTo>
                    <a:pt x="900" y="1"/>
                  </a:moveTo>
                  <a:lnTo>
                    <a:pt x="900" y="1696"/>
                  </a:lnTo>
                  <a:lnTo>
                    <a:pt x="1" y="5253"/>
                  </a:lnTo>
                  <a:lnTo>
                    <a:pt x="1423" y="5253"/>
                  </a:lnTo>
                  <a:lnTo>
                    <a:pt x="3265" y="1696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61"/>
            <p:cNvSpPr/>
            <p:nvPr/>
          </p:nvSpPr>
          <p:spPr>
            <a:xfrm>
              <a:off x="7546171" y="955818"/>
              <a:ext cx="617743" cy="828616"/>
            </a:xfrm>
            <a:custGeom>
              <a:avLst/>
              <a:gdLst/>
              <a:ahLst/>
              <a:cxnLst/>
              <a:rect l="l" t="t" r="r" b="b"/>
              <a:pathLst>
                <a:path w="18728" h="25121" extrusionOk="0">
                  <a:moveTo>
                    <a:pt x="3140" y="2160"/>
                  </a:moveTo>
                  <a:cubicBezTo>
                    <a:pt x="3140" y="2160"/>
                    <a:pt x="3140" y="2160"/>
                    <a:pt x="3140" y="2160"/>
                  </a:cubicBezTo>
                  <a:cubicBezTo>
                    <a:pt x="3131" y="2171"/>
                    <a:pt x="3123" y="2181"/>
                    <a:pt x="3114" y="2191"/>
                  </a:cubicBezTo>
                  <a:lnTo>
                    <a:pt x="3114" y="2191"/>
                  </a:lnTo>
                  <a:cubicBezTo>
                    <a:pt x="3121" y="2182"/>
                    <a:pt x="3130" y="2172"/>
                    <a:pt x="3140" y="2160"/>
                  </a:cubicBezTo>
                  <a:close/>
                  <a:moveTo>
                    <a:pt x="8771" y="1"/>
                  </a:moveTo>
                  <a:cubicBezTo>
                    <a:pt x="8182" y="1"/>
                    <a:pt x="7592" y="53"/>
                    <a:pt x="7010" y="152"/>
                  </a:cubicBezTo>
                  <a:cubicBezTo>
                    <a:pt x="6362" y="256"/>
                    <a:pt x="5692" y="445"/>
                    <a:pt x="5065" y="612"/>
                  </a:cubicBezTo>
                  <a:cubicBezTo>
                    <a:pt x="4646" y="758"/>
                    <a:pt x="4228" y="863"/>
                    <a:pt x="3893" y="1177"/>
                  </a:cubicBezTo>
                  <a:cubicBezTo>
                    <a:pt x="3704" y="1386"/>
                    <a:pt x="3558" y="1595"/>
                    <a:pt x="3391" y="1825"/>
                  </a:cubicBezTo>
                  <a:cubicBezTo>
                    <a:pt x="3328" y="1930"/>
                    <a:pt x="3286" y="1951"/>
                    <a:pt x="3223" y="2056"/>
                  </a:cubicBezTo>
                  <a:cubicBezTo>
                    <a:pt x="3189" y="2098"/>
                    <a:pt x="3161" y="2133"/>
                    <a:pt x="3140" y="2160"/>
                  </a:cubicBezTo>
                  <a:lnTo>
                    <a:pt x="3140" y="2160"/>
                  </a:lnTo>
                  <a:cubicBezTo>
                    <a:pt x="3140" y="2139"/>
                    <a:pt x="3160" y="2139"/>
                    <a:pt x="3160" y="2118"/>
                  </a:cubicBezTo>
                  <a:lnTo>
                    <a:pt x="3160" y="2118"/>
                  </a:lnTo>
                  <a:cubicBezTo>
                    <a:pt x="3114" y="2181"/>
                    <a:pt x="3087" y="2217"/>
                    <a:pt x="3081" y="2227"/>
                  </a:cubicBezTo>
                  <a:lnTo>
                    <a:pt x="3081" y="2227"/>
                  </a:lnTo>
                  <a:cubicBezTo>
                    <a:pt x="3092" y="2215"/>
                    <a:pt x="3103" y="2203"/>
                    <a:pt x="3114" y="2191"/>
                  </a:cubicBezTo>
                  <a:lnTo>
                    <a:pt x="3114" y="2191"/>
                  </a:lnTo>
                  <a:cubicBezTo>
                    <a:pt x="3092" y="2217"/>
                    <a:pt x="3081" y="2230"/>
                    <a:pt x="3080" y="2230"/>
                  </a:cubicBezTo>
                  <a:cubicBezTo>
                    <a:pt x="3080" y="2230"/>
                    <a:pt x="3080" y="2229"/>
                    <a:pt x="3081" y="2227"/>
                  </a:cubicBezTo>
                  <a:lnTo>
                    <a:pt x="3081" y="2227"/>
                  </a:lnTo>
                  <a:cubicBezTo>
                    <a:pt x="3010" y="2303"/>
                    <a:pt x="2928" y="2372"/>
                    <a:pt x="2847" y="2453"/>
                  </a:cubicBezTo>
                  <a:cubicBezTo>
                    <a:pt x="2784" y="2495"/>
                    <a:pt x="2763" y="2558"/>
                    <a:pt x="2721" y="2579"/>
                  </a:cubicBezTo>
                  <a:cubicBezTo>
                    <a:pt x="2282" y="2976"/>
                    <a:pt x="1884" y="3416"/>
                    <a:pt x="1466" y="3834"/>
                  </a:cubicBezTo>
                  <a:cubicBezTo>
                    <a:pt x="984" y="4315"/>
                    <a:pt x="650" y="4880"/>
                    <a:pt x="461" y="5529"/>
                  </a:cubicBezTo>
                  <a:cubicBezTo>
                    <a:pt x="1" y="7182"/>
                    <a:pt x="127" y="8940"/>
                    <a:pt x="608" y="10551"/>
                  </a:cubicBezTo>
                  <a:cubicBezTo>
                    <a:pt x="963" y="11806"/>
                    <a:pt x="1361" y="13145"/>
                    <a:pt x="1989" y="14401"/>
                  </a:cubicBezTo>
                  <a:cubicBezTo>
                    <a:pt x="1926" y="14526"/>
                    <a:pt x="1947" y="14714"/>
                    <a:pt x="2010" y="14861"/>
                  </a:cubicBezTo>
                  <a:cubicBezTo>
                    <a:pt x="2240" y="15468"/>
                    <a:pt x="2637" y="15991"/>
                    <a:pt x="3098" y="16472"/>
                  </a:cubicBezTo>
                  <a:cubicBezTo>
                    <a:pt x="3077" y="16744"/>
                    <a:pt x="3160" y="17037"/>
                    <a:pt x="3412" y="17246"/>
                  </a:cubicBezTo>
                  <a:cubicBezTo>
                    <a:pt x="3976" y="17727"/>
                    <a:pt x="4604" y="18104"/>
                    <a:pt x="5232" y="18481"/>
                  </a:cubicBezTo>
                  <a:cubicBezTo>
                    <a:pt x="5483" y="18732"/>
                    <a:pt x="5755" y="19004"/>
                    <a:pt x="6027" y="19213"/>
                  </a:cubicBezTo>
                  <a:cubicBezTo>
                    <a:pt x="6529" y="19548"/>
                    <a:pt x="7157" y="19862"/>
                    <a:pt x="7659" y="20280"/>
                  </a:cubicBezTo>
                  <a:cubicBezTo>
                    <a:pt x="7806" y="20782"/>
                    <a:pt x="8078" y="21222"/>
                    <a:pt x="8496" y="21536"/>
                  </a:cubicBezTo>
                  <a:cubicBezTo>
                    <a:pt x="8517" y="21619"/>
                    <a:pt x="8580" y="21661"/>
                    <a:pt x="8622" y="21745"/>
                  </a:cubicBezTo>
                  <a:cubicBezTo>
                    <a:pt x="8329" y="22121"/>
                    <a:pt x="8098" y="22561"/>
                    <a:pt x="7952" y="23000"/>
                  </a:cubicBezTo>
                  <a:cubicBezTo>
                    <a:pt x="7764" y="23502"/>
                    <a:pt x="7806" y="23921"/>
                    <a:pt x="8015" y="24402"/>
                  </a:cubicBezTo>
                  <a:cubicBezTo>
                    <a:pt x="8257" y="24910"/>
                    <a:pt x="8814" y="25120"/>
                    <a:pt x="9385" y="25120"/>
                  </a:cubicBezTo>
                  <a:cubicBezTo>
                    <a:pt x="9896" y="25120"/>
                    <a:pt x="10418" y="24951"/>
                    <a:pt x="10735" y="24674"/>
                  </a:cubicBezTo>
                  <a:cubicBezTo>
                    <a:pt x="10944" y="24528"/>
                    <a:pt x="11049" y="24130"/>
                    <a:pt x="10944" y="23879"/>
                  </a:cubicBezTo>
                  <a:cubicBezTo>
                    <a:pt x="10777" y="23398"/>
                    <a:pt x="10609" y="22833"/>
                    <a:pt x="10295" y="22435"/>
                  </a:cubicBezTo>
                  <a:cubicBezTo>
                    <a:pt x="10484" y="22331"/>
                    <a:pt x="10630" y="22163"/>
                    <a:pt x="10714" y="21954"/>
                  </a:cubicBezTo>
                  <a:cubicBezTo>
                    <a:pt x="11132" y="21849"/>
                    <a:pt x="11551" y="21703"/>
                    <a:pt x="11927" y="21494"/>
                  </a:cubicBezTo>
                  <a:cubicBezTo>
                    <a:pt x="12890" y="20908"/>
                    <a:pt x="13518" y="20029"/>
                    <a:pt x="14334" y="19276"/>
                  </a:cubicBezTo>
                  <a:cubicBezTo>
                    <a:pt x="15338" y="18292"/>
                    <a:pt x="16112" y="17121"/>
                    <a:pt x="16845" y="15949"/>
                  </a:cubicBezTo>
                  <a:cubicBezTo>
                    <a:pt x="17221" y="15342"/>
                    <a:pt x="17619" y="14756"/>
                    <a:pt x="17891" y="14087"/>
                  </a:cubicBezTo>
                  <a:cubicBezTo>
                    <a:pt x="18079" y="13564"/>
                    <a:pt x="18205" y="12978"/>
                    <a:pt x="18330" y="12434"/>
                  </a:cubicBezTo>
                  <a:cubicBezTo>
                    <a:pt x="18623" y="11178"/>
                    <a:pt x="18728" y="9881"/>
                    <a:pt x="18456" y="8584"/>
                  </a:cubicBezTo>
                  <a:cubicBezTo>
                    <a:pt x="18205" y="7412"/>
                    <a:pt x="17577" y="6429"/>
                    <a:pt x="16761" y="5529"/>
                  </a:cubicBezTo>
                  <a:lnTo>
                    <a:pt x="16677" y="5383"/>
                  </a:lnTo>
                  <a:cubicBezTo>
                    <a:pt x="16614" y="5194"/>
                    <a:pt x="16531" y="5006"/>
                    <a:pt x="16426" y="4838"/>
                  </a:cubicBezTo>
                  <a:cubicBezTo>
                    <a:pt x="16410" y="4792"/>
                    <a:pt x="16325" y="4582"/>
                    <a:pt x="16317" y="4582"/>
                  </a:cubicBezTo>
                  <a:lnTo>
                    <a:pt x="16317" y="4582"/>
                  </a:lnTo>
                  <a:cubicBezTo>
                    <a:pt x="16315" y="4582"/>
                    <a:pt x="16321" y="4607"/>
                    <a:pt x="16342" y="4671"/>
                  </a:cubicBezTo>
                  <a:cubicBezTo>
                    <a:pt x="16238" y="4357"/>
                    <a:pt x="15987" y="4127"/>
                    <a:pt x="15736" y="3918"/>
                  </a:cubicBezTo>
                  <a:cubicBezTo>
                    <a:pt x="15464" y="3646"/>
                    <a:pt x="15568" y="3730"/>
                    <a:pt x="15359" y="3374"/>
                  </a:cubicBezTo>
                  <a:cubicBezTo>
                    <a:pt x="15045" y="2809"/>
                    <a:pt x="14836" y="2223"/>
                    <a:pt x="14313" y="1805"/>
                  </a:cubicBezTo>
                  <a:cubicBezTo>
                    <a:pt x="13413" y="1093"/>
                    <a:pt x="12220" y="591"/>
                    <a:pt x="11111" y="298"/>
                  </a:cubicBezTo>
                  <a:cubicBezTo>
                    <a:pt x="10345" y="95"/>
                    <a:pt x="9558" y="1"/>
                    <a:pt x="8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61"/>
            <p:cNvSpPr/>
            <p:nvPr/>
          </p:nvSpPr>
          <p:spPr>
            <a:xfrm>
              <a:off x="7535154" y="939325"/>
              <a:ext cx="643933" cy="1955285"/>
            </a:xfrm>
            <a:custGeom>
              <a:avLst/>
              <a:gdLst/>
              <a:ahLst/>
              <a:cxnLst/>
              <a:rect l="l" t="t" r="r" b="b"/>
              <a:pathLst>
                <a:path w="19522" h="59278" extrusionOk="0">
                  <a:moveTo>
                    <a:pt x="8203" y="1140"/>
                  </a:moveTo>
                  <a:cubicBezTo>
                    <a:pt x="11190" y="1140"/>
                    <a:pt x="13920" y="2682"/>
                    <a:pt x="15693" y="5129"/>
                  </a:cubicBezTo>
                  <a:cubicBezTo>
                    <a:pt x="16739" y="6552"/>
                    <a:pt x="17471" y="8163"/>
                    <a:pt x="17785" y="9900"/>
                  </a:cubicBezTo>
                  <a:cubicBezTo>
                    <a:pt x="18057" y="11553"/>
                    <a:pt x="18225" y="13289"/>
                    <a:pt x="17723" y="14901"/>
                  </a:cubicBezTo>
                  <a:cubicBezTo>
                    <a:pt x="17220" y="16595"/>
                    <a:pt x="16111" y="18060"/>
                    <a:pt x="14982" y="19399"/>
                  </a:cubicBezTo>
                  <a:cubicBezTo>
                    <a:pt x="13935" y="20676"/>
                    <a:pt x="12680" y="21596"/>
                    <a:pt x="11215" y="22349"/>
                  </a:cubicBezTo>
                  <a:lnTo>
                    <a:pt x="11194" y="22391"/>
                  </a:lnTo>
                  <a:cubicBezTo>
                    <a:pt x="11056" y="22252"/>
                    <a:pt x="10905" y="22170"/>
                    <a:pt x="10719" y="22170"/>
                  </a:cubicBezTo>
                  <a:cubicBezTo>
                    <a:pt x="10652" y="22170"/>
                    <a:pt x="10581" y="22181"/>
                    <a:pt x="10504" y="22203"/>
                  </a:cubicBezTo>
                  <a:lnTo>
                    <a:pt x="10483" y="22203"/>
                  </a:lnTo>
                  <a:cubicBezTo>
                    <a:pt x="10483" y="22182"/>
                    <a:pt x="10504" y="22140"/>
                    <a:pt x="10504" y="22140"/>
                  </a:cubicBezTo>
                  <a:cubicBezTo>
                    <a:pt x="10588" y="21910"/>
                    <a:pt x="10399" y="21659"/>
                    <a:pt x="10190" y="21596"/>
                  </a:cubicBezTo>
                  <a:cubicBezTo>
                    <a:pt x="10152" y="21590"/>
                    <a:pt x="10113" y="21587"/>
                    <a:pt x="10074" y="21587"/>
                  </a:cubicBezTo>
                  <a:cubicBezTo>
                    <a:pt x="9857" y="21587"/>
                    <a:pt x="9635" y="21678"/>
                    <a:pt x="9458" y="21784"/>
                  </a:cubicBezTo>
                  <a:cubicBezTo>
                    <a:pt x="8328" y="20864"/>
                    <a:pt x="6947" y="20215"/>
                    <a:pt x="5796" y="19253"/>
                  </a:cubicBezTo>
                  <a:cubicBezTo>
                    <a:pt x="4666" y="18290"/>
                    <a:pt x="3578" y="17328"/>
                    <a:pt x="2783" y="16072"/>
                  </a:cubicBezTo>
                  <a:cubicBezTo>
                    <a:pt x="2009" y="14796"/>
                    <a:pt x="1674" y="13457"/>
                    <a:pt x="1381" y="11992"/>
                  </a:cubicBezTo>
                  <a:cubicBezTo>
                    <a:pt x="1088" y="10611"/>
                    <a:pt x="1005" y="9168"/>
                    <a:pt x="1193" y="7787"/>
                  </a:cubicBezTo>
                  <a:cubicBezTo>
                    <a:pt x="1423" y="6196"/>
                    <a:pt x="1904" y="4543"/>
                    <a:pt x="3055" y="3372"/>
                  </a:cubicBezTo>
                  <a:cubicBezTo>
                    <a:pt x="4227" y="2158"/>
                    <a:pt x="5712" y="1321"/>
                    <a:pt x="7428" y="1175"/>
                  </a:cubicBezTo>
                  <a:cubicBezTo>
                    <a:pt x="7688" y="1152"/>
                    <a:pt x="7947" y="1140"/>
                    <a:pt x="8203" y="1140"/>
                  </a:cubicBezTo>
                  <a:close/>
                  <a:moveTo>
                    <a:pt x="10336" y="22475"/>
                  </a:moveTo>
                  <a:cubicBezTo>
                    <a:pt x="10336" y="22538"/>
                    <a:pt x="10378" y="22559"/>
                    <a:pt x="10399" y="22621"/>
                  </a:cubicBezTo>
                  <a:cubicBezTo>
                    <a:pt x="10357" y="22600"/>
                    <a:pt x="10316" y="22600"/>
                    <a:pt x="10274" y="22559"/>
                  </a:cubicBezTo>
                  <a:lnTo>
                    <a:pt x="10336" y="22475"/>
                  </a:lnTo>
                  <a:close/>
                  <a:moveTo>
                    <a:pt x="9772" y="22935"/>
                  </a:moveTo>
                  <a:cubicBezTo>
                    <a:pt x="9772" y="22977"/>
                    <a:pt x="9772" y="23040"/>
                    <a:pt x="9792" y="23082"/>
                  </a:cubicBezTo>
                  <a:cubicBezTo>
                    <a:pt x="9960" y="23542"/>
                    <a:pt x="10085" y="23919"/>
                    <a:pt x="10295" y="24316"/>
                  </a:cubicBezTo>
                  <a:cubicBezTo>
                    <a:pt x="10377" y="24482"/>
                    <a:pt x="10890" y="25446"/>
                    <a:pt x="10638" y="25446"/>
                  </a:cubicBezTo>
                  <a:cubicBezTo>
                    <a:pt x="10635" y="25446"/>
                    <a:pt x="10632" y="25446"/>
                    <a:pt x="10629" y="25446"/>
                  </a:cubicBezTo>
                  <a:cubicBezTo>
                    <a:pt x="10357" y="25425"/>
                    <a:pt x="10064" y="25279"/>
                    <a:pt x="9772" y="25216"/>
                  </a:cubicBezTo>
                  <a:cubicBezTo>
                    <a:pt x="9479" y="25132"/>
                    <a:pt x="9248" y="25028"/>
                    <a:pt x="8956" y="24923"/>
                  </a:cubicBezTo>
                  <a:cubicBezTo>
                    <a:pt x="8830" y="24860"/>
                    <a:pt x="8056" y="24735"/>
                    <a:pt x="8056" y="24714"/>
                  </a:cubicBezTo>
                  <a:cubicBezTo>
                    <a:pt x="7847" y="24295"/>
                    <a:pt x="8956" y="23479"/>
                    <a:pt x="9207" y="23291"/>
                  </a:cubicBezTo>
                  <a:cubicBezTo>
                    <a:pt x="9353" y="23186"/>
                    <a:pt x="9562" y="23061"/>
                    <a:pt x="9772" y="22935"/>
                  </a:cubicBezTo>
                  <a:close/>
                  <a:moveTo>
                    <a:pt x="8265" y="0"/>
                  </a:moveTo>
                  <a:cubicBezTo>
                    <a:pt x="7422" y="0"/>
                    <a:pt x="6577" y="126"/>
                    <a:pt x="5754" y="401"/>
                  </a:cubicBezTo>
                  <a:cubicBezTo>
                    <a:pt x="4227" y="924"/>
                    <a:pt x="2888" y="1844"/>
                    <a:pt x="1883" y="3079"/>
                  </a:cubicBezTo>
                  <a:cubicBezTo>
                    <a:pt x="900" y="4250"/>
                    <a:pt x="419" y="5841"/>
                    <a:pt x="209" y="7347"/>
                  </a:cubicBezTo>
                  <a:cubicBezTo>
                    <a:pt x="0" y="8875"/>
                    <a:pt x="21" y="10423"/>
                    <a:pt x="314" y="11950"/>
                  </a:cubicBezTo>
                  <a:cubicBezTo>
                    <a:pt x="628" y="13541"/>
                    <a:pt x="963" y="15089"/>
                    <a:pt x="1800" y="16491"/>
                  </a:cubicBezTo>
                  <a:cubicBezTo>
                    <a:pt x="2637" y="17872"/>
                    <a:pt x="3808" y="19002"/>
                    <a:pt x="5043" y="20048"/>
                  </a:cubicBezTo>
                  <a:cubicBezTo>
                    <a:pt x="6173" y="20927"/>
                    <a:pt x="7365" y="21868"/>
                    <a:pt x="8704" y="22391"/>
                  </a:cubicBezTo>
                  <a:cubicBezTo>
                    <a:pt x="8391" y="22621"/>
                    <a:pt x="8077" y="22914"/>
                    <a:pt x="7805" y="23186"/>
                  </a:cubicBezTo>
                  <a:cubicBezTo>
                    <a:pt x="7365" y="23709"/>
                    <a:pt x="6654" y="25069"/>
                    <a:pt x="7784" y="25383"/>
                  </a:cubicBezTo>
                  <a:cubicBezTo>
                    <a:pt x="8119" y="25488"/>
                    <a:pt x="8474" y="25530"/>
                    <a:pt x="8809" y="25676"/>
                  </a:cubicBezTo>
                  <a:cubicBezTo>
                    <a:pt x="9123" y="25802"/>
                    <a:pt x="9437" y="25906"/>
                    <a:pt x="9772" y="25969"/>
                  </a:cubicBezTo>
                  <a:cubicBezTo>
                    <a:pt x="10091" y="26031"/>
                    <a:pt x="10432" y="26171"/>
                    <a:pt x="10748" y="26171"/>
                  </a:cubicBezTo>
                  <a:cubicBezTo>
                    <a:pt x="10970" y="26171"/>
                    <a:pt x="11180" y="26102"/>
                    <a:pt x="11362" y="25885"/>
                  </a:cubicBezTo>
                  <a:cubicBezTo>
                    <a:pt x="11697" y="25488"/>
                    <a:pt x="11445" y="24839"/>
                    <a:pt x="11257" y="24421"/>
                  </a:cubicBezTo>
                  <a:cubicBezTo>
                    <a:pt x="11153" y="24170"/>
                    <a:pt x="11027" y="23919"/>
                    <a:pt x="10839" y="23689"/>
                  </a:cubicBezTo>
                  <a:cubicBezTo>
                    <a:pt x="10692" y="23479"/>
                    <a:pt x="10650" y="23124"/>
                    <a:pt x="10588" y="22852"/>
                  </a:cubicBezTo>
                  <a:cubicBezTo>
                    <a:pt x="10567" y="22810"/>
                    <a:pt x="10567" y="22747"/>
                    <a:pt x="10525" y="22726"/>
                  </a:cubicBezTo>
                  <a:cubicBezTo>
                    <a:pt x="10567" y="22726"/>
                    <a:pt x="10588" y="22747"/>
                    <a:pt x="10629" y="22747"/>
                  </a:cubicBezTo>
                  <a:cubicBezTo>
                    <a:pt x="10734" y="22747"/>
                    <a:pt x="11006" y="23396"/>
                    <a:pt x="11048" y="23479"/>
                  </a:cubicBezTo>
                  <a:lnTo>
                    <a:pt x="11759" y="24651"/>
                  </a:lnTo>
                  <a:cubicBezTo>
                    <a:pt x="12199" y="25383"/>
                    <a:pt x="12575" y="26178"/>
                    <a:pt x="12910" y="26953"/>
                  </a:cubicBezTo>
                  <a:cubicBezTo>
                    <a:pt x="13601" y="28564"/>
                    <a:pt x="14124" y="30175"/>
                    <a:pt x="14479" y="31870"/>
                  </a:cubicBezTo>
                  <a:cubicBezTo>
                    <a:pt x="15191" y="35155"/>
                    <a:pt x="15526" y="38523"/>
                    <a:pt x="15170" y="41850"/>
                  </a:cubicBezTo>
                  <a:cubicBezTo>
                    <a:pt x="14982" y="43545"/>
                    <a:pt x="14710" y="45219"/>
                    <a:pt x="14647" y="46914"/>
                  </a:cubicBezTo>
                  <a:cubicBezTo>
                    <a:pt x="14563" y="48483"/>
                    <a:pt x="14228" y="50031"/>
                    <a:pt x="14228" y="51622"/>
                  </a:cubicBezTo>
                  <a:cubicBezTo>
                    <a:pt x="14228" y="53212"/>
                    <a:pt x="14563" y="54844"/>
                    <a:pt x="15023" y="56392"/>
                  </a:cubicBezTo>
                  <a:cubicBezTo>
                    <a:pt x="15358" y="57459"/>
                    <a:pt x="15756" y="58694"/>
                    <a:pt x="16844" y="59238"/>
                  </a:cubicBezTo>
                  <a:cubicBezTo>
                    <a:pt x="16896" y="59265"/>
                    <a:pt x="16950" y="59278"/>
                    <a:pt x="17003" y="59278"/>
                  </a:cubicBezTo>
                  <a:cubicBezTo>
                    <a:pt x="17311" y="59278"/>
                    <a:pt x="17587" y="58863"/>
                    <a:pt x="17283" y="58631"/>
                  </a:cubicBezTo>
                  <a:cubicBezTo>
                    <a:pt x="16153" y="57773"/>
                    <a:pt x="15902" y="55932"/>
                    <a:pt x="15609" y="54635"/>
                  </a:cubicBezTo>
                  <a:cubicBezTo>
                    <a:pt x="15233" y="52982"/>
                    <a:pt x="15170" y="51370"/>
                    <a:pt x="15379" y="49717"/>
                  </a:cubicBezTo>
                  <a:cubicBezTo>
                    <a:pt x="15484" y="48922"/>
                    <a:pt x="15609" y="48169"/>
                    <a:pt x="15651" y="47395"/>
                  </a:cubicBezTo>
                  <a:cubicBezTo>
                    <a:pt x="15693" y="46495"/>
                    <a:pt x="15756" y="45616"/>
                    <a:pt x="15860" y="44738"/>
                  </a:cubicBezTo>
                  <a:cubicBezTo>
                    <a:pt x="16049" y="43043"/>
                    <a:pt x="16362" y="41348"/>
                    <a:pt x="16362" y="39653"/>
                  </a:cubicBezTo>
                  <a:cubicBezTo>
                    <a:pt x="16383" y="36222"/>
                    <a:pt x="15944" y="32665"/>
                    <a:pt x="14877" y="29422"/>
                  </a:cubicBezTo>
                  <a:cubicBezTo>
                    <a:pt x="14354" y="27810"/>
                    <a:pt x="13705" y="26199"/>
                    <a:pt x="12826" y="24756"/>
                  </a:cubicBezTo>
                  <a:cubicBezTo>
                    <a:pt x="12450" y="24107"/>
                    <a:pt x="11885" y="23521"/>
                    <a:pt x="11508" y="22893"/>
                  </a:cubicBezTo>
                  <a:lnTo>
                    <a:pt x="11529" y="22893"/>
                  </a:lnTo>
                  <a:cubicBezTo>
                    <a:pt x="12492" y="22433"/>
                    <a:pt x="13433" y="21931"/>
                    <a:pt x="14291" y="21261"/>
                  </a:cubicBezTo>
                  <a:cubicBezTo>
                    <a:pt x="15107" y="20634"/>
                    <a:pt x="15735" y="19859"/>
                    <a:pt x="16425" y="19106"/>
                  </a:cubicBezTo>
                  <a:cubicBezTo>
                    <a:pt x="17806" y="17537"/>
                    <a:pt x="18852" y="15612"/>
                    <a:pt x="19083" y="13520"/>
                  </a:cubicBezTo>
                  <a:cubicBezTo>
                    <a:pt x="19522" y="9335"/>
                    <a:pt x="17785" y="4732"/>
                    <a:pt x="14375" y="2158"/>
                  </a:cubicBezTo>
                  <a:cubicBezTo>
                    <a:pt x="12624" y="845"/>
                    <a:pt x="10449" y="0"/>
                    <a:pt x="8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40" name="Google Shape;1640;p61"/>
          <p:cNvGrpSpPr/>
          <p:nvPr/>
        </p:nvGrpSpPr>
        <p:grpSpPr>
          <a:xfrm>
            <a:off x="6797776" y="3214725"/>
            <a:ext cx="836975" cy="698350"/>
            <a:chOff x="7181850" y="1833225"/>
            <a:chExt cx="836975" cy="698350"/>
          </a:xfrm>
        </p:grpSpPr>
        <p:sp>
          <p:nvSpPr>
            <p:cNvPr id="1641" name="Google Shape;1641;p61"/>
            <p:cNvSpPr/>
            <p:nvPr/>
          </p:nvSpPr>
          <p:spPr>
            <a:xfrm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61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61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61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61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61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61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48" name="Google Shape;1648;p61"/>
          <p:cNvGrpSpPr/>
          <p:nvPr/>
        </p:nvGrpSpPr>
        <p:grpSpPr>
          <a:xfrm rot="5400000">
            <a:off x="1101504" y="5069105"/>
            <a:ext cx="301850" cy="127125"/>
            <a:chOff x="7114150" y="4261900"/>
            <a:chExt cx="301850" cy="127125"/>
          </a:xfrm>
        </p:grpSpPr>
        <p:sp>
          <p:nvSpPr>
            <p:cNvPr id="1649" name="Google Shape;1649;p61"/>
            <p:cNvSpPr/>
            <p:nvPr/>
          </p:nvSpPr>
          <p:spPr>
            <a:xfrm>
              <a:off x="7114150" y="4261900"/>
              <a:ext cx="301850" cy="46050"/>
            </a:xfrm>
            <a:custGeom>
              <a:avLst/>
              <a:gdLst/>
              <a:ahLst/>
              <a:cxnLst/>
              <a:rect l="l" t="t" r="r" b="b"/>
              <a:pathLst>
                <a:path w="12074" h="1842" extrusionOk="0">
                  <a:moveTo>
                    <a:pt x="12073" y="1507"/>
                  </a:moveTo>
                  <a:cubicBezTo>
                    <a:pt x="11969" y="1528"/>
                    <a:pt x="11780" y="1653"/>
                    <a:pt x="11697" y="1611"/>
                  </a:cubicBezTo>
                  <a:cubicBezTo>
                    <a:pt x="11278" y="1402"/>
                    <a:pt x="10839" y="1318"/>
                    <a:pt x="10399" y="1214"/>
                  </a:cubicBezTo>
                  <a:cubicBezTo>
                    <a:pt x="9604" y="1026"/>
                    <a:pt x="8830" y="942"/>
                    <a:pt x="8035" y="1005"/>
                  </a:cubicBezTo>
                  <a:cubicBezTo>
                    <a:pt x="6654" y="1088"/>
                    <a:pt x="5231" y="1109"/>
                    <a:pt x="3850" y="1235"/>
                  </a:cubicBezTo>
                  <a:cubicBezTo>
                    <a:pt x="2804" y="1318"/>
                    <a:pt x="1737" y="1465"/>
                    <a:pt x="712" y="1758"/>
                  </a:cubicBezTo>
                  <a:cubicBezTo>
                    <a:pt x="628" y="1779"/>
                    <a:pt x="523" y="1842"/>
                    <a:pt x="461" y="1800"/>
                  </a:cubicBezTo>
                  <a:cubicBezTo>
                    <a:pt x="314" y="1758"/>
                    <a:pt x="168" y="1716"/>
                    <a:pt x="84" y="1590"/>
                  </a:cubicBezTo>
                  <a:cubicBezTo>
                    <a:pt x="0" y="1465"/>
                    <a:pt x="42" y="1277"/>
                    <a:pt x="189" y="1214"/>
                  </a:cubicBezTo>
                  <a:cubicBezTo>
                    <a:pt x="482" y="1046"/>
                    <a:pt x="774" y="858"/>
                    <a:pt x="1088" y="795"/>
                  </a:cubicBezTo>
                  <a:cubicBezTo>
                    <a:pt x="2281" y="502"/>
                    <a:pt x="3515" y="230"/>
                    <a:pt x="4771" y="210"/>
                  </a:cubicBezTo>
                  <a:cubicBezTo>
                    <a:pt x="6110" y="189"/>
                    <a:pt x="7428" y="84"/>
                    <a:pt x="8767" y="21"/>
                  </a:cubicBezTo>
                  <a:cubicBezTo>
                    <a:pt x="9876" y="0"/>
                    <a:pt x="10881" y="293"/>
                    <a:pt x="11759" y="963"/>
                  </a:cubicBezTo>
                  <a:cubicBezTo>
                    <a:pt x="11843" y="1046"/>
                    <a:pt x="11927" y="1130"/>
                    <a:pt x="12010" y="1235"/>
                  </a:cubicBezTo>
                  <a:cubicBezTo>
                    <a:pt x="12073" y="1298"/>
                    <a:pt x="12031" y="1360"/>
                    <a:pt x="12073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61"/>
            <p:cNvSpPr/>
            <p:nvPr/>
          </p:nvSpPr>
          <p:spPr>
            <a:xfrm>
              <a:off x="7211975" y="4349775"/>
              <a:ext cx="192500" cy="39250"/>
            </a:xfrm>
            <a:custGeom>
              <a:avLst/>
              <a:gdLst/>
              <a:ahLst/>
              <a:cxnLst/>
              <a:rect l="l" t="t" r="r" b="b"/>
              <a:pathLst>
                <a:path w="7700" h="1570" extrusionOk="0">
                  <a:moveTo>
                    <a:pt x="7637" y="649"/>
                  </a:moveTo>
                  <a:cubicBezTo>
                    <a:pt x="7281" y="942"/>
                    <a:pt x="6863" y="963"/>
                    <a:pt x="6424" y="984"/>
                  </a:cubicBezTo>
                  <a:cubicBezTo>
                    <a:pt x="5064" y="1068"/>
                    <a:pt x="3704" y="1130"/>
                    <a:pt x="2323" y="1193"/>
                  </a:cubicBezTo>
                  <a:cubicBezTo>
                    <a:pt x="1695" y="1235"/>
                    <a:pt x="1025" y="1235"/>
                    <a:pt x="439" y="1486"/>
                  </a:cubicBezTo>
                  <a:cubicBezTo>
                    <a:pt x="314" y="1549"/>
                    <a:pt x="84" y="1570"/>
                    <a:pt x="42" y="1402"/>
                  </a:cubicBezTo>
                  <a:cubicBezTo>
                    <a:pt x="0" y="1277"/>
                    <a:pt x="42" y="1130"/>
                    <a:pt x="84" y="984"/>
                  </a:cubicBezTo>
                  <a:cubicBezTo>
                    <a:pt x="251" y="649"/>
                    <a:pt x="565" y="524"/>
                    <a:pt x="879" y="419"/>
                  </a:cubicBezTo>
                  <a:cubicBezTo>
                    <a:pt x="1214" y="314"/>
                    <a:pt x="1590" y="252"/>
                    <a:pt x="1946" y="231"/>
                  </a:cubicBezTo>
                  <a:cubicBezTo>
                    <a:pt x="3473" y="126"/>
                    <a:pt x="4980" y="42"/>
                    <a:pt x="6507" y="0"/>
                  </a:cubicBezTo>
                  <a:cubicBezTo>
                    <a:pt x="6737" y="0"/>
                    <a:pt x="6989" y="21"/>
                    <a:pt x="7240" y="84"/>
                  </a:cubicBezTo>
                  <a:cubicBezTo>
                    <a:pt x="7553" y="105"/>
                    <a:pt x="7700" y="314"/>
                    <a:pt x="7637" y="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78201" y="1321522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26" y="5249785"/>
            <a:ext cx="4171950" cy="15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4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85800"/>
            <a:ext cx="7696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6781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758</TotalTime>
  <Words>255</Words>
  <Application>Microsoft Office PowerPoint</Application>
  <PresentationFormat>On-screen Show (4:3)</PresentationFormat>
  <Paragraphs>37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Rakkas</vt:lpstr>
      <vt:lpstr>Tahoma</vt:lpstr>
      <vt:lpstr>Times New Roman</vt:lpstr>
      <vt:lpstr>Trebuchet MS</vt:lpstr>
      <vt:lpstr>UVN Minh Map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Ms Quyen</cp:lastModifiedBy>
  <cp:revision>65</cp:revision>
  <dcterms:created xsi:type="dcterms:W3CDTF">2020-08-10T03:28:33Z</dcterms:created>
  <dcterms:modified xsi:type="dcterms:W3CDTF">2022-10-02T13:52:43Z</dcterms:modified>
</cp:coreProperties>
</file>