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56" r:id="rId3"/>
    <p:sldId id="259" r:id="rId4"/>
    <p:sldId id="278" r:id="rId5"/>
    <p:sldId id="264" r:id="rId6"/>
    <p:sldId id="260" r:id="rId7"/>
    <p:sldId id="269" r:id="rId8"/>
    <p:sldId id="270" r:id="rId9"/>
    <p:sldId id="271" r:id="rId10"/>
    <p:sldId id="274" r:id="rId11"/>
    <p:sldId id="280" r:id="rId12"/>
    <p:sldId id="272" r:id="rId13"/>
    <p:sldId id="265" r:id="rId14"/>
    <p:sldId id="261" r:id="rId15"/>
    <p:sldId id="276" r:id="rId16"/>
    <p:sldId id="275" r:id="rId17"/>
    <p:sldId id="277" r:id="rId18"/>
    <p:sldId id="266" r:id="rId19"/>
    <p:sldId id="262" r:id="rId20"/>
    <p:sldId id="267" r:id="rId21"/>
    <p:sldId id="263" r:id="rId22"/>
    <p:sldId id="268" r:id="rId23"/>
  </p:sldIdLst>
  <p:sldSz cx="12192000" cy="6858000"/>
  <p:notesSz cx="6858000" cy="9144000"/>
  <p:embeddedFontLs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375"/>
    <a:srgbClr val="5DBF86"/>
    <a:srgbClr val="D6E9CD"/>
    <a:srgbClr val="FF7543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27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FA654C-5BDB-B860-F24B-C375C1C5F9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28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251719" y="5468686"/>
              <a:ext cx="26406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dĩa</a:t>
              </a:r>
              <a:endPara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31490"/>
            <a:ext cx="2861548" cy="1015663"/>
            <a:chOff x="2103337" y="5451252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306372" y="5451252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DC8AF1-5E1D-4075-8197-08F3EBBB08E6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93ACAF-4137-45E5-831A-72A9C977C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4" t="14658" b="8642"/>
            <a:stretch/>
          </p:blipFill>
          <p:spPr>
            <a:xfrm>
              <a:off x="7390356" y="1856428"/>
              <a:ext cx="2598938" cy="1901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199350-3D68-4A86-BEE2-6AAFE0655A26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F53E190-5718-409F-96A9-1CC4888D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494" y="1946569"/>
              <a:ext cx="2419760" cy="1811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0567F4-7062-427F-BA2D-0EEF2003F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519" y="5203901"/>
            <a:ext cx="621846" cy="5121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946D94-21A1-48AE-87E9-B22BD02E2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318" y="5201184"/>
            <a:ext cx="621846" cy="5121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658FBC-67BC-42E1-B432-311F55B7C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259" y="5182193"/>
            <a:ext cx="621846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9AD02-45C7-7A08-7175-E60B40BF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81" y="1870331"/>
            <a:ext cx="2886596" cy="3784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47D30-E067-810B-623B-E40323D7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404" y="1881756"/>
            <a:ext cx="2886596" cy="3766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70B6F-4C48-41E8-8648-7FBEABF21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27" y="1870331"/>
            <a:ext cx="2886596" cy="3784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5EBE5-A565-D30D-155A-EA4D35B80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449" y="1876043"/>
            <a:ext cx="2886596" cy="3775909"/>
          </a:xfrm>
          <a:prstGeom prst="rect">
            <a:avLst/>
          </a:prstGeom>
        </p:spPr>
      </p:pic>
      <p:sp>
        <p:nvSpPr>
          <p:cNvPr id="6" name="Oval 28">
            <a:extLst>
              <a:ext uri="{FF2B5EF4-FFF2-40B4-BE49-F238E27FC236}">
                <a16:creationId xmlns:a16="http://schemas.microsoft.com/office/drawing/2014/main" id="{7D918D0E-6C57-3C0A-643E-4C4E01AB1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AF08E517-88B3-F9AB-46D7-45CB7DBCDDE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780DDA11-8AB1-ACE9-4040-808CBD8F45DC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77A74941-2005-625C-82E8-67D0107DC5B9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id="{23ABA84C-13C5-9814-D14D-D9A14AC19D11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589ABF-03BA-2793-987A-13DE15056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5568011"/>
            <a:ext cx="5212080" cy="128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56C16C-8499-53C3-37A8-892DECDF8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5F48C-A018-4ED0-B198-0CD6A05A9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16" y="738350"/>
            <a:ext cx="4666990" cy="277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132B2-E7E3-440C-8519-774D4A433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146" y="1061049"/>
            <a:ext cx="5740167" cy="1292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EBFEC-99E6-46E8-A2A3-C0DB618F4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245" y="2517945"/>
            <a:ext cx="5756068" cy="1288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EF74D-D085-4AB4-941A-14831E187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17" y="3905608"/>
            <a:ext cx="2356521" cy="2545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F93E87-A5DC-4DAB-B682-27FD20AA4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540" y="3917033"/>
            <a:ext cx="2356521" cy="2533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87E7CF-2FD4-4B52-9DB6-55CA2F82C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2563" y="3905608"/>
            <a:ext cx="2356521" cy="254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7922E5-FE5C-4B13-BA07-DFFDE9CAD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2585" y="3911321"/>
            <a:ext cx="2356521" cy="25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10" name="B23_th_KN">
            <a:hlinkClick r:id="" action="ppaction://media"/>
            <a:extLst>
              <a:ext uri="{FF2B5EF4-FFF2-40B4-BE49-F238E27FC236}">
                <a16:creationId xmlns:a16="http://schemas.microsoft.com/office/drawing/2014/main" id="{CC44CE7B-3F22-4657-B0FE-38A89E856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6965" y="943498"/>
            <a:ext cx="6078070" cy="520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11" name="B23_ia_KN">
            <a:hlinkClick r:id="" action="ppaction://media"/>
            <a:extLst>
              <a:ext uri="{FF2B5EF4-FFF2-40B4-BE49-F238E27FC236}">
                <a16:creationId xmlns:a16="http://schemas.microsoft.com/office/drawing/2014/main" id="{518857CA-F008-4492-9F19-F5EA2623BA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7318" y="943498"/>
            <a:ext cx="6257364" cy="52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2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3241598-B2B6-421E-AA20-08982F1489BA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6217A7-9A2E-4A6D-998E-41C7D560BB8E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EF142E-3E79-45C2-8057-4AF658604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8126" y="1411277"/>
              <a:ext cx="8391516" cy="4051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868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3E227B0-9B14-45FD-92BB-266953B97BC7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106162-D78C-45F0-AE7A-7FE265A0FBF7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BA4E19-F61C-4748-840A-EC470DEF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4524" y="1668542"/>
              <a:ext cx="5442952" cy="381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213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04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2767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3DEB12-220C-4AE2-8E7D-B65E68F27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29" y="295819"/>
            <a:ext cx="9145662" cy="484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491295" y="4755264"/>
            <a:ext cx="11209409" cy="14641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50070-4CA6-48FF-88DF-70DFDD6AB2D3}"/>
              </a:ext>
            </a:extLst>
          </p:cNvPr>
          <p:cNvSpPr/>
          <p:nvPr/>
        </p:nvSpPr>
        <p:spPr>
          <a:xfrm>
            <a:off x="745517" y="4664830"/>
            <a:ext cx="10783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38114-59BF-45D6-A85C-6112BE82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478" y="4977556"/>
            <a:ext cx="566977" cy="408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1436A-FF7F-4BF4-A26D-E908C8F35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475" y="4977556"/>
            <a:ext cx="566977" cy="4084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019289-924F-4199-8214-2D3258816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390" y="4977509"/>
            <a:ext cx="566977" cy="408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45AE51-38B0-4EEA-A745-275C7ED4E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35" y="4977509"/>
            <a:ext cx="566977" cy="408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A2D8C1-9EFD-42B7-85FD-C8873DD5C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4423" y="4975089"/>
            <a:ext cx="566977" cy="408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5665E-E6EA-4BB0-9A1B-56030F6CA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69" y="5736179"/>
            <a:ext cx="566977" cy="4084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870B10-03E2-4369-BAE4-01716E37D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892" y="5738598"/>
            <a:ext cx="566977" cy="4084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9AC33B-C370-4D68-ACAC-4CAE453E7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919" y="5736179"/>
            <a:ext cx="566977" cy="408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B6AC3-CC08-4B99-9882-6360A8F4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78" y="4512741"/>
            <a:ext cx="1261981" cy="1341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FCAF7C-064E-4C2E-9BC2-ECA325720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961" y="4512741"/>
            <a:ext cx="1377815" cy="13412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FAB3CE4-BDF6-444E-B50A-CEBB0F790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405" y="5272991"/>
            <a:ext cx="1377815" cy="134123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4C42D6-5B5A-F89C-3A6E-524D65246E2C}"/>
              </a:ext>
            </a:extLst>
          </p:cNvPr>
          <p:cNvCxnSpPr>
            <a:cxnSpLocks/>
          </p:cNvCxnSpPr>
          <p:nvPr/>
        </p:nvCxnSpPr>
        <p:spPr>
          <a:xfrm flipH="1">
            <a:off x="4451818" y="4903541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F6FBF3-43B8-3BA1-0D53-F8EDE5CF3F7F}"/>
              </a:ext>
            </a:extLst>
          </p:cNvPr>
          <p:cNvCxnSpPr>
            <a:cxnSpLocks/>
          </p:cNvCxnSpPr>
          <p:nvPr/>
        </p:nvCxnSpPr>
        <p:spPr>
          <a:xfrm flipH="1">
            <a:off x="6815373" y="4904967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433F05-8C50-A329-44D8-192967A22F56}"/>
              </a:ext>
            </a:extLst>
          </p:cNvPr>
          <p:cNvCxnSpPr>
            <a:cxnSpLocks/>
          </p:cNvCxnSpPr>
          <p:nvPr/>
        </p:nvCxnSpPr>
        <p:spPr>
          <a:xfrm flipH="1">
            <a:off x="2306652" y="5628452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55122A-7610-DF2A-EB31-1DB579C5821B}"/>
              </a:ext>
            </a:extLst>
          </p:cNvPr>
          <p:cNvCxnSpPr>
            <a:cxnSpLocks/>
          </p:cNvCxnSpPr>
          <p:nvPr/>
        </p:nvCxnSpPr>
        <p:spPr>
          <a:xfrm flipH="1">
            <a:off x="8840198" y="5612698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626452-EBDE-D964-34AE-88F7CD0C1C08}"/>
              </a:ext>
            </a:extLst>
          </p:cNvPr>
          <p:cNvGrpSpPr/>
          <p:nvPr/>
        </p:nvGrpSpPr>
        <p:grpSpPr>
          <a:xfrm>
            <a:off x="9992665" y="4839278"/>
            <a:ext cx="398206" cy="516194"/>
            <a:chOff x="9681978" y="3863036"/>
            <a:chExt cx="398206" cy="51619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033E160-5B84-2824-58FC-6D9FD7612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4713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503183-4C03-AC0B-D43C-B026865518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978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C3BC62-B419-960E-25D6-4A54B758E6AE}"/>
              </a:ext>
            </a:extLst>
          </p:cNvPr>
          <p:cNvGrpSpPr/>
          <p:nvPr/>
        </p:nvGrpSpPr>
        <p:grpSpPr>
          <a:xfrm>
            <a:off x="5277600" y="5611036"/>
            <a:ext cx="398206" cy="516194"/>
            <a:chOff x="9681978" y="3863036"/>
            <a:chExt cx="398206" cy="51619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52C1F9-DA7D-2104-8B62-A90318B12F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4713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9464B8-858F-B3E2-D50E-F94AF05B78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978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23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5CFC46-E22A-44B1-9358-7E0F73BBF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57" y="1249536"/>
            <a:ext cx="698662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05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5019" y="3031596"/>
            <a:ext cx="118173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650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4761048" y="535208"/>
            <a:ext cx="2873195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5118598" y="457289"/>
            <a:ext cx="2214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FD5FC-7CF0-451C-A897-6AC1D36C1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5" y="1570816"/>
            <a:ext cx="3823877" cy="450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127503-B2E9-43EC-BAC1-7935DA6CE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16" y="1570816"/>
            <a:ext cx="3823878" cy="450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093059" y="1668908"/>
            <a:ext cx="5734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HOẠT ĐỘNG TIẾP NỐI</a:t>
            </a:r>
            <a:endParaRPr lang="zh-CN" altLang="en-US" sz="8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01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702801" y="3038837"/>
            <a:ext cx="3047629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443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28A79A-9593-48B3-BA6F-B98E11112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413548" y="945757"/>
            <a:ext cx="11364904" cy="443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4F9EA-9994-42DD-9FEB-E7920729FA05}"/>
              </a:ext>
            </a:extLst>
          </p:cNvPr>
          <p:cNvSpPr/>
          <p:nvPr/>
        </p:nvSpPr>
        <p:spPr>
          <a:xfrm>
            <a:off x="753095" y="525454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9435E5-1742-4FF0-B668-FD234DA2589D}"/>
              </a:ext>
            </a:extLst>
          </p:cNvPr>
          <p:cNvSpPr/>
          <p:nvPr/>
        </p:nvSpPr>
        <p:spPr>
          <a:xfrm>
            <a:off x="1460333" y="5160781"/>
            <a:ext cx="93330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A329D-9C2E-4283-B629-A3DDE184AA70}"/>
              </a:ext>
            </a:extLst>
          </p:cNvPr>
          <p:cNvSpPr/>
          <p:nvPr/>
        </p:nvSpPr>
        <p:spPr>
          <a:xfrm>
            <a:off x="8318855" y="5161351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136C06-947E-40AC-9B16-E6CB0DBEE97A}"/>
              </a:ext>
            </a:extLst>
          </p:cNvPr>
          <p:cNvSpPr/>
          <p:nvPr/>
        </p:nvSpPr>
        <p:spPr>
          <a:xfrm>
            <a:off x="3448326" y="5159999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7F6D2-89D8-4E40-83FC-22C6FBB81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88" y="1408444"/>
            <a:ext cx="5072262" cy="4931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DA559-D508-42A0-AF82-DA72BB912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90" y="1408444"/>
            <a:ext cx="4790771" cy="49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CB2639-1F15-4589-B391-573261892F0A}"/>
              </a:ext>
            </a:extLst>
          </p:cNvPr>
          <p:cNvSpPr/>
          <p:nvPr/>
        </p:nvSpPr>
        <p:spPr>
          <a:xfrm>
            <a:off x="2632790" y="672801"/>
            <a:ext cx="13789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F4E96-6183-41E6-9171-77729D69D369}"/>
              </a:ext>
            </a:extLst>
          </p:cNvPr>
          <p:cNvSpPr/>
          <p:nvPr/>
        </p:nvSpPr>
        <p:spPr>
          <a:xfrm>
            <a:off x="8282260" y="674400"/>
            <a:ext cx="13548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4A22E4-E9A1-4C6A-8787-83A7776902E0}"/>
              </a:ext>
            </a:extLst>
          </p:cNvPr>
          <p:cNvGraphicFramePr>
            <a:graphicFrameLocks noGrp="1"/>
          </p:cNvGraphicFramePr>
          <p:nvPr/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0B802306-54C7-4728-B9A9-3AE6DDDF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088" y="2492545"/>
            <a:ext cx="12685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743F9BB4-80F6-436B-84B3-1DC78EE73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49254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D8FF7CB1-ADB3-4989-B2EB-D3FEE416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06872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0D5CA1F6-D6A8-4466-BE95-714C2F43F09E}"/>
              </a:ext>
            </a:extLst>
          </p:cNvPr>
          <p:cNvGraphicFramePr>
            <a:graphicFrameLocks noGrp="1"/>
          </p:cNvGraphicFramePr>
          <p:nvPr/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1" name="Text Box 66">
            <a:extLst>
              <a:ext uri="{FF2B5EF4-FFF2-40B4-BE49-F238E27FC236}">
                <a16:creationId xmlns:a16="http://schemas.microsoft.com/office/drawing/2014/main" id="{8A5F37F1-31EE-4710-91E1-DCB80148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255" y="2492545"/>
            <a:ext cx="14941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1D0617C1-5839-4EA6-B14C-CE1DD91B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49254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6544E037-0CC4-4DEE-B061-E6CB09DE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635" y="4068725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23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0F6C3-23D9-4CDE-BB50-738625ACE3EE}"/>
              </a:ext>
            </a:extLst>
          </p:cNvPr>
          <p:cNvGrpSpPr/>
          <p:nvPr/>
        </p:nvGrpSpPr>
        <p:grpSpPr>
          <a:xfrm>
            <a:off x="1665818" y="1199188"/>
            <a:ext cx="2739202" cy="1949822"/>
            <a:chOff x="1375896" y="1339041"/>
            <a:chExt cx="2125367" cy="15128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45CD2A-B3FA-4589-BDB9-624C48035C8D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11" name="17">
                <a:extLst>
                  <a:ext uri="{FF2B5EF4-FFF2-40B4-BE49-F238E27FC236}">
                    <a16:creationId xmlns:a16="http://schemas.microsoft.com/office/drawing/2014/main" id="{86F0D839-8D08-4075-8FE5-7EA1CCE3699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19">
                <a:extLst>
                  <a:ext uri="{FF2B5EF4-FFF2-40B4-BE49-F238E27FC236}">
                    <a16:creationId xmlns:a16="http://schemas.microsoft.com/office/drawing/2014/main" id="{30123F17-8387-4CC0-8B19-1A8FED8CD319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129A472-93F1-4C64-9A73-0F7A0C39CCB2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ẻ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43220D-BCD7-47EB-A68F-C88B4D0BA1D2}"/>
              </a:ext>
            </a:extLst>
          </p:cNvPr>
          <p:cNvGrpSpPr/>
          <p:nvPr/>
        </p:nvGrpSpPr>
        <p:grpSpPr>
          <a:xfrm>
            <a:off x="4741864" y="1199188"/>
            <a:ext cx="2739202" cy="1949822"/>
            <a:chOff x="1375896" y="1339041"/>
            <a:chExt cx="2125367" cy="15128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6460C6-02B4-45E7-8965-DFEED2C3A27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26" name="17">
                <a:extLst>
                  <a:ext uri="{FF2B5EF4-FFF2-40B4-BE49-F238E27FC236}">
                    <a16:creationId xmlns:a16="http://schemas.microsoft.com/office/drawing/2014/main" id="{6DE52041-6678-48C2-8425-A9E61C9554D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19">
                <a:extLst>
                  <a:ext uri="{FF2B5EF4-FFF2-40B4-BE49-F238E27FC236}">
                    <a16:creationId xmlns:a16="http://schemas.microsoft.com/office/drawing/2014/main" id="{C11B2CC6-8CF1-4DB9-950F-D79E45CDDAB6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23A371B4-B060-4462-B705-F5B00A7CF118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2E5F9-CD67-45B4-82A0-DCF5B2BD039E}"/>
              </a:ext>
            </a:extLst>
          </p:cNvPr>
          <p:cNvGrpSpPr/>
          <p:nvPr/>
        </p:nvGrpSpPr>
        <p:grpSpPr>
          <a:xfrm>
            <a:off x="7727720" y="1199188"/>
            <a:ext cx="2739202" cy="1949822"/>
            <a:chOff x="1356003" y="1339041"/>
            <a:chExt cx="2125367" cy="15128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E612EA-08AD-495E-BD85-A4C5171326E7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31" name="17">
                <a:extLst>
                  <a:ext uri="{FF2B5EF4-FFF2-40B4-BE49-F238E27FC236}">
                    <a16:creationId xmlns:a16="http://schemas.microsoft.com/office/drawing/2014/main" id="{81FBC5B1-DA5F-485C-992D-6640E1DB26E7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19">
                <a:extLst>
                  <a:ext uri="{FF2B5EF4-FFF2-40B4-BE49-F238E27FC236}">
                    <a16:creationId xmlns:a16="http://schemas.microsoft.com/office/drawing/2014/main" id="{7698180E-6E91-437C-AE57-92FD00FA1163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F9BD321A-6B2E-43DF-A4EF-1BC19F59922F}"/>
                </a:ext>
              </a:extLst>
            </p:cNvPr>
            <p:cNvSpPr/>
            <p:nvPr/>
          </p:nvSpPr>
          <p:spPr>
            <a:xfrm>
              <a:off x="1356003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449B0F-DBB5-4724-9217-A5CFEADB13F2}"/>
              </a:ext>
            </a:extLst>
          </p:cNvPr>
          <p:cNvGrpSpPr/>
          <p:nvPr/>
        </p:nvGrpSpPr>
        <p:grpSpPr>
          <a:xfrm>
            <a:off x="1665818" y="3891578"/>
            <a:ext cx="2739202" cy="1949822"/>
            <a:chOff x="1665818" y="3891578"/>
            <a:chExt cx="2739202" cy="19498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6A7B30-676B-41C0-9571-6A44F79A625A}"/>
                </a:ext>
              </a:extLst>
            </p:cNvPr>
            <p:cNvGrpSpPr/>
            <p:nvPr/>
          </p:nvGrpSpPr>
          <p:grpSpPr>
            <a:xfrm>
              <a:off x="1665818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E6C2B1B-6F31-41FB-80A5-9D956BEB379E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75" name="17">
                  <a:extLst>
                    <a:ext uri="{FF2B5EF4-FFF2-40B4-BE49-F238E27FC236}">
                      <a16:creationId xmlns:a16="http://schemas.microsoft.com/office/drawing/2014/main" id="{C1BEEFF2-AF2E-420B-AACE-F22BA57E3C4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19">
                  <a:extLst>
                    <a:ext uri="{FF2B5EF4-FFF2-40B4-BE49-F238E27FC236}">
                      <a16:creationId xmlns:a16="http://schemas.microsoft.com/office/drawing/2014/main" id="{3F82134A-1318-4EDB-A28B-ADAA74F65B8E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Rounded Rectangle 5">
                <a:extLst>
                  <a:ext uri="{FF2B5EF4-FFF2-40B4-BE49-F238E27FC236}">
                    <a16:creationId xmlns:a16="http://schemas.microsoft.com/office/drawing/2014/main" id="{991C687B-BB18-49EC-88B4-942BCC8302FB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đĩa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F577FF-D08C-4A69-8583-65368E242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5985" y="4509354"/>
              <a:ext cx="670618" cy="55478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F9706-E141-4C84-AD89-2A9891C4A922}"/>
              </a:ext>
            </a:extLst>
          </p:cNvPr>
          <p:cNvGrpSpPr/>
          <p:nvPr/>
        </p:nvGrpSpPr>
        <p:grpSpPr>
          <a:xfrm>
            <a:off x="4741864" y="3891578"/>
            <a:ext cx="2739202" cy="1949822"/>
            <a:chOff x="4741864" y="3891578"/>
            <a:chExt cx="2739202" cy="194982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0FCB5D-FAD5-46FA-B198-ACB2073EABEE}"/>
                </a:ext>
              </a:extLst>
            </p:cNvPr>
            <p:cNvGrpSpPr/>
            <p:nvPr/>
          </p:nvGrpSpPr>
          <p:grpSpPr>
            <a:xfrm>
              <a:off x="4741864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086D198-FBAF-485D-B6A4-8DB9C92F602A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0" name="17">
                  <a:extLst>
                    <a:ext uri="{FF2B5EF4-FFF2-40B4-BE49-F238E27FC236}">
                      <a16:creationId xmlns:a16="http://schemas.microsoft.com/office/drawing/2014/main" id="{1240AEBB-CA73-4624-9F36-A5400E3315E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19">
                  <a:extLst>
                    <a:ext uri="{FF2B5EF4-FFF2-40B4-BE49-F238E27FC236}">
                      <a16:creationId xmlns:a16="http://schemas.microsoft.com/office/drawing/2014/main" id="{0ACD5E13-90BC-47E8-B02F-2A0ABC848CF0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Rounded Rectangle 5">
                <a:extLst>
                  <a:ext uri="{FF2B5EF4-FFF2-40B4-BE49-F238E27FC236}">
                    <a16:creationId xmlns:a16="http://schemas.microsoft.com/office/drawing/2014/main" id="{82E6BD15-940E-4309-816E-8344723BBCF5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mía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DE0F8B-1EA3-4BC0-B55F-21AAE9BD7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9612" y="4509683"/>
              <a:ext cx="670618" cy="55478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23D9C-B26A-4736-AC65-D3C13435E1AE}"/>
              </a:ext>
            </a:extLst>
          </p:cNvPr>
          <p:cNvGrpSpPr/>
          <p:nvPr/>
        </p:nvGrpSpPr>
        <p:grpSpPr>
          <a:xfrm>
            <a:off x="7753358" y="3891578"/>
            <a:ext cx="2739202" cy="1949822"/>
            <a:chOff x="7753358" y="3891578"/>
            <a:chExt cx="2739202" cy="194982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F62F5E8-08A1-4C48-9424-699E2ACDAA8E}"/>
                </a:ext>
              </a:extLst>
            </p:cNvPr>
            <p:cNvGrpSpPr/>
            <p:nvPr/>
          </p:nvGrpSpPr>
          <p:grpSpPr>
            <a:xfrm>
              <a:off x="7753358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518D706-E61D-48D7-927C-00847945EA61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5" name="17">
                  <a:extLst>
                    <a:ext uri="{FF2B5EF4-FFF2-40B4-BE49-F238E27FC236}">
                      <a16:creationId xmlns:a16="http://schemas.microsoft.com/office/drawing/2014/main" id="{897F5BA2-CB89-4C5E-BE48-FD383AC9C361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19">
                  <a:extLst>
                    <a:ext uri="{FF2B5EF4-FFF2-40B4-BE49-F238E27FC236}">
                      <a16:creationId xmlns:a16="http://schemas.microsoft.com/office/drawing/2014/main" id="{3894940F-FC0F-49CE-9E6C-0E5B392470E4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Rounded Rectangle 5">
                <a:extLst>
                  <a:ext uri="{FF2B5EF4-FFF2-40B4-BE49-F238E27FC236}">
                    <a16:creationId xmlns:a16="http://schemas.microsoft.com/office/drawing/2014/main" id="{D03042BF-5D10-449C-9DFC-F423A27BC9B4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thìa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239F312-BB5B-4F97-B2BD-1A8851DD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2486" y="4509354"/>
              <a:ext cx="670618" cy="55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414648" y="5468686"/>
              <a:ext cx="23939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21216"/>
            <a:ext cx="2861548" cy="1015663"/>
            <a:chOff x="2103337" y="5440978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560690" y="5440978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A0A091-F592-47CD-B732-AC524159A55E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4FFDEF-1DFE-47A9-9216-D7BCFC88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46" y="1910075"/>
              <a:ext cx="2446702" cy="198562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A3555A-4D5E-45DE-8D69-FCEC149B9ECB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E85D76-6DCB-471B-8AF5-5FA7F87F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0" t="7191" r="7902" b="4559"/>
            <a:stretch/>
          </p:blipFill>
          <p:spPr>
            <a:xfrm>
              <a:off x="7458410" y="1795347"/>
              <a:ext cx="2408117" cy="20183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01DD15E-D593-46CD-812A-9BEB79F5F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153" y="4665065"/>
            <a:ext cx="1505843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DF0C46-9D07-4C36-A923-1B0F986F2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321" y="4639263"/>
            <a:ext cx="150584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239</TotalTime>
  <Words>86</Words>
  <Application>Microsoft Office PowerPoint</Application>
  <PresentationFormat>Widescreen</PresentationFormat>
  <Paragraphs>37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 Light</vt:lpstr>
      <vt:lpstr>Arial-Rounded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130</cp:revision>
  <dcterms:created xsi:type="dcterms:W3CDTF">2021-07-02T02:07:32Z</dcterms:created>
  <dcterms:modified xsi:type="dcterms:W3CDTF">2022-10-07T02:53:16Z</dcterms:modified>
  <cp:category>9Slide.vn</cp:category>
</cp:coreProperties>
</file>