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8" r:id="rId2"/>
    <p:sldId id="256" r:id="rId3"/>
    <p:sldId id="259" r:id="rId4"/>
    <p:sldId id="258" r:id="rId5"/>
    <p:sldId id="264" r:id="rId6"/>
    <p:sldId id="260" r:id="rId7"/>
    <p:sldId id="269" r:id="rId8"/>
    <p:sldId id="270" r:id="rId9"/>
    <p:sldId id="271" r:id="rId10"/>
    <p:sldId id="274" r:id="rId11"/>
    <p:sldId id="279" r:id="rId12"/>
    <p:sldId id="272" r:id="rId13"/>
    <p:sldId id="265" r:id="rId14"/>
    <p:sldId id="261" r:id="rId15"/>
    <p:sldId id="276" r:id="rId16"/>
    <p:sldId id="275" r:id="rId17"/>
    <p:sldId id="277" r:id="rId18"/>
    <p:sldId id="266" r:id="rId19"/>
    <p:sldId id="262" r:id="rId20"/>
    <p:sldId id="267" r:id="rId21"/>
    <p:sldId id="263" r:id="rId22"/>
    <p:sldId id="268" r:id="rId23"/>
  </p:sldIdLst>
  <p:sldSz cx="12192000" cy="6858000"/>
  <p:notesSz cx="6858000" cy="9144000"/>
  <p:embeddedFontLst>
    <p:embeddedFont>
      <p:font typeface="Arial-Rounded" panose="020B0500000000000000" pitchFamily="34" charset="0"/>
      <p:regular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543"/>
    <a:srgbClr val="E1EADF"/>
    <a:srgbClr val="BDD0B8"/>
    <a:srgbClr val="B4DEBF"/>
    <a:srgbClr val="A3D6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CADF03-2FFD-41D7-A551-459245E72A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9183B2-8298-4AB4-A68E-2A5620D78D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848F7A-7074-4750-9B79-32BA1D876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3FBCE7-D7A0-4836-A00B-61153FAF2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5B8223-28EC-4572-90C5-33F52BBC3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04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2EF86-0999-46B5-89D7-222232BEB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08D204-0798-4658-8750-EDEBC79D35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6D43C-8F1F-47EE-8985-624F80D587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F970CB-F6B9-403B-B42C-A47DA5B53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0D512-BC2A-47A2-AA27-430919D3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27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C412EDC-98E5-4E89-A75C-1EF8074228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DB8F59A-4677-4684-9AF7-CA1391452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8B37E4-ED8E-4C5D-B999-DFA2C3112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30B168-EBC6-4E68-806F-BE050F800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983AD-4A45-4BCB-BBCF-85F66B2B4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978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ECF84-5CF8-46A1-A750-9E7857D7F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4983DA-4C06-4A35-A826-3FCA5E1794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14B9E-C6EE-4EDB-9B1E-E2EEED84F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3F6D5E-580F-47B0-955E-4BF5DE3C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1BB5EB-7CE9-4D0B-837E-6D72080D6D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50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EF8136-98B0-4F91-A47A-499AA8580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7B79F0-F051-42A3-BA4A-4E5B9E139B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F36A1-2E0F-4372-8D64-988272698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37AAB8-2DDA-4338-A31F-D94741E01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832AEB-5A07-4411-A8C9-536ABD174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827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6EA93-0F05-4C13-B570-254714C0FE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4CB80-1AD5-4734-B78F-A1A71A2174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21CC36-556D-4A5D-BACD-40340EF6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83D6C-738A-4DC6-BA40-09F75A62EC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274A2F-3C45-48D2-9B25-1531932DB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95D477-88C4-484F-9C07-CD136CB87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60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723AE-D5B9-40BB-8198-AD54ECF1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42C637-351E-4649-8B32-5019B94DE2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BAD27E-224E-4519-B8FD-48ED54F64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B9DC3D-8717-45F7-AD04-6D190D2EE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203194-922A-4917-A6C8-651D7CE675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9C179D-1A24-4571-A55C-AB25BC97C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1CF5BE-A3E4-4F4C-87D8-7D3D2AC63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41ECDE-65D7-4907-A1BB-86387C74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FDA13-2C1F-486A-B500-8D10FCA82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BCEC80-C90C-4C3D-B35B-A4AC1AAD1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4F512C-62A5-4F94-B0A2-78D9F814EC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ACC158-3E20-47C5-A691-50E18F94E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05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61CA01-1733-4649-9DBA-D6C4F851C1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411B8C-F831-4AB9-9AAD-2DD786778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595D7B-7F43-4156-9975-22DEFEC0F4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47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D1DBF-B734-4331-8B2E-EBA6369790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11D68-B5E6-4675-8158-EF00A8D364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441485-4FE7-4040-819E-AD34680B5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DE1C07-1501-4D40-9976-763497B10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7997C4-544C-4F0D-969E-3E4D1372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B2902A-BA37-461C-B22A-682CF832B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520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8B9D48-2A6B-433F-A77D-DDCDD46B3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5B54B9-CD8A-4AC1-947B-C0A618D5E6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F5A52C-CBD4-4D80-AD28-548D55AF72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62A521-4F3F-4478-810D-2CC3A6A49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2C22D8-A52F-41FC-9BDE-A4A935CE7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445355-1D35-4F12-A2A0-500C3CCD4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764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69C92449-06A5-B77C-269E-EAF07DF53E6E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F7851DF-EA2C-4EFF-A5FF-58924F3D6F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60ADC-96D8-43C5-AA98-81BFCA752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0007D3-80D8-4E25-82BB-093B1E7439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D59EF-7357-445D-8A36-9B848239E6AC}" type="datetimeFigureOut">
              <a:rPr lang="en-US" smtClean="0"/>
              <a:t>10/7/2022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03D1D1-CC48-4B87-842A-0FE372F9A8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05AB5C-3973-433D-BD6C-1DAC0F379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BE087E-7D0C-49B7-9835-9C41D06A91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74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0.png"/><Relationship Id="rId7" Type="http://schemas.openxmlformats.org/officeDocument/2006/relationships/image" Target="../media/image28.png"/><Relationship Id="rId12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23.png"/><Relationship Id="rId5" Type="http://schemas.openxmlformats.org/officeDocument/2006/relationships/image" Target="../media/image26.png"/><Relationship Id="rId10" Type="http://schemas.openxmlformats.org/officeDocument/2006/relationships/image" Target="../media/image22.png"/><Relationship Id="rId4" Type="http://schemas.openxmlformats.org/officeDocument/2006/relationships/image" Target="../media/image11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780A4183-1E55-05D0-858C-BAB1A8D213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6194" y="325506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6">
            <a:extLst>
              <a:ext uri="{FF2B5EF4-FFF2-40B4-BE49-F238E27FC236}">
                <a16:creationId xmlns:a16="http://schemas.microsoft.com/office/drawing/2014/main" id="{2E512045-9CA9-E8E9-A95E-5C24F98B4D30}"/>
              </a:ext>
            </a:extLst>
          </p:cNvPr>
          <p:cNvSpPr>
            <a:spLocks/>
          </p:cNvSpPr>
          <p:nvPr/>
        </p:nvSpPr>
        <p:spPr bwMode="auto">
          <a:xfrm>
            <a:off x="2799365" y="288633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7">
            <a:extLst>
              <a:ext uri="{FF2B5EF4-FFF2-40B4-BE49-F238E27FC236}">
                <a16:creationId xmlns:a16="http://schemas.microsoft.com/office/drawing/2014/main" id="{D7A82CE7-5774-CBA4-B16E-0A3C656BE2D0}"/>
              </a:ext>
            </a:extLst>
          </p:cNvPr>
          <p:cNvSpPr>
            <a:spLocks/>
          </p:cNvSpPr>
          <p:nvPr/>
        </p:nvSpPr>
        <p:spPr bwMode="auto">
          <a:xfrm>
            <a:off x="3890020" y="751244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8">
            <a:extLst>
              <a:ext uri="{FF2B5EF4-FFF2-40B4-BE49-F238E27FC236}">
                <a16:creationId xmlns:a16="http://schemas.microsoft.com/office/drawing/2014/main" id="{82335133-3437-A18A-5A02-B984EAC55120}"/>
              </a:ext>
            </a:extLst>
          </p:cNvPr>
          <p:cNvSpPr>
            <a:spLocks/>
          </p:cNvSpPr>
          <p:nvPr/>
        </p:nvSpPr>
        <p:spPr bwMode="auto">
          <a:xfrm>
            <a:off x="9496799" y="840898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9">
            <a:extLst>
              <a:ext uri="{FF2B5EF4-FFF2-40B4-BE49-F238E27FC236}">
                <a16:creationId xmlns:a16="http://schemas.microsoft.com/office/drawing/2014/main" id="{1CADC6DE-1DE2-59D0-F651-5818A49BC61C}"/>
              </a:ext>
            </a:extLst>
          </p:cNvPr>
          <p:cNvSpPr>
            <a:spLocks/>
          </p:cNvSpPr>
          <p:nvPr/>
        </p:nvSpPr>
        <p:spPr bwMode="auto">
          <a:xfrm>
            <a:off x="6926636" y="17631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60">
            <a:extLst>
              <a:ext uri="{FF2B5EF4-FFF2-40B4-BE49-F238E27FC236}">
                <a16:creationId xmlns:a16="http://schemas.microsoft.com/office/drawing/2014/main" id="{C74D9510-D1F3-FB86-9297-3297EBA02C30}"/>
              </a:ext>
            </a:extLst>
          </p:cNvPr>
          <p:cNvSpPr>
            <a:spLocks/>
          </p:cNvSpPr>
          <p:nvPr/>
        </p:nvSpPr>
        <p:spPr bwMode="auto">
          <a:xfrm>
            <a:off x="8007724" y="1218723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1">
            <a:extLst>
              <a:ext uri="{FF2B5EF4-FFF2-40B4-BE49-F238E27FC236}">
                <a16:creationId xmlns:a16="http://schemas.microsoft.com/office/drawing/2014/main" id="{4AD2C56E-DCF5-02E7-275F-189B85660216}"/>
              </a:ext>
            </a:extLst>
          </p:cNvPr>
          <p:cNvSpPr>
            <a:spLocks/>
          </p:cNvSpPr>
          <p:nvPr/>
        </p:nvSpPr>
        <p:spPr bwMode="auto">
          <a:xfrm>
            <a:off x="3796900" y="19658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Freeform 104">
            <a:extLst>
              <a:ext uri="{FF2B5EF4-FFF2-40B4-BE49-F238E27FC236}">
                <a16:creationId xmlns:a16="http://schemas.microsoft.com/office/drawing/2014/main" id="{39AE0D4C-F709-4845-A87F-3F97D80612C5}"/>
              </a:ext>
            </a:extLst>
          </p:cNvPr>
          <p:cNvSpPr>
            <a:spLocks/>
          </p:cNvSpPr>
          <p:nvPr/>
        </p:nvSpPr>
        <p:spPr bwMode="auto">
          <a:xfrm>
            <a:off x="10474699" y="1390173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2" name="4">
            <a:extLst>
              <a:ext uri="{FF2B5EF4-FFF2-40B4-BE49-F238E27FC236}">
                <a16:creationId xmlns:a16="http://schemas.microsoft.com/office/drawing/2014/main" id="{60F8B649-1DBA-F8E7-FEF0-AC64E90F0D6E}"/>
              </a:ext>
            </a:extLst>
          </p:cNvPr>
          <p:cNvGrpSpPr/>
          <p:nvPr/>
        </p:nvGrpSpPr>
        <p:grpSpPr>
          <a:xfrm>
            <a:off x="6706301" y="5214848"/>
            <a:ext cx="913105" cy="1397631"/>
            <a:chOff x="8373330" y="5177082"/>
            <a:chExt cx="913105" cy="1397631"/>
          </a:xfrm>
        </p:grpSpPr>
        <p:sp>
          <p:nvSpPr>
            <p:cNvPr id="109" name="Freeform 21">
              <a:extLst>
                <a:ext uri="{FF2B5EF4-FFF2-40B4-BE49-F238E27FC236}">
                  <a16:creationId xmlns:a16="http://schemas.microsoft.com/office/drawing/2014/main" id="{B2B221EB-DF26-159A-759C-419ED6CB5B8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0" name="Freeform 22">
              <a:extLst>
                <a:ext uri="{FF2B5EF4-FFF2-40B4-BE49-F238E27FC236}">
                  <a16:creationId xmlns:a16="http://schemas.microsoft.com/office/drawing/2014/main" id="{DECD4362-359F-3F42-6622-B28CF33B7CBD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6">
            <a:extLst>
              <a:ext uri="{FF2B5EF4-FFF2-40B4-BE49-F238E27FC236}">
                <a16:creationId xmlns:a16="http://schemas.microsoft.com/office/drawing/2014/main" id="{358AA7B6-5239-5883-EF3A-AE49F315CA24}"/>
              </a:ext>
            </a:extLst>
          </p:cNvPr>
          <p:cNvGrpSpPr/>
          <p:nvPr/>
        </p:nvGrpSpPr>
        <p:grpSpPr>
          <a:xfrm rot="20732140">
            <a:off x="9280300" y="5323989"/>
            <a:ext cx="1926945" cy="1357698"/>
            <a:chOff x="1814244" y="3829411"/>
            <a:chExt cx="1926945" cy="1357698"/>
          </a:xfrm>
        </p:grpSpPr>
        <p:sp>
          <p:nvSpPr>
            <p:cNvPr id="104" name="Freeform 23">
              <a:extLst>
                <a:ext uri="{FF2B5EF4-FFF2-40B4-BE49-F238E27FC236}">
                  <a16:creationId xmlns:a16="http://schemas.microsoft.com/office/drawing/2014/main" id="{BBF4F1A8-2348-EE99-C0D7-03B8C2BE92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5" name="Freeform 24">
              <a:extLst>
                <a:ext uri="{FF2B5EF4-FFF2-40B4-BE49-F238E27FC236}">
                  <a16:creationId xmlns:a16="http://schemas.microsoft.com/office/drawing/2014/main" id="{9FEB7815-F735-EF16-5E77-8D33E9F1D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6" name="Freeform 25">
              <a:extLst>
                <a:ext uri="{FF2B5EF4-FFF2-40B4-BE49-F238E27FC236}">
                  <a16:creationId xmlns:a16="http://schemas.microsoft.com/office/drawing/2014/main" id="{BBDCE0AE-1724-BD5D-9441-3B0053CE56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7" name="Freeform 26">
              <a:extLst>
                <a:ext uri="{FF2B5EF4-FFF2-40B4-BE49-F238E27FC236}">
                  <a16:creationId xmlns:a16="http://schemas.microsoft.com/office/drawing/2014/main" id="{3E922DAE-1BA8-CABB-0E7B-960476EA7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8" name="Freeform 27">
              <a:extLst>
                <a:ext uri="{FF2B5EF4-FFF2-40B4-BE49-F238E27FC236}">
                  <a16:creationId xmlns:a16="http://schemas.microsoft.com/office/drawing/2014/main" id="{803B0A9F-A70B-D28B-1015-9A419E970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14" name="Freeform 29">
            <a:extLst>
              <a:ext uri="{FF2B5EF4-FFF2-40B4-BE49-F238E27FC236}">
                <a16:creationId xmlns:a16="http://schemas.microsoft.com/office/drawing/2014/main" id="{AD625E42-55DB-3670-B3CE-A8E88AE3C8D3}"/>
              </a:ext>
            </a:extLst>
          </p:cNvPr>
          <p:cNvSpPr>
            <a:spLocks/>
          </p:cNvSpPr>
          <p:nvPr/>
        </p:nvSpPr>
        <p:spPr bwMode="auto">
          <a:xfrm>
            <a:off x="50333" y="3980533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5" name="Freeform 30">
            <a:extLst>
              <a:ext uri="{FF2B5EF4-FFF2-40B4-BE49-F238E27FC236}">
                <a16:creationId xmlns:a16="http://schemas.microsoft.com/office/drawing/2014/main" id="{EBD94D6C-F672-50D7-0C0C-9072F138B320}"/>
              </a:ext>
            </a:extLst>
          </p:cNvPr>
          <p:cNvSpPr>
            <a:spLocks noEditPoints="1"/>
          </p:cNvSpPr>
          <p:nvPr/>
        </p:nvSpPr>
        <p:spPr bwMode="auto">
          <a:xfrm>
            <a:off x="50333" y="6176762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Freeform 31">
            <a:extLst>
              <a:ext uri="{FF2B5EF4-FFF2-40B4-BE49-F238E27FC236}">
                <a16:creationId xmlns:a16="http://schemas.microsoft.com/office/drawing/2014/main" id="{03C25AE2-0AB0-C2E9-DD89-3A76258B4EE0}"/>
              </a:ext>
            </a:extLst>
          </p:cNvPr>
          <p:cNvSpPr>
            <a:spLocks/>
          </p:cNvSpPr>
          <p:nvPr/>
        </p:nvSpPr>
        <p:spPr bwMode="auto">
          <a:xfrm>
            <a:off x="50333" y="3983866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7" name="Freeform 32">
            <a:extLst>
              <a:ext uri="{FF2B5EF4-FFF2-40B4-BE49-F238E27FC236}">
                <a16:creationId xmlns:a16="http://schemas.microsoft.com/office/drawing/2014/main" id="{A19C7C13-9A07-FB1D-AB2B-581CBE0DDE31}"/>
              </a:ext>
            </a:extLst>
          </p:cNvPr>
          <p:cNvSpPr>
            <a:spLocks/>
          </p:cNvSpPr>
          <p:nvPr/>
        </p:nvSpPr>
        <p:spPr bwMode="auto">
          <a:xfrm>
            <a:off x="2003274" y="4556231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Freeform 33">
            <a:extLst>
              <a:ext uri="{FF2B5EF4-FFF2-40B4-BE49-F238E27FC236}">
                <a16:creationId xmlns:a16="http://schemas.microsoft.com/office/drawing/2014/main" id="{A5D0B770-8FA7-F638-3B3D-31E9B39A5E2C}"/>
              </a:ext>
            </a:extLst>
          </p:cNvPr>
          <p:cNvSpPr>
            <a:spLocks noEditPoints="1"/>
          </p:cNvSpPr>
          <p:nvPr/>
        </p:nvSpPr>
        <p:spPr bwMode="auto">
          <a:xfrm>
            <a:off x="2003274" y="6176762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9" name="Freeform 34">
            <a:extLst>
              <a:ext uri="{FF2B5EF4-FFF2-40B4-BE49-F238E27FC236}">
                <a16:creationId xmlns:a16="http://schemas.microsoft.com/office/drawing/2014/main" id="{3DF3FA3A-9C0D-5909-72FB-02E6D4D676AC}"/>
              </a:ext>
            </a:extLst>
          </p:cNvPr>
          <p:cNvSpPr>
            <a:spLocks/>
          </p:cNvSpPr>
          <p:nvPr/>
        </p:nvSpPr>
        <p:spPr bwMode="auto">
          <a:xfrm>
            <a:off x="2003274" y="4559556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Freeform 35">
            <a:extLst>
              <a:ext uri="{FF2B5EF4-FFF2-40B4-BE49-F238E27FC236}">
                <a16:creationId xmlns:a16="http://schemas.microsoft.com/office/drawing/2014/main" id="{29406661-7966-D97F-8C02-E3D44252716E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Freeform 37">
            <a:extLst>
              <a:ext uri="{FF2B5EF4-FFF2-40B4-BE49-F238E27FC236}">
                <a16:creationId xmlns:a16="http://schemas.microsoft.com/office/drawing/2014/main" id="{2DD3ED5E-467F-CD34-E11A-0333B442AF2B}"/>
              </a:ext>
            </a:extLst>
          </p:cNvPr>
          <p:cNvSpPr>
            <a:spLocks/>
          </p:cNvSpPr>
          <p:nvPr/>
        </p:nvSpPr>
        <p:spPr bwMode="auto">
          <a:xfrm>
            <a:off x="10750888" y="5412845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Freeform 45">
            <a:extLst>
              <a:ext uri="{FF2B5EF4-FFF2-40B4-BE49-F238E27FC236}">
                <a16:creationId xmlns:a16="http://schemas.microsoft.com/office/drawing/2014/main" id="{86FA96CA-2D70-B042-DDBD-7DB2FCCED664}"/>
              </a:ext>
            </a:extLst>
          </p:cNvPr>
          <p:cNvSpPr>
            <a:spLocks/>
          </p:cNvSpPr>
          <p:nvPr/>
        </p:nvSpPr>
        <p:spPr bwMode="auto">
          <a:xfrm>
            <a:off x="3883101" y="5709222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E4E2CA2-CCB8-4904-53BB-B3F6C0B7C1AF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47">
            <a:extLst>
              <a:ext uri="{FF2B5EF4-FFF2-40B4-BE49-F238E27FC236}">
                <a16:creationId xmlns:a16="http://schemas.microsoft.com/office/drawing/2014/main" id="{52FD151D-1657-83E6-3CD6-EF3DBFE614F5}"/>
              </a:ext>
            </a:extLst>
          </p:cNvPr>
          <p:cNvSpPr>
            <a:spLocks/>
          </p:cNvSpPr>
          <p:nvPr/>
        </p:nvSpPr>
        <p:spPr bwMode="auto">
          <a:xfrm>
            <a:off x="4216173" y="6402266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48">
            <a:extLst>
              <a:ext uri="{FF2B5EF4-FFF2-40B4-BE49-F238E27FC236}">
                <a16:creationId xmlns:a16="http://schemas.microsoft.com/office/drawing/2014/main" id="{0316D24E-A74B-A8D3-6FE6-272C4AC708C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49">
            <a:extLst>
              <a:ext uri="{FF2B5EF4-FFF2-40B4-BE49-F238E27FC236}">
                <a16:creationId xmlns:a16="http://schemas.microsoft.com/office/drawing/2014/main" id="{4A699CCF-976F-5C8D-CAFB-9D1CA05AFBC4}"/>
              </a:ext>
            </a:extLst>
          </p:cNvPr>
          <p:cNvSpPr>
            <a:spLocks/>
          </p:cNvSpPr>
          <p:nvPr/>
        </p:nvSpPr>
        <p:spPr bwMode="auto">
          <a:xfrm>
            <a:off x="4453386" y="6375644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50">
            <a:extLst>
              <a:ext uri="{FF2B5EF4-FFF2-40B4-BE49-F238E27FC236}">
                <a16:creationId xmlns:a16="http://schemas.microsoft.com/office/drawing/2014/main" id="{80D7C3E4-50A3-87CF-125B-2C34ECF1F50E}"/>
              </a:ext>
            </a:extLst>
          </p:cNvPr>
          <p:cNvSpPr>
            <a:spLocks/>
          </p:cNvSpPr>
          <p:nvPr/>
        </p:nvSpPr>
        <p:spPr bwMode="auto">
          <a:xfrm>
            <a:off x="4625608" y="6407258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51">
            <a:extLst>
              <a:ext uri="{FF2B5EF4-FFF2-40B4-BE49-F238E27FC236}">
                <a16:creationId xmlns:a16="http://schemas.microsoft.com/office/drawing/2014/main" id="{CA3168D2-7765-A00E-DDD1-F1DDD4A4FC60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928850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52">
            <a:extLst>
              <a:ext uri="{FF2B5EF4-FFF2-40B4-BE49-F238E27FC236}">
                <a16:creationId xmlns:a16="http://schemas.microsoft.com/office/drawing/2014/main" id="{C1902385-6EBE-EEA9-CA86-C0D29FD6B2E5}"/>
              </a:ext>
            </a:extLst>
          </p:cNvPr>
          <p:cNvSpPr>
            <a:spLocks noEditPoints="1"/>
          </p:cNvSpPr>
          <p:nvPr/>
        </p:nvSpPr>
        <p:spPr bwMode="auto">
          <a:xfrm>
            <a:off x="3883101" y="5714213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53">
            <a:extLst>
              <a:ext uri="{FF2B5EF4-FFF2-40B4-BE49-F238E27FC236}">
                <a16:creationId xmlns:a16="http://schemas.microsoft.com/office/drawing/2014/main" id="{43C13F06-0B98-846F-78ED-FCC5D0173FC2}"/>
              </a:ext>
            </a:extLst>
          </p:cNvPr>
          <p:cNvSpPr>
            <a:spLocks/>
          </p:cNvSpPr>
          <p:nvPr/>
        </p:nvSpPr>
        <p:spPr bwMode="auto">
          <a:xfrm>
            <a:off x="3975711" y="6018698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54">
            <a:extLst>
              <a:ext uri="{FF2B5EF4-FFF2-40B4-BE49-F238E27FC236}">
                <a16:creationId xmlns:a16="http://schemas.microsoft.com/office/drawing/2014/main" id="{E8042908-EA22-269A-D619-17EA9F95FD37}"/>
              </a:ext>
            </a:extLst>
          </p:cNvPr>
          <p:cNvSpPr>
            <a:spLocks/>
          </p:cNvSpPr>
          <p:nvPr/>
        </p:nvSpPr>
        <p:spPr bwMode="auto">
          <a:xfrm>
            <a:off x="4216173" y="6407258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55">
            <a:extLst>
              <a:ext uri="{FF2B5EF4-FFF2-40B4-BE49-F238E27FC236}">
                <a16:creationId xmlns:a16="http://schemas.microsoft.com/office/drawing/2014/main" id="{A275EDA2-197E-C76C-D641-59DB6D3E460C}"/>
              </a:ext>
            </a:extLst>
          </p:cNvPr>
          <p:cNvSpPr>
            <a:spLocks/>
          </p:cNvSpPr>
          <p:nvPr/>
        </p:nvSpPr>
        <p:spPr bwMode="auto">
          <a:xfrm>
            <a:off x="4238920" y="6240873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62">
            <a:extLst>
              <a:ext uri="{FF2B5EF4-FFF2-40B4-BE49-F238E27FC236}">
                <a16:creationId xmlns:a16="http://schemas.microsoft.com/office/drawing/2014/main" id="{BEDAD089-63F5-F4E3-D7A9-5768C9E03C6A}"/>
              </a:ext>
            </a:extLst>
          </p:cNvPr>
          <p:cNvSpPr>
            <a:spLocks/>
          </p:cNvSpPr>
          <p:nvPr/>
        </p:nvSpPr>
        <p:spPr bwMode="auto">
          <a:xfrm>
            <a:off x="2843266" y="5695911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63">
            <a:extLst>
              <a:ext uri="{FF2B5EF4-FFF2-40B4-BE49-F238E27FC236}">
                <a16:creationId xmlns:a16="http://schemas.microsoft.com/office/drawing/2014/main" id="{7EEE5FFA-8B13-BBAF-3888-08E0D44D12FD}"/>
              </a:ext>
            </a:extLst>
          </p:cNvPr>
          <p:cNvSpPr>
            <a:spLocks/>
          </p:cNvSpPr>
          <p:nvPr/>
        </p:nvSpPr>
        <p:spPr bwMode="auto">
          <a:xfrm>
            <a:off x="2570309" y="5384772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64">
            <a:extLst>
              <a:ext uri="{FF2B5EF4-FFF2-40B4-BE49-F238E27FC236}">
                <a16:creationId xmlns:a16="http://schemas.microsoft.com/office/drawing/2014/main" id="{DE8982C4-3C20-6654-E9B6-861CE24B51B5}"/>
              </a:ext>
            </a:extLst>
          </p:cNvPr>
          <p:cNvSpPr>
            <a:spLocks/>
          </p:cNvSpPr>
          <p:nvPr/>
        </p:nvSpPr>
        <p:spPr bwMode="auto">
          <a:xfrm>
            <a:off x="2662919" y="5534518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65">
            <a:extLst>
              <a:ext uri="{FF2B5EF4-FFF2-40B4-BE49-F238E27FC236}">
                <a16:creationId xmlns:a16="http://schemas.microsoft.com/office/drawing/2014/main" id="{A85CD321-1E31-686A-811C-12973E32EE8E}"/>
              </a:ext>
            </a:extLst>
          </p:cNvPr>
          <p:cNvSpPr>
            <a:spLocks/>
          </p:cNvSpPr>
          <p:nvPr/>
        </p:nvSpPr>
        <p:spPr bwMode="auto">
          <a:xfrm>
            <a:off x="2934252" y="5920530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66">
            <a:extLst>
              <a:ext uri="{FF2B5EF4-FFF2-40B4-BE49-F238E27FC236}">
                <a16:creationId xmlns:a16="http://schemas.microsoft.com/office/drawing/2014/main" id="{DFF06E2F-9673-C64D-3948-D52BEE066631}"/>
              </a:ext>
            </a:extLst>
          </p:cNvPr>
          <p:cNvSpPr>
            <a:spLocks/>
          </p:cNvSpPr>
          <p:nvPr/>
        </p:nvSpPr>
        <p:spPr bwMode="auto">
          <a:xfrm>
            <a:off x="2100758" y="5785759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67">
            <a:extLst>
              <a:ext uri="{FF2B5EF4-FFF2-40B4-BE49-F238E27FC236}">
                <a16:creationId xmlns:a16="http://schemas.microsoft.com/office/drawing/2014/main" id="{EC69A12D-3599-D293-1680-770189DB93E9}"/>
              </a:ext>
            </a:extLst>
          </p:cNvPr>
          <p:cNvSpPr>
            <a:spLocks/>
          </p:cNvSpPr>
          <p:nvPr/>
        </p:nvSpPr>
        <p:spPr bwMode="auto">
          <a:xfrm>
            <a:off x="1990276" y="5474619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68">
            <a:extLst>
              <a:ext uri="{FF2B5EF4-FFF2-40B4-BE49-F238E27FC236}">
                <a16:creationId xmlns:a16="http://schemas.microsoft.com/office/drawing/2014/main" id="{AF9F7A61-33B0-1D7A-D583-05629917169C}"/>
              </a:ext>
            </a:extLst>
          </p:cNvPr>
          <p:cNvSpPr>
            <a:spLocks/>
          </p:cNvSpPr>
          <p:nvPr/>
        </p:nvSpPr>
        <p:spPr bwMode="auto">
          <a:xfrm>
            <a:off x="2113756" y="5624366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69">
            <a:extLst>
              <a:ext uri="{FF2B5EF4-FFF2-40B4-BE49-F238E27FC236}">
                <a16:creationId xmlns:a16="http://schemas.microsoft.com/office/drawing/2014/main" id="{084C5F93-114F-59B5-53D8-77C0A3558DAB}"/>
              </a:ext>
            </a:extLst>
          </p:cNvPr>
          <p:cNvSpPr>
            <a:spLocks/>
          </p:cNvSpPr>
          <p:nvPr/>
        </p:nvSpPr>
        <p:spPr bwMode="auto">
          <a:xfrm>
            <a:off x="1928536" y="6010378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2601A7B2-B802-3888-E09A-ECA33877ED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129424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9C230C47-472A-0E06-C7F7-C02C01D100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84050" y="5004635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72">
            <a:extLst>
              <a:ext uri="{FF2B5EF4-FFF2-40B4-BE49-F238E27FC236}">
                <a16:creationId xmlns:a16="http://schemas.microsoft.com/office/drawing/2014/main" id="{B65C28D6-7C81-E522-A6F1-FA0EB7A5C1C7}"/>
              </a:ext>
            </a:extLst>
          </p:cNvPr>
          <p:cNvSpPr>
            <a:spLocks/>
          </p:cNvSpPr>
          <p:nvPr/>
        </p:nvSpPr>
        <p:spPr bwMode="auto">
          <a:xfrm>
            <a:off x="4844949" y="5171020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73">
            <a:extLst>
              <a:ext uri="{FF2B5EF4-FFF2-40B4-BE49-F238E27FC236}">
                <a16:creationId xmlns:a16="http://schemas.microsoft.com/office/drawing/2014/main" id="{96EB45B7-737E-CF19-925A-4B3019C5855C}"/>
              </a:ext>
            </a:extLst>
          </p:cNvPr>
          <p:cNvSpPr>
            <a:spLocks/>
          </p:cNvSpPr>
          <p:nvPr/>
        </p:nvSpPr>
        <p:spPr bwMode="auto">
          <a:xfrm>
            <a:off x="4765336" y="5076181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74">
            <a:extLst>
              <a:ext uri="{FF2B5EF4-FFF2-40B4-BE49-F238E27FC236}">
                <a16:creationId xmlns:a16="http://schemas.microsoft.com/office/drawing/2014/main" id="{9BCCAD6A-99FD-A49D-A845-2E5C682AFEF3}"/>
              </a:ext>
            </a:extLst>
          </p:cNvPr>
          <p:cNvSpPr>
            <a:spLocks/>
          </p:cNvSpPr>
          <p:nvPr/>
        </p:nvSpPr>
        <p:spPr bwMode="auto">
          <a:xfrm>
            <a:off x="5002549" y="5939717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75">
            <a:extLst>
              <a:ext uri="{FF2B5EF4-FFF2-40B4-BE49-F238E27FC236}">
                <a16:creationId xmlns:a16="http://schemas.microsoft.com/office/drawing/2014/main" id="{3142B76A-DD0D-68BD-F543-D448F4B0A646}"/>
              </a:ext>
            </a:extLst>
          </p:cNvPr>
          <p:cNvSpPr>
            <a:spLocks/>
          </p:cNvSpPr>
          <p:nvPr/>
        </p:nvSpPr>
        <p:spPr bwMode="auto">
          <a:xfrm>
            <a:off x="4958681" y="5894793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76">
            <a:extLst>
              <a:ext uri="{FF2B5EF4-FFF2-40B4-BE49-F238E27FC236}">
                <a16:creationId xmlns:a16="http://schemas.microsoft.com/office/drawing/2014/main" id="{CB16611E-38FA-EBF9-7743-24B73639602C}"/>
              </a:ext>
            </a:extLst>
          </p:cNvPr>
          <p:cNvSpPr>
            <a:spLocks/>
          </p:cNvSpPr>
          <p:nvPr/>
        </p:nvSpPr>
        <p:spPr bwMode="auto">
          <a:xfrm>
            <a:off x="5832793" y="5939717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77">
            <a:extLst>
              <a:ext uri="{FF2B5EF4-FFF2-40B4-BE49-F238E27FC236}">
                <a16:creationId xmlns:a16="http://schemas.microsoft.com/office/drawing/2014/main" id="{33104C40-6BAA-AF1A-5B14-1033D92A9ABD}"/>
              </a:ext>
            </a:extLst>
          </p:cNvPr>
          <p:cNvSpPr>
            <a:spLocks/>
          </p:cNvSpPr>
          <p:nvPr/>
        </p:nvSpPr>
        <p:spPr bwMode="auto">
          <a:xfrm>
            <a:off x="5788924" y="5894793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E376FC90-9295-20AD-068D-5FF8B2F1F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19374" y="5543721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Freeform 79">
            <a:extLst>
              <a:ext uri="{FF2B5EF4-FFF2-40B4-BE49-F238E27FC236}">
                <a16:creationId xmlns:a16="http://schemas.microsoft.com/office/drawing/2014/main" id="{62C629F2-73BC-35BC-1594-8A75B05E3945}"/>
              </a:ext>
            </a:extLst>
          </p:cNvPr>
          <p:cNvSpPr>
            <a:spLocks/>
          </p:cNvSpPr>
          <p:nvPr/>
        </p:nvSpPr>
        <p:spPr bwMode="auto">
          <a:xfrm>
            <a:off x="5275505" y="5503789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99919D1-F224-453B-1DDA-BBF1CA7094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2623" y="6141043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81">
            <a:extLst>
              <a:ext uri="{FF2B5EF4-FFF2-40B4-BE49-F238E27FC236}">
                <a16:creationId xmlns:a16="http://schemas.microsoft.com/office/drawing/2014/main" id="{66B6B00A-4ECA-000A-4BFF-FE69E0424164}"/>
              </a:ext>
            </a:extLst>
          </p:cNvPr>
          <p:cNvSpPr>
            <a:spLocks/>
          </p:cNvSpPr>
          <p:nvPr/>
        </p:nvSpPr>
        <p:spPr bwMode="auto">
          <a:xfrm>
            <a:off x="6294220" y="5499046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82">
            <a:extLst>
              <a:ext uri="{FF2B5EF4-FFF2-40B4-BE49-F238E27FC236}">
                <a16:creationId xmlns:a16="http://schemas.microsoft.com/office/drawing/2014/main" id="{A97CCCAF-6AE6-5EEF-3132-74DD318D781E}"/>
              </a:ext>
            </a:extLst>
          </p:cNvPr>
          <p:cNvSpPr>
            <a:spLocks/>
          </p:cNvSpPr>
          <p:nvPr/>
        </p:nvSpPr>
        <p:spPr bwMode="auto">
          <a:xfrm>
            <a:off x="6495688" y="5871747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4" name="131">
            <a:extLst>
              <a:ext uri="{FF2B5EF4-FFF2-40B4-BE49-F238E27FC236}">
                <a16:creationId xmlns:a16="http://schemas.microsoft.com/office/drawing/2014/main" id="{6CE77D11-81EF-A9E1-7178-B02414E10B1C}"/>
              </a:ext>
            </a:extLst>
          </p:cNvPr>
          <p:cNvGrpSpPr/>
          <p:nvPr/>
        </p:nvGrpSpPr>
        <p:grpSpPr>
          <a:xfrm>
            <a:off x="409402" y="5034035"/>
            <a:ext cx="510169" cy="1374008"/>
            <a:chOff x="395288" y="5237478"/>
            <a:chExt cx="498475" cy="1310960"/>
          </a:xfrm>
        </p:grpSpPr>
        <p:sp>
          <p:nvSpPr>
            <p:cNvPr id="102" name="Freeform 83">
              <a:extLst>
                <a:ext uri="{FF2B5EF4-FFF2-40B4-BE49-F238E27FC236}">
                  <a16:creationId xmlns:a16="http://schemas.microsoft.com/office/drawing/2014/main" id="{DA06FAAC-9803-AB22-B8DC-023F39D117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3" name="Freeform 84">
              <a:extLst>
                <a:ext uri="{FF2B5EF4-FFF2-40B4-BE49-F238E27FC236}">
                  <a16:creationId xmlns:a16="http://schemas.microsoft.com/office/drawing/2014/main" id="{A1740FC8-E096-AA46-0916-87C14ABFB3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5" name="Freeform 85">
            <a:extLst>
              <a:ext uri="{FF2B5EF4-FFF2-40B4-BE49-F238E27FC236}">
                <a16:creationId xmlns:a16="http://schemas.microsoft.com/office/drawing/2014/main" id="{42554BDB-BB10-D517-31DA-1BBEB915C27A}"/>
              </a:ext>
            </a:extLst>
          </p:cNvPr>
          <p:cNvSpPr>
            <a:spLocks/>
          </p:cNvSpPr>
          <p:nvPr/>
        </p:nvSpPr>
        <p:spPr bwMode="auto">
          <a:xfrm>
            <a:off x="674234" y="5030373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86">
            <a:extLst>
              <a:ext uri="{FF2B5EF4-FFF2-40B4-BE49-F238E27FC236}">
                <a16:creationId xmlns:a16="http://schemas.microsoft.com/office/drawing/2014/main" id="{1D75C6A2-24EB-DCF7-1594-49CD7B7AEA6F}"/>
              </a:ext>
            </a:extLst>
          </p:cNvPr>
          <p:cNvSpPr>
            <a:spLocks/>
          </p:cNvSpPr>
          <p:nvPr/>
        </p:nvSpPr>
        <p:spPr bwMode="auto">
          <a:xfrm>
            <a:off x="940692" y="5502905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57" name="3">
            <a:extLst>
              <a:ext uri="{FF2B5EF4-FFF2-40B4-BE49-F238E27FC236}">
                <a16:creationId xmlns:a16="http://schemas.microsoft.com/office/drawing/2014/main" id="{2DC6B7A6-4C65-AF6C-1FF6-0AC8AF4E9742}"/>
              </a:ext>
            </a:extLst>
          </p:cNvPr>
          <p:cNvGrpSpPr/>
          <p:nvPr/>
        </p:nvGrpSpPr>
        <p:grpSpPr>
          <a:xfrm>
            <a:off x="7505252" y="5930302"/>
            <a:ext cx="1998433" cy="642245"/>
            <a:chOff x="9097965" y="5892536"/>
            <a:chExt cx="1998433" cy="642245"/>
          </a:xfrm>
        </p:grpSpPr>
        <p:sp>
          <p:nvSpPr>
            <p:cNvPr id="84" name="Freeform 36">
              <a:extLst>
                <a:ext uri="{FF2B5EF4-FFF2-40B4-BE49-F238E27FC236}">
                  <a16:creationId xmlns:a16="http://schemas.microsoft.com/office/drawing/2014/main" id="{3C95250E-890A-5D16-7A52-0B87AA7985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38">
              <a:extLst>
                <a:ext uri="{FF2B5EF4-FFF2-40B4-BE49-F238E27FC236}">
                  <a16:creationId xmlns:a16="http://schemas.microsoft.com/office/drawing/2014/main" id="{733E0775-EE5B-562A-15AC-B5D0E1C7F3C1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6" name="Freeform 39">
              <a:extLst>
                <a:ext uri="{FF2B5EF4-FFF2-40B4-BE49-F238E27FC236}">
                  <a16:creationId xmlns:a16="http://schemas.microsoft.com/office/drawing/2014/main" id="{25729F48-D90C-B6E1-EB7E-13AEE1F5B2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7" name="Freeform 40">
              <a:extLst>
                <a:ext uri="{FF2B5EF4-FFF2-40B4-BE49-F238E27FC236}">
                  <a16:creationId xmlns:a16="http://schemas.microsoft.com/office/drawing/2014/main" id="{8BB51BF2-A131-679A-0ED5-D3887A677F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41">
              <a:extLst>
                <a:ext uri="{FF2B5EF4-FFF2-40B4-BE49-F238E27FC236}">
                  <a16:creationId xmlns:a16="http://schemas.microsoft.com/office/drawing/2014/main" id="{8A45E90E-E6FE-60A7-488B-F67740EAE8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42">
              <a:extLst>
                <a:ext uri="{FF2B5EF4-FFF2-40B4-BE49-F238E27FC236}">
                  <a16:creationId xmlns:a16="http://schemas.microsoft.com/office/drawing/2014/main" id="{FF7280DA-699F-697F-4AC6-D77205DB0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Freeform 43">
              <a:extLst>
                <a:ext uri="{FF2B5EF4-FFF2-40B4-BE49-F238E27FC236}">
                  <a16:creationId xmlns:a16="http://schemas.microsoft.com/office/drawing/2014/main" id="{196628A1-997E-D03D-2AEB-1B30CB43D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Freeform 44">
              <a:extLst>
                <a:ext uri="{FF2B5EF4-FFF2-40B4-BE49-F238E27FC236}">
                  <a16:creationId xmlns:a16="http://schemas.microsoft.com/office/drawing/2014/main" id="{161B6DD5-AB28-6BC0-F9D5-EE9751ABAB70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C214610E-F99A-1538-B780-7E98ED4351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Freeform 88">
              <a:extLst>
                <a:ext uri="{FF2B5EF4-FFF2-40B4-BE49-F238E27FC236}">
                  <a16:creationId xmlns:a16="http://schemas.microsoft.com/office/drawing/2014/main" id="{DAA53706-164E-166A-076B-88AB1FBDD4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0E15FF98-822E-A1BD-E594-AD3AE85639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5" name="Freeform 90">
              <a:extLst>
                <a:ext uri="{FF2B5EF4-FFF2-40B4-BE49-F238E27FC236}">
                  <a16:creationId xmlns:a16="http://schemas.microsoft.com/office/drawing/2014/main" id="{C2A5C46F-AA4E-2082-2803-FC07F59C4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DFF7A38B-6EBF-DEB5-812F-408ED8950C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7" name="Freeform 92">
              <a:extLst>
                <a:ext uri="{FF2B5EF4-FFF2-40B4-BE49-F238E27FC236}">
                  <a16:creationId xmlns:a16="http://schemas.microsoft.com/office/drawing/2014/main" id="{8B30ED0C-E2F7-6FDB-5104-9FDC1C5E4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E3A51255-02BF-3679-E043-C89E8908E6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9" name="Freeform 94">
              <a:extLst>
                <a:ext uri="{FF2B5EF4-FFF2-40B4-BE49-F238E27FC236}">
                  <a16:creationId xmlns:a16="http://schemas.microsoft.com/office/drawing/2014/main" id="{3AA09E27-3465-23D0-161A-4B43D5E3E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7E04AF1-2F96-D1D6-F689-EB707A920A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1" name="Freeform 96">
              <a:extLst>
                <a:ext uri="{FF2B5EF4-FFF2-40B4-BE49-F238E27FC236}">
                  <a16:creationId xmlns:a16="http://schemas.microsoft.com/office/drawing/2014/main" id="{D928C297-B68B-6411-D1A7-E76388E6C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8" name="5">
            <a:extLst>
              <a:ext uri="{FF2B5EF4-FFF2-40B4-BE49-F238E27FC236}">
                <a16:creationId xmlns:a16="http://schemas.microsoft.com/office/drawing/2014/main" id="{562B7B9F-3E01-99D6-4E51-D921431DF4D1}"/>
              </a:ext>
            </a:extLst>
          </p:cNvPr>
          <p:cNvGrpSpPr/>
          <p:nvPr/>
        </p:nvGrpSpPr>
        <p:grpSpPr>
          <a:xfrm rot="1508151">
            <a:off x="1411054" y="3418392"/>
            <a:ext cx="1392404" cy="768697"/>
            <a:chOff x="6928934" y="5676236"/>
            <a:chExt cx="1392404" cy="768697"/>
          </a:xfrm>
        </p:grpSpPr>
        <p:sp>
          <p:nvSpPr>
            <p:cNvPr id="77" name="Freeform 97">
              <a:extLst>
                <a:ext uri="{FF2B5EF4-FFF2-40B4-BE49-F238E27FC236}">
                  <a16:creationId xmlns:a16="http://schemas.microsoft.com/office/drawing/2014/main" id="{B6A0C121-77E4-4549-66E0-A16507E00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Freeform 98">
              <a:extLst>
                <a:ext uri="{FF2B5EF4-FFF2-40B4-BE49-F238E27FC236}">
                  <a16:creationId xmlns:a16="http://schemas.microsoft.com/office/drawing/2014/main" id="{9F8A803E-6198-BEE8-CA44-7FE1124A3E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9">
              <a:extLst>
                <a:ext uri="{FF2B5EF4-FFF2-40B4-BE49-F238E27FC236}">
                  <a16:creationId xmlns:a16="http://schemas.microsoft.com/office/drawing/2014/main" id="{2103FA4C-99A8-66C1-E79A-66885F65861F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3B0EFB0-ADCF-3D14-86B8-0CA748F6F3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Oval 80">
              <a:extLst>
                <a:ext uri="{FF2B5EF4-FFF2-40B4-BE49-F238E27FC236}">
                  <a16:creationId xmlns:a16="http://schemas.microsoft.com/office/drawing/2014/main" id="{D90F6C6D-4744-5E05-D0A3-66AF6C0120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Oval 81">
              <a:extLst>
                <a:ext uri="{FF2B5EF4-FFF2-40B4-BE49-F238E27FC236}">
                  <a16:creationId xmlns:a16="http://schemas.microsoft.com/office/drawing/2014/main" id="{C68CA77F-6BDF-E66B-725E-C67A5AF1E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EC0CD1C2-2E4A-6CA1-FBB1-78AD4AD2EF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59" name="Freeform 105">
            <a:extLst>
              <a:ext uri="{FF2B5EF4-FFF2-40B4-BE49-F238E27FC236}">
                <a16:creationId xmlns:a16="http://schemas.microsoft.com/office/drawing/2014/main" id="{9E7E43FB-36FF-DCF9-09A7-73ED205EDBAE}"/>
              </a:ext>
            </a:extLst>
          </p:cNvPr>
          <p:cNvSpPr>
            <a:spLocks/>
          </p:cNvSpPr>
          <p:nvPr/>
        </p:nvSpPr>
        <p:spPr bwMode="auto">
          <a:xfrm>
            <a:off x="6710154" y="4877087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106">
            <a:extLst>
              <a:ext uri="{FF2B5EF4-FFF2-40B4-BE49-F238E27FC236}">
                <a16:creationId xmlns:a16="http://schemas.microsoft.com/office/drawing/2014/main" id="{25B784BA-C75C-690E-4198-D74195F77A13}"/>
              </a:ext>
            </a:extLst>
          </p:cNvPr>
          <p:cNvSpPr>
            <a:spLocks/>
          </p:cNvSpPr>
          <p:nvPr/>
        </p:nvSpPr>
        <p:spPr bwMode="auto">
          <a:xfrm>
            <a:off x="6676034" y="5021842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107">
            <a:extLst>
              <a:ext uri="{FF2B5EF4-FFF2-40B4-BE49-F238E27FC236}">
                <a16:creationId xmlns:a16="http://schemas.microsoft.com/office/drawing/2014/main" id="{151E8EDE-513B-A151-C2DF-E42C776F05E7}"/>
              </a:ext>
            </a:extLst>
          </p:cNvPr>
          <p:cNvSpPr>
            <a:spLocks/>
          </p:cNvSpPr>
          <p:nvPr/>
        </p:nvSpPr>
        <p:spPr bwMode="auto">
          <a:xfrm>
            <a:off x="6781642" y="4903709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2" name="Freeform 108">
            <a:extLst>
              <a:ext uri="{FF2B5EF4-FFF2-40B4-BE49-F238E27FC236}">
                <a16:creationId xmlns:a16="http://schemas.microsoft.com/office/drawing/2014/main" id="{69A157BC-9CD6-436A-7DFF-926CDB205F53}"/>
              </a:ext>
            </a:extLst>
          </p:cNvPr>
          <p:cNvSpPr>
            <a:spLocks/>
          </p:cNvSpPr>
          <p:nvPr/>
        </p:nvSpPr>
        <p:spPr bwMode="auto">
          <a:xfrm>
            <a:off x="6776768" y="5053455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3" name="Freeform 109">
            <a:extLst>
              <a:ext uri="{FF2B5EF4-FFF2-40B4-BE49-F238E27FC236}">
                <a16:creationId xmlns:a16="http://schemas.microsoft.com/office/drawing/2014/main" id="{4DC9521E-3513-53CF-3C8C-5623A3851F2F}"/>
              </a:ext>
            </a:extLst>
          </p:cNvPr>
          <p:cNvSpPr>
            <a:spLocks/>
          </p:cNvSpPr>
          <p:nvPr/>
        </p:nvSpPr>
        <p:spPr bwMode="auto">
          <a:xfrm>
            <a:off x="6856381" y="5337193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4" name="Freeform 110">
            <a:extLst>
              <a:ext uri="{FF2B5EF4-FFF2-40B4-BE49-F238E27FC236}">
                <a16:creationId xmlns:a16="http://schemas.microsoft.com/office/drawing/2014/main" id="{3AD25AB9-10EB-2F04-A17F-A6BA4BB73E38}"/>
              </a:ext>
            </a:extLst>
          </p:cNvPr>
          <p:cNvSpPr>
            <a:spLocks/>
          </p:cNvSpPr>
          <p:nvPr/>
        </p:nvSpPr>
        <p:spPr bwMode="auto">
          <a:xfrm>
            <a:off x="6872628" y="5382117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Freeform 111">
            <a:extLst>
              <a:ext uri="{FF2B5EF4-FFF2-40B4-BE49-F238E27FC236}">
                <a16:creationId xmlns:a16="http://schemas.microsoft.com/office/drawing/2014/main" id="{EFB1B7E5-46B0-1056-9939-AC5EA2A2A6D3}"/>
              </a:ext>
            </a:extLst>
          </p:cNvPr>
          <p:cNvSpPr>
            <a:spLocks/>
          </p:cNvSpPr>
          <p:nvPr/>
        </p:nvSpPr>
        <p:spPr bwMode="auto">
          <a:xfrm>
            <a:off x="6864504" y="5493595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112">
            <a:extLst>
              <a:ext uri="{FF2B5EF4-FFF2-40B4-BE49-F238E27FC236}">
                <a16:creationId xmlns:a16="http://schemas.microsoft.com/office/drawing/2014/main" id="{A0C7614A-02CC-880D-883F-B6873E1333A5}"/>
              </a:ext>
            </a:extLst>
          </p:cNvPr>
          <p:cNvSpPr>
            <a:spLocks/>
          </p:cNvSpPr>
          <p:nvPr/>
        </p:nvSpPr>
        <p:spPr bwMode="auto">
          <a:xfrm>
            <a:off x="4437138" y="4685177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7" name="Freeform 113">
            <a:extLst>
              <a:ext uri="{FF2B5EF4-FFF2-40B4-BE49-F238E27FC236}">
                <a16:creationId xmlns:a16="http://schemas.microsoft.com/office/drawing/2014/main" id="{9DF95C11-1028-FAF4-F754-5FA82617BC43}"/>
              </a:ext>
            </a:extLst>
          </p:cNvPr>
          <p:cNvSpPr>
            <a:spLocks/>
          </p:cNvSpPr>
          <p:nvPr/>
        </p:nvSpPr>
        <p:spPr bwMode="auto">
          <a:xfrm>
            <a:off x="4321782" y="4780016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8" name="Freeform 114">
            <a:extLst>
              <a:ext uri="{FF2B5EF4-FFF2-40B4-BE49-F238E27FC236}">
                <a16:creationId xmlns:a16="http://schemas.microsoft.com/office/drawing/2014/main" id="{A3918A31-AEBD-EDF5-B8AD-A739DD12814D}"/>
              </a:ext>
            </a:extLst>
          </p:cNvPr>
          <p:cNvSpPr>
            <a:spLocks/>
          </p:cNvSpPr>
          <p:nvPr/>
        </p:nvSpPr>
        <p:spPr bwMode="auto">
          <a:xfrm>
            <a:off x="4497254" y="4809966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Freeform 115">
            <a:extLst>
              <a:ext uri="{FF2B5EF4-FFF2-40B4-BE49-F238E27FC236}">
                <a16:creationId xmlns:a16="http://schemas.microsoft.com/office/drawing/2014/main" id="{3A707854-B72E-A992-EED3-64CBC679B6E3}"/>
              </a:ext>
            </a:extLst>
          </p:cNvPr>
          <p:cNvSpPr>
            <a:spLocks/>
          </p:cNvSpPr>
          <p:nvPr/>
        </p:nvSpPr>
        <p:spPr bwMode="auto">
          <a:xfrm>
            <a:off x="4437138" y="4828267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0" name="Freeform 116">
            <a:extLst>
              <a:ext uri="{FF2B5EF4-FFF2-40B4-BE49-F238E27FC236}">
                <a16:creationId xmlns:a16="http://schemas.microsoft.com/office/drawing/2014/main" id="{82370955-F9A7-F4FF-239F-EFBE7D1FCBD8}"/>
              </a:ext>
            </a:extLst>
          </p:cNvPr>
          <p:cNvSpPr>
            <a:spLocks/>
          </p:cNvSpPr>
          <p:nvPr/>
        </p:nvSpPr>
        <p:spPr bwMode="auto">
          <a:xfrm>
            <a:off x="4437138" y="4864872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Freeform 117">
            <a:extLst>
              <a:ext uri="{FF2B5EF4-FFF2-40B4-BE49-F238E27FC236}">
                <a16:creationId xmlns:a16="http://schemas.microsoft.com/office/drawing/2014/main" id="{F4F29036-0697-FB45-DDDA-EDB262A37CBD}"/>
              </a:ext>
            </a:extLst>
          </p:cNvPr>
          <p:cNvSpPr>
            <a:spLocks/>
          </p:cNvSpPr>
          <p:nvPr/>
        </p:nvSpPr>
        <p:spPr bwMode="auto">
          <a:xfrm>
            <a:off x="4545996" y="4878183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2" name="Freeform 118">
            <a:extLst>
              <a:ext uri="{FF2B5EF4-FFF2-40B4-BE49-F238E27FC236}">
                <a16:creationId xmlns:a16="http://schemas.microsoft.com/office/drawing/2014/main" id="{FBE5D135-E3D5-FCC3-3564-021EEF44E03B}"/>
              </a:ext>
            </a:extLst>
          </p:cNvPr>
          <p:cNvSpPr>
            <a:spLocks/>
          </p:cNvSpPr>
          <p:nvPr/>
        </p:nvSpPr>
        <p:spPr bwMode="auto">
          <a:xfrm>
            <a:off x="4458260" y="4931426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3" name="126">
            <a:extLst>
              <a:ext uri="{FF2B5EF4-FFF2-40B4-BE49-F238E27FC236}">
                <a16:creationId xmlns:a16="http://schemas.microsoft.com/office/drawing/2014/main" id="{7122A1C4-8F17-45C7-897A-CE1AEA44DD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09407" y="3557226"/>
            <a:ext cx="2178755" cy="3093155"/>
          </a:xfrm>
          <a:prstGeom prst="rect">
            <a:avLst/>
          </a:prstGeom>
        </p:spPr>
      </p:pic>
      <p:pic>
        <p:nvPicPr>
          <p:cNvPr id="74" name="128">
            <a:extLst>
              <a:ext uri="{FF2B5EF4-FFF2-40B4-BE49-F238E27FC236}">
                <a16:creationId xmlns:a16="http://schemas.microsoft.com/office/drawing/2014/main" id="{9118F3DA-61E4-F6B6-DB5E-20C8FA1629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280" y="3955456"/>
            <a:ext cx="1318888" cy="2723525"/>
          </a:xfrm>
          <a:prstGeom prst="rect">
            <a:avLst/>
          </a:prstGeom>
        </p:spPr>
      </p:pic>
      <p:sp>
        <p:nvSpPr>
          <p:cNvPr id="75" name="13">
            <a:extLst>
              <a:ext uri="{FF2B5EF4-FFF2-40B4-BE49-F238E27FC236}">
                <a16:creationId xmlns:a16="http://schemas.microsoft.com/office/drawing/2014/main" id="{3D23584E-D063-641C-B5B7-DBCE6936E663}"/>
              </a:ext>
            </a:extLst>
          </p:cNvPr>
          <p:cNvSpPr/>
          <p:nvPr/>
        </p:nvSpPr>
        <p:spPr>
          <a:xfrm>
            <a:off x="3472963" y="260049"/>
            <a:ext cx="5107488" cy="584775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2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  <a:endParaRPr lang="zh-CN" altLang="en-US" sz="32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6" name="13">
            <a:extLst>
              <a:ext uri="{FF2B5EF4-FFF2-40B4-BE49-F238E27FC236}">
                <a16:creationId xmlns:a16="http://schemas.microsoft.com/office/drawing/2014/main" id="{1811AD61-87EC-9D4E-853F-19AB418D02B0}"/>
              </a:ext>
            </a:extLst>
          </p:cNvPr>
          <p:cNvSpPr/>
          <p:nvPr/>
        </p:nvSpPr>
        <p:spPr>
          <a:xfrm>
            <a:off x="2669098" y="2286433"/>
            <a:ext cx="692529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7200" b="1">
                <a:ln w="12700" cmpd="sng">
                  <a:noFill/>
                  <a:prstDash val="solid"/>
                </a:ln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MÔN TIẾNG VIỆT 1</a:t>
            </a:r>
            <a:endParaRPr lang="zh-CN" altLang="en-US" sz="7200" b="1" dirty="0">
              <a:ln w="12700" cmpd="sng">
                <a:noFill/>
                <a:prstDash val="solid"/>
              </a:ln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807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41F96EA5-AD1C-4A69-A8D7-07D1F68AE17D}"/>
              </a:ext>
            </a:extLst>
          </p:cNvPr>
          <p:cNvGrpSpPr/>
          <p:nvPr/>
        </p:nvGrpSpPr>
        <p:grpSpPr>
          <a:xfrm>
            <a:off x="1948443" y="4848924"/>
            <a:ext cx="2861548" cy="1015663"/>
            <a:chOff x="2103337" y="5468686"/>
            <a:chExt cx="2861548" cy="10156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01CBC41-0C32-4613-872B-0563B9E331E2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E1EA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78939B-9DB6-4C58-8F36-97A1DAC82F33}"/>
                </a:ext>
              </a:extLst>
            </p:cNvPr>
            <p:cNvSpPr/>
            <p:nvPr/>
          </p:nvSpPr>
          <p:spPr>
            <a:xfrm>
              <a:off x="2527291" y="5468686"/>
              <a:ext cx="21826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su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374941-BCC8-403A-AEE5-453AF2E3F009}"/>
              </a:ext>
            </a:extLst>
          </p:cNvPr>
          <p:cNvGrpSpPr/>
          <p:nvPr/>
        </p:nvGrpSpPr>
        <p:grpSpPr>
          <a:xfrm>
            <a:off x="7281856" y="4831490"/>
            <a:ext cx="2861548" cy="1015663"/>
            <a:chOff x="2103337" y="5451252"/>
            <a:chExt cx="2861548" cy="10156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160644E-C943-4D2A-BDB5-CE350AA18C06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E1EA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9EC0F8-DEC4-40E5-88B0-9651ACAAEB44}"/>
                </a:ext>
              </a:extLst>
            </p:cNvPr>
            <p:cNvSpPr/>
            <p:nvPr/>
          </p:nvSpPr>
          <p:spPr>
            <a:xfrm>
              <a:off x="2406580" y="5451252"/>
              <a:ext cx="240419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chữ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số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40EE813E-76E9-4DE0-9B0D-E47D3E2E5A1F}"/>
              </a:ext>
            </a:extLst>
          </p:cNvPr>
          <p:cNvGrpSpPr/>
          <p:nvPr/>
        </p:nvGrpSpPr>
        <p:grpSpPr>
          <a:xfrm>
            <a:off x="1562434" y="1160986"/>
            <a:ext cx="3632436" cy="3562640"/>
            <a:chOff x="1562434" y="1160986"/>
            <a:chExt cx="3632436" cy="35626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34003A-8445-46A8-9860-4186406AA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62434" y="1160986"/>
              <a:ext cx="3632436" cy="3562640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9F343AA2-9EBF-4DD4-A770-B72A4147658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37456" y="1492915"/>
              <a:ext cx="3134622" cy="2776049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CCA960F-5ABB-4513-B2A7-7B5B999AC497}"/>
              </a:ext>
            </a:extLst>
          </p:cNvPr>
          <p:cNvGrpSpPr/>
          <p:nvPr/>
        </p:nvGrpSpPr>
        <p:grpSpPr>
          <a:xfrm>
            <a:off x="6834762" y="1160986"/>
            <a:ext cx="3632436" cy="3562640"/>
            <a:chOff x="6834762" y="1160986"/>
            <a:chExt cx="3632436" cy="35626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E3ED68-1B43-40F0-894C-CE023D945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834762" y="1160986"/>
              <a:ext cx="3632436" cy="3562640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C47FA430-C4A7-4086-9CB5-E5C869B652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0476" y="1629969"/>
              <a:ext cx="3212928" cy="240914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F87B8A22-D39E-46F8-BCEE-DA83AACD3A80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3122"/>
          <a:stretch/>
        </p:blipFill>
        <p:spPr>
          <a:xfrm>
            <a:off x="2004469" y="4666178"/>
            <a:ext cx="835835" cy="1603387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A7245EB1-3C84-4DB6-9923-FACC0DCD113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5244" y="4666177"/>
            <a:ext cx="1249788" cy="160338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B6D64EA-B74D-43FA-A342-EE86B9911DF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55794" y="4647323"/>
            <a:ext cx="1249788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1407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28">
            <a:extLst>
              <a:ext uri="{FF2B5EF4-FFF2-40B4-BE49-F238E27FC236}">
                <a16:creationId xmlns:a16="http://schemas.microsoft.com/office/drawing/2014/main" id="{2FB2DEBF-DBF3-D4A3-8004-E68AB9D1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Freeform 58">
            <a:extLst>
              <a:ext uri="{FF2B5EF4-FFF2-40B4-BE49-F238E27FC236}">
                <a16:creationId xmlns:a16="http://schemas.microsoft.com/office/drawing/2014/main" id="{64AD3294-39CD-7EF9-C229-AC8D996E3719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9">
            <a:extLst>
              <a:ext uri="{FF2B5EF4-FFF2-40B4-BE49-F238E27FC236}">
                <a16:creationId xmlns:a16="http://schemas.microsoft.com/office/drawing/2014/main" id="{E12BAC84-4C2A-EA0D-CAED-A3C509BA12A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60">
            <a:extLst>
              <a:ext uri="{FF2B5EF4-FFF2-40B4-BE49-F238E27FC236}">
                <a16:creationId xmlns:a16="http://schemas.microsoft.com/office/drawing/2014/main" id="{C875ACA0-F5A9-A6B1-8C07-4A1CDDF9896B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104">
            <a:extLst>
              <a:ext uri="{FF2B5EF4-FFF2-40B4-BE49-F238E27FC236}">
                <a16:creationId xmlns:a16="http://schemas.microsoft.com/office/drawing/2014/main" id="{B582C239-0143-6870-1EEC-8E8DD16F0E02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FB851D-717E-A6CD-E93A-1AF149DECF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7B1DC0-D57A-A679-92C2-925DBEDF064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5803B796-2DF5-3639-8F9D-1AE1C0C1544C}"/>
              </a:ext>
            </a:extLst>
          </p:cNvPr>
          <p:cNvGrpSpPr/>
          <p:nvPr/>
        </p:nvGrpSpPr>
        <p:grpSpPr>
          <a:xfrm>
            <a:off x="114130" y="1570815"/>
            <a:ext cx="11954726" cy="4166307"/>
            <a:chOff x="879283" y="3769836"/>
            <a:chExt cx="10252937" cy="28541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7CC60ED-56FE-8324-AAB1-5B0737ECB73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868" y="3769836"/>
              <a:ext cx="4294698" cy="171964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4362BA-4C4C-B2BA-9F06-9F630BBF87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539" y="3769836"/>
              <a:ext cx="4294698" cy="1719643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EBBBEC13-FED8-FC5D-CCEE-B46B304D436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283" y="5187645"/>
              <a:ext cx="2157254" cy="143634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60754F8-EEC2-56D8-18A3-69D016B236C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7949" y="5187645"/>
              <a:ext cx="2244636" cy="143634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9AECF18-6898-3EA5-2864-5BA595037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4689" y="5187645"/>
              <a:ext cx="2315635" cy="1436349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FA42B7B-BB90-898E-BA4C-456791F325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672" y="5187644"/>
              <a:ext cx="2681548" cy="1436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72452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BA3F4A3-F9FE-428F-911A-5D81DC8C04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915" y="892533"/>
            <a:ext cx="5626204" cy="1274443"/>
          </a:xfrm>
          <a:prstGeom prst="rect">
            <a:avLst/>
          </a:prstGeom>
        </p:spPr>
      </p:pic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10070877" y="656824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1150262" y="1052367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-196496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7BDD45E2-329C-431D-8C9A-692D47B1DF2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1093" y="580089"/>
            <a:ext cx="5021004" cy="29425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D016FFF-6FF0-46BF-ABAA-5F365247F382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0913" y="2264795"/>
            <a:ext cx="5626206" cy="1270559"/>
          </a:xfrm>
          <a:prstGeom prst="rect">
            <a:avLst/>
          </a:prstGeom>
        </p:spPr>
      </p:pic>
      <p:grpSp>
        <p:nvGrpSpPr>
          <p:cNvPr id="97" name="Group 96">
            <a:extLst>
              <a:ext uri="{FF2B5EF4-FFF2-40B4-BE49-F238E27FC236}">
                <a16:creationId xmlns:a16="http://schemas.microsoft.com/office/drawing/2014/main" id="{C1F58C16-7D12-47FC-A251-585D8C0D1371}"/>
              </a:ext>
            </a:extLst>
          </p:cNvPr>
          <p:cNvGrpSpPr/>
          <p:nvPr/>
        </p:nvGrpSpPr>
        <p:grpSpPr>
          <a:xfrm>
            <a:off x="879283" y="3658997"/>
            <a:ext cx="10252937" cy="2854158"/>
            <a:chOff x="879283" y="3769836"/>
            <a:chExt cx="10252937" cy="2854158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CE8F2084-28DB-415C-B0D3-B898A7601F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81868" y="3769836"/>
              <a:ext cx="4294698" cy="1719643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3CC3270-5C87-4604-8530-9A4658C2133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2539" y="3769836"/>
              <a:ext cx="4294698" cy="1719643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457B1679-54C9-4AF2-8852-153B99280CE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9283" y="5187645"/>
              <a:ext cx="2157254" cy="1436349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092C77B7-2145-4595-BCE2-646A294024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7949" y="5187645"/>
              <a:ext cx="2244636" cy="1436349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99964E0-4AAD-4A84-8A5E-5DF818C587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74689" y="5187645"/>
              <a:ext cx="2315635" cy="1436349"/>
            </a:xfrm>
            <a:prstGeom prst="rect">
              <a:avLst/>
            </a:prstGeom>
          </p:spPr>
        </p:pic>
        <p:pic>
          <p:nvPicPr>
            <p:cNvPr id="96" name="Picture 95">
              <a:extLst>
                <a:ext uri="{FF2B5EF4-FFF2-40B4-BE49-F238E27FC236}">
                  <a16:creationId xmlns:a16="http://schemas.microsoft.com/office/drawing/2014/main" id="{81328AAA-CA83-4A63-9229-4DCC7B2876F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0672" y="5187644"/>
              <a:ext cx="2681548" cy="14363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80291572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223156"/>
            <a:ext cx="7047551" cy="2688127"/>
            <a:chOff x="-661265" y="236178"/>
            <a:chExt cx="7047551" cy="2688127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1043" b="-1469"/>
            <a:stretch/>
          </p:blipFill>
          <p:spPr>
            <a:xfrm flipH="1">
              <a:off x="1968397" y="236178"/>
              <a:ext cx="1591826" cy="1766057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03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4672057" y="3031596"/>
            <a:ext cx="3001143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 VÀ VIẾT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524958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249DFC4-3536-2B68-C003-C79F4C2DE7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3486" y="647948"/>
            <a:ext cx="5496599" cy="5462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475801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245C894-ECAA-EF22-2689-E33C9A818A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7850" y="459411"/>
            <a:ext cx="5767699" cy="554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03202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A14E0D8-BAF0-DB3C-AB7C-C7C234A8CB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63" y="1570816"/>
            <a:ext cx="11325218" cy="406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68183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A59D21F-81FA-4E38-94D0-4D071EB5718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48579"/>
            <a:ext cx="3168233" cy="8290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9E529D3-5039-B53D-07D5-1241CCC0AC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55" y="1454928"/>
            <a:ext cx="11497690" cy="401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13641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04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442767" y="3031596"/>
            <a:ext cx="141096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4496469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sz="1400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749776-8D21-4F1B-8BC1-514D7E46C4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10658"/>
            <a:ext cx="1987508" cy="8822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C8B94B6-59D9-486E-A1DC-4D0E962E178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7258" y="67757"/>
            <a:ext cx="9750358" cy="5110088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9F8FF3A2-F1FE-48CD-B939-343D672A8D54}"/>
              </a:ext>
            </a:extLst>
          </p:cNvPr>
          <p:cNvSpPr/>
          <p:nvPr/>
        </p:nvSpPr>
        <p:spPr>
          <a:xfrm>
            <a:off x="753095" y="5169088"/>
            <a:ext cx="10689646" cy="921377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984EA9-888B-4E0B-9276-E95366D2E6C6}"/>
              </a:ext>
            </a:extLst>
          </p:cNvPr>
          <p:cNvSpPr/>
          <p:nvPr/>
        </p:nvSpPr>
        <p:spPr>
          <a:xfrm>
            <a:off x="772714" y="5210653"/>
            <a:ext cx="1082860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gà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ri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rô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rổ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rá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AAD60A-3F4F-4C79-8A29-D26783EFDF8C}"/>
              </a:ext>
            </a:extLst>
          </p:cNvPr>
          <p:cNvSpPr/>
          <p:nvPr/>
        </p:nvSpPr>
        <p:spPr>
          <a:xfrm>
            <a:off x="4869772" y="5209295"/>
            <a:ext cx="378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C728CA-3609-4C74-A034-361D4CB0FFE1}"/>
              </a:ext>
            </a:extLst>
          </p:cNvPr>
          <p:cNvSpPr/>
          <p:nvPr/>
        </p:nvSpPr>
        <p:spPr>
          <a:xfrm>
            <a:off x="5679842" y="5209294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792D460-2F3A-4BF7-B86E-4B802B7D69DB}"/>
              </a:ext>
            </a:extLst>
          </p:cNvPr>
          <p:cNvSpPr/>
          <p:nvPr/>
        </p:nvSpPr>
        <p:spPr>
          <a:xfrm>
            <a:off x="6419041" y="5209293"/>
            <a:ext cx="45717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0D66B5D-47A1-42FD-9326-AA1A8177C556}"/>
              </a:ext>
            </a:extLst>
          </p:cNvPr>
          <p:cNvSpPr/>
          <p:nvPr/>
        </p:nvSpPr>
        <p:spPr>
          <a:xfrm>
            <a:off x="9971641" y="5209293"/>
            <a:ext cx="378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FB3CD5-7061-446C-BF77-40770E1ED477}"/>
              </a:ext>
            </a:extLst>
          </p:cNvPr>
          <p:cNvSpPr/>
          <p:nvPr/>
        </p:nvSpPr>
        <p:spPr>
          <a:xfrm>
            <a:off x="3503177" y="5209296"/>
            <a:ext cx="378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BA2B37-83A4-4865-9706-1808BA2E04B4}"/>
              </a:ext>
            </a:extLst>
          </p:cNvPr>
          <p:cNvSpPr/>
          <p:nvPr/>
        </p:nvSpPr>
        <p:spPr>
          <a:xfrm>
            <a:off x="10637061" y="5209293"/>
            <a:ext cx="3786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519DBBF3-7A41-77CA-F55A-6085331D1F63}"/>
              </a:ext>
            </a:extLst>
          </p:cNvPr>
          <p:cNvCxnSpPr>
            <a:cxnSpLocks/>
          </p:cNvCxnSpPr>
          <p:nvPr/>
        </p:nvCxnSpPr>
        <p:spPr>
          <a:xfrm flipH="1">
            <a:off x="4013019" y="5366694"/>
            <a:ext cx="265471" cy="516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EDAD6E8-67D0-99FE-D62B-D35A0DF3C209}"/>
              </a:ext>
            </a:extLst>
          </p:cNvPr>
          <p:cNvCxnSpPr>
            <a:cxnSpLocks/>
          </p:cNvCxnSpPr>
          <p:nvPr/>
        </p:nvCxnSpPr>
        <p:spPr>
          <a:xfrm flipH="1">
            <a:off x="5559141" y="5379088"/>
            <a:ext cx="265471" cy="51619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0E44C4AB-5BFB-354A-EDAF-381DC7D1D660}"/>
              </a:ext>
            </a:extLst>
          </p:cNvPr>
          <p:cNvGrpSpPr/>
          <p:nvPr/>
        </p:nvGrpSpPr>
        <p:grpSpPr>
          <a:xfrm>
            <a:off x="7108554" y="5366694"/>
            <a:ext cx="398206" cy="516194"/>
            <a:chOff x="9681978" y="3863036"/>
            <a:chExt cx="398206" cy="516194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7739D596-F052-23F8-CAC0-F0D5AB65C2B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14713" y="3863036"/>
              <a:ext cx="265471" cy="516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9E52EBC9-61F3-FA90-D5F1-C6BB0558CB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681978" y="3863036"/>
              <a:ext cx="265471" cy="51619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163240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605187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030086" y="1390205"/>
            <a:ext cx="5734448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R </a:t>
            </a:r>
            <a:r>
              <a:rPr lang="en-US" altLang="zh-CN" sz="166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r</a:t>
            </a:r>
            <a:r>
              <a:rPr lang="en-US" altLang="zh-CN" sz="16600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 S </a:t>
            </a:r>
            <a:r>
              <a:rPr lang="en-US" altLang="zh-CN" sz="16600" spc="3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s</a:t>
            </a:r>
            <a:endParaRPr lang="zh-CN" altLang="en-US" sz="166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0" name="66">
            <a:extLst>
              <a:ext uri="{FF2B5EF4-FFF2-40B4-BE49-F238E27FC236}">
                <a16:creationId xmlns:a16="http://schemas.microsoft.com/office/drawing/2014/main" id="{139C8053-3C23-4C14-82E2-68DD70E1B7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3027" y="243530"/>
            <a:ext cx="2745946" cy="140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en-US" altLang="zh-CN" sz="6600" b="1" spc="300">
                <a:solidFill>
                  <a:srgbClr val="C56D27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+mn-lt"/>
              </a:rPr>
              <a:t>BÀI 21</a:t>
            </a:r>
            <a:endParaRPr lang="zh-CN" altLang="en-US" sz="6600" b="1" spc="300" dirty="0">
              <a:solidFill>
                <a:srgbClr val="C56D27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605187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630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05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495019" y="3031596"/>
            <a:ext cx="118173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786504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5013B69-1858-476E-963E-EE09C1D8A6B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5602"/>
            <a:ext cx="2037269" cy="8921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7D080EC-49BA-4DFC-BC8E-91CB5BCB0D3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0322" y="1384202"/>
            <a:ext cx="4084629" cy="4592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6EB1700-A96A-4E9D-8518-5356CFBE9975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2926" y="1381447"/>
            <a:ext cx="5302391" cy="4595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FE33A34-5FB2-4883-A41E-0A9D45B8AB08}"/>
              </a:ext>
            </a:extLst>
          </p:cNvPr>
          <p:cNvSpPr/>
          <p:nvPr/>
        </p:nvSpPr>
        <p:spPr>
          <a:xfrm>
            <a:off x="4606958" y="564387"/>
            <a:ext cx="3008846" cy="682625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3112D64-3361-4FC8-87FC-BAEDD2846D06}"/>
              </a:ext>
            </a:extLst>
          </p:cNvPr>
          <p:cNvSpPr/>
          <p:nvPr/>
        </p:nvSpPr>
        <p:spPr>
          <a:xfrm>
            <a:off x="4964508" y="486468"/>
            <a:ext cx="221406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4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endParaRPr lang="en-US" sz="4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494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44">
            <a:extLst>
              <a:ext uri="{FF2B5EF4-FFF2-40B4-BE49-F238E27FC236}">
                <a16:creationId xmlns:a16="http://schemas.microsoft.com/office/drawing/2014/main" id="{AC322A36-E87A-4555-8B5B-8552B6B01D01}"/>
              </a:ext>
            </a:extLst>
          </p:cNvPr>
          <p:cNvSpPr/>
          <p:nvPr/>
        </p:nvSpPr>
        <p:spPr>
          <a:xfrm>
            <a:off x="2392816" y="1433348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gradFill>
            <a:gsLst>
              <a:gs pos="0">
                <a:srgbClr val="A4E7E2"/>
              </a:gs>
              <a:gs pos="100000">
                <a:srgbClr val="00B0F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Oval 28">
            <a:extLst>
              <a:ext uri="{FF2B5EF4-FFF2-40B4-BE49-F238E27FC236}">
                <a16:creationId xmlns:a16="http://schemas.microsoft.com/office/drawing/2014/main" id="{09322D15-9E24-433B-A337-428700DA19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91F25215-67CF-4C1D-BAD7-F7CA8BD49947}"/>
              </a:ext>
            </a:extLst>
          </p:cNvPr>
          <p:cNvSpPr>
            <a:spLocks/>
          </p:cNvSpPr>
          <p:nvPr/>
        </p:nvSpPr>
        <p:spPr bwMode="auto">
          <a:xfrm>
            <a:off x="2806929" y="525190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A693936D-D74E-44F3-B79C-4BB5C357E8C6}"/>
              </a:ext>
            </a:extLst>
          </p:cNvPr>
          <p:cNvSpPr>
            <a:spLocks/>
          </p:cNvSpPr>
          <p:nvPr/>
        </p:nvSpPr>
        <p:spPr bwMode="auto">
          <a:xfrm>
            <a:off x="3897584" y="987801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D94866A8-0F6A-4E6C-A470-74C167ABAC6C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B2C1420D-A2DF-436F-A31A-4B4C57D05EC9}"/>
              </a:ext>
            </a:extLst>
          </p:cNvPr>
          <p:cNvSpPr>
            <a:spLocks/>
          </p:cNvSpPr>
          <p:nvPr/>
        </p:nvSpPr>
        <p:spPr bwMode="auto">
          <a:xfrm>
            <a:off x="6934200" y="41287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A90C9928-9D05-42BC-8DBD-664567CEF0D7}"/>
              </a:ext>
            </a:extLst>
          </p:cNvPr>
          <p:cNvSpPr>
            <a:spLocks/>
          </p:cNvSpPr>
          <p:nvPr/>
        </p:nvSpPr>
        <p:spPr bwMode="auto">
          <a:xfrm>
            <a:off x="8015288" y="145528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F15E0A9A-ED8F-400D-8F42-BF6BE9372769}"/>
              </a:ext>
            </a:extLst>
          </p:cNvPr>
          <p:cNvSpPr>
            <a:spLocks/>
          </p:cNvSpPr>
          <p:nvPr/>
        </p:nvSpPr>
        <p:spPr bwMode="auto">
          <a:xfrm>
            <a:off x="3804464" y="433141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F2BAC19F-1516-473E-8512-115721DBCACE}"/>
              </a:ext>
            </a:extLst>
          </p:cNvPr>
          <p:cNvSpPr>
            <a:spLocks/>
          </p:cNvSpPr>
          <p:nvPr/>
        </p:nvSpPr>
        <p:spPr bwMode="auto">
          <a:xfrm>
            <a:off x="10482263" y="162673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4">
            <a:extLst>
              <a:ext uri="{FF2B5EF4-FFF2-40B4-BE49-F238E27FC236}">
                <a16:creationId xmlns:a16="http://schemas.microsoft.com/office/drawing/2014/main" id="{25362880-65C1-4AA1-8BB2-3AD0D1419840}"/>
              </a:ext>
            </a:extLst>
          </p:cNvPr>
          <p:cNvGrpSpPr/>
          <p:nvPr/>
        </p:nvGrpSpPr>
        <p:grpSpPr>
          <a:xfrm>
            <a:off x="6713865" y="5451405"/>
            <a:ext cx="913105" cy="1397631"/>
            <a:chOff x="8373330" y="5177082"/>
            <a:chExt cx="913105" cy="1397631"/>
          </a:xfrm>
        </p:grpSpPr>
        <p:sp>
          <p:nvSpPr>
            <p:cNvPr id="14" name="Freeform 21">
              <a:extLst>
                <a:ext uri="{FF2B5EF4-FFF2-40B4-BE49-F238E27FC236}">
                  <a16:creationId xmlns:a16="http://schemas.microsoft.com/office/drawing/2014/main" id="{7496C963-D528-470C-BD95-C9E7110E2770}"/>
                </a:ext>
              </a:extLst>
            </p:cNvPr>
            <p:cNvSpPr>
              <a:spLocks/>
            </p:cNvSpPr>
            <p:nvPr/>
          </p:nvSpPr>
          <p:spPr bwMode="auto">
            <a:xfrm>
              <a:off x="8373330" y="5177082"/>
              <a:ext cx="913105" cy="935082"/>
            </a:xfrm>
            <a:custGeom>
              <a:avLst/>
              <a:gdLst>
                <a:gd name="T0" fmla="*/ 152 w 208"/>
                <a:gd name="T1" fmla="*/ 68 h 208"/>
                <a:gd name="T2" fmla="*/ 105 w 208"/>
                <a:gd name="T3" fmla="*/ 0 h 208"/>
                <a:gd name="T4" fmla="*/ 58 w 208"/>
                <a:gd name="T5" fmla="*/ 68 h 208"/>
                <a:gd name="T6" fmla="*/ 104 w 208"/>
                <a:gd name="T7" fmla="*/ 208 h 208"/>
                <a:gd name="T8" fmla="*/ 104 w 208"/>
                <a:gd name="T9" fmla="*/ 208 h 208"/>
                <a:gd name="T10" fmla="*/ 104 w 208"/>
                <a:gd name="T11" fmla="*/ 208 h 208"/>
                <a:gd name="T12" fmla="*/ 104 w 208"/>
                <a:gd name="T13" fmla="*/ 208 h 208"/>
                <a:gd name="T14" fmla="*/ 104 w 208"/>
                <a:gd name="T15" fmla="*/ 208 h 208"/>
                <a:gd name="T16" fmla="*/ 152 w 208"/>
                <a:gd name="T17" fmla="*/ 6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08">
                  <a:moveTo>
                    <a:pt x="152" y="68"/>
                  </a:moveTo>
                  <a:cubicBezTo>
                    <a:pt x="128" y="29"/>
                    <a:pt x="105" y="0"/>
                    <a:pt x="105" y="0"/>
                  </a:cubicBezTo>
                  <a:cubicBezTo>
                    <a:pt x="105" y="0"/>
                    <a:pt x="83" y="30"/>
                    <a:pt x="58" y="68"/>
                  </a:cubicBezTo>
                  <a:cubicBezTo>
                    <a:pt x="0" y="154"/>
                    <a:pt x="64" y="205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04" y="208"/>
                    <a:pt x="104" y="208"/>
                    <a:pt x="104" y="208"/>
                  </a:cubicBezTo>
                  <a:cubicBezTo>
                    <a:pt x="148" y="205"/>
                    <a:pt x="208" y="160"/>
                    <a:pt x="152" y="68"/>
                  </a:cubicBezTo>
                  <a:close/>
                </a:path>
              </a:pathLst>
            </a:custGeom>
            <a:solidFill>
              <a:srgbClr val="E6E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8606B7CA-3565-4D0F-A323-D2DA862B6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8641413" y="5649615"/>
              <a:ext cx="394813" cy="925098"/>
            </a:xfrm>
            <a:custGeom>
              <a:avLst/>
              <a:gdLst>
                <a:gd name="T0" fmla="*/ 243 w 243"/>
                <a:gd name="T1" fmla="*/ 97 h 556"/>
                <a:gd name="T2" fmla="*/ 138 w 243"/>
                <a:gd name="T3" fmla="*/ 159 h 556"/>
                <a:gd name="T4" fmla="*/ 122 w 243"/>
                <a:gd name="T5" fmla="*/ 0 h 556"/>
                <a:gd name="T6" fmla="*/ 106 w 243"/>
                <a:gd name="T7" fmla="*/ 159 h 556"/>
                <a:gd name="T8" fmla="*/ 0 w 243"/>
                <a:gd name="T9" fmla="*/ 97 h 556"/>
                <a:gd name="T10" fmla="*/ 97 w 243"/>
                <a:gd name="T11" fmla="*/ 210 h 556"/>
                <a:gd name="T12" fmla="*/ 100 w 243"/>
                <a:gd name="T13" fmla="*/ 556 h 556"/>
                <a:gd name="T14" fmla="*/ 151 w 243"/>
                <a:gd name="T15" fmla="*/ 556 h 556"/>
                <a:gd name="T16" fmla="*/ 146 w 243"/>
                <a:gd name="T17" fmla="*/ 210 h 556"/>
                <a:gd name="T18" fmla="*/ 243 w 243"/>
                <a:gd name="T19" fmla="*/ 97 h 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3" h="556">
                  <a:moveTo>
                    <a:pt x="243" y="97"/>
                  </a:moveTo>
                  <a:lnTo>
                    <a:pt x="138" y="159"/>
                  </a:lnTo>
                  <a:lnTo>
                    <a:pt x="122" y="0"/>
                  </a:lnTo>
                  <a:lnTo>
                    <a:pt x="106" y="159"/>
                  </a:lnTo>
                  <a:lnTo>
                    <a:pt x="0" y="97"/>
                  </a:lnTo>
                  <a:lnTo>
                    <a:pt x="97" y="210"/>
                  </a:lnTo>
                  <a:lnTo>
                    <a:pt x="100" y="556"/>
                  </a:lnTo>
                  <a:lnTo>
                    <a:pt x="151" y="556"/>
                  </a:lnTo>
                  <a:lnTo>
                    <a:pt x="146" y="210"/>
                  </a:lnTo>
                  <a:lnTo>
                    <a:pt x="243" y="97"/>
                  </a:lnTo>
                  <a:close/>
                </a:path>
              </a:pathLst>
            </a:custGeom>
            <a:solidFill>
              <a:srgbClr val="C56D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6" name="6">
            <a:extLst>
              <a:ext uri="{FF2B5EF4-FFF2-40B4-BE49-F238E27FC236}">
                <a16:creationId xmlns:a16="http://schemas.microsoft.com/office/drawing/2014/main" id="{7F954688-595D-4AD7-BAAF-70EF42D1DD57}"/>
              </a:ext>
            </a:extLst>
          </p:cNvPr>
          <p:cNvGrpSpPr/>
          <p:nvPr/>
        </p:nvGrpSpPr>
        <p:grpSpPr>
          <a:xfrm rot="20732140">
            <a:off x="9287864" y="5560546"/>
            <a:ext cx="1926945" cy="1357698"/>
            <a:chOff x="1814244" y="3829411"/>
            <a:chExt cx="1926945" cy="1357698"/>
          </a:xfrm>
        </p:grpSpPr>
        <p:sp>
          <p:nvSpPr>
            <p:cNvPr id="17" name="Freeform 23">
              <a:extLst>
                <a:ext uri="{FF2B5EF4-FFF2-40B4-BE49-F238E27FC236}">
                  <a16:creationId xmlns:a16="http://schemas.microsoft.com/office/drawing/2014/main" id="{73091ACB-D82F-4D23-B103-7AD85D9947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14244" y="3829411"/>
              <a:ext cx="1926945" cy="1357698"/>
            </a:xfrm>
            <a:custGeom>
              <a:avLst/>
              <a:gdLst>
                <a:gd name="T0" fmla="*/ 406 w 439"/>
                <a:gd name="T1" fmla="*/ 302 h 302"/>
                <a:gd name="T2" fmla="*/ 412 w 439"/>
                <a:gd name="T3" fmla="*/ 280 h 302"/>
                <a:gd name="T4" fmla="*/ 257 w 439"/>
                <a:gd name="T5" fmla="*/ 27 h 302"/>
                <a:gd name="T6" fmla="*/ 4 w 439"/>
                <a:gd name="T7" fmla="*/ 182 h 302"/>
                <a:gd name="T8" fmla="*/ 0 w 439"/>
                <a:gd name="T9" fmla="*/ 204 h 302"/>
                <a:gd name="T10" fmla="*/ 406 w 439"/>
                <a:gd name="T11" fmla="*/ 302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9" h="302">
                  <a:moveTo>
                    <a:pt x="406" y="302"/>
                  </a:moveTo>
                  <a:cubicBezTo>
                    <a:pt x="409" y="295"/>
                    <a:pt x="411" y="288"/>
                    <a:pt x="412" y="280"/>
                  </a:cubicBezTo>
                  <a:cubicBezTo>
                    <a:pt x="439" y="168"/>
                    <a:pt x="370" y="54"/>
                    <a:pt x="257" y="27"/>
                  </a:cubicBezTo>
                  <a:cubicBezTo>
                    <a:pt x="144" y="0"/>
                    <a:pt x="31" y="69"/>
                    <a:pt x="4" y="182"/>
                  </a:cubicBezTo>
                  <a:cubicBezTo>
                    <a:pt x="2" y="190"/>
                    <a:pt x="1" y="197"/>
                    <a:pt x="0" y="204"/>
                  </a:cubicBezTo>
                  <a:cubicBezTo>
                    <a:pt x="406" y="302"/>
                    <a:pt x="406" y="302"/>
                    <a:pt x="406" y="302"/>
                  </a:cubicBezTo>
                </a:path>
              </a:pathLst>
            </a:custGeom>
            <a:solidFill>
              <a:srgbClr val="FF7C6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Freeform 24">
              <a:extLst>
                <a:ext uri="{FF2B5EF4-FFF2-40B4-BE49-F238E27FC236}">
                  <a16:creationId xmlns:a16="http://schemas.microsoft.com/office/drawing/2014/main" id="{C3043A8C-CA56-44E8-BAD6-96DF8C4B6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0723" y="4005782"/>
              <a:ext cx="1632867" cy="1146390"/>
            </a:xfrm>
            <a:custGeom>
              <a:avLst/>
              <a:gdLst>
                <a:gd name="T0" fmla="*/ 344 w 372"/>
                <a:gd name="T1" fmla="*/ 255 h 255"/>
                <a:gd name="T2" fmla="*/ 349 w 372"/>
                <a:gd name="T3" fmla="*/ 237 h 255"/>
                <a:gd name="T4" fmla="*/ 218 w 372"/>
                <a:gd name="T5" fmla="*/ 23 h 255"/>
                <a:gd name="T6" fmla="*/ 3 w 372"/>
                <a:gd name="T7" fmla="*/ 154 h 255"/>
                <a:gd name="T8" fmla="*/ 0 w 372"/>
                <a:gd name="T9" fmla="*/ 172 h 255"/>
                <a:gd name="T10" fmla="*/ 344 w 372"/>
                <a:gd name="T11" fmla="*/ 255 h 2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2" h="255">
                  <a:moveTo>
                    <a:pt x="344" y="255"/>
                  </a:moveTo>
                  <a:cubicBezTo>
                    <a:pt x="346" y="249"/>
                    <a:pt x="348" y="243"/>
                    <a:pt x="349" y="237"/>
                  </a:cubicBezTo>
                  <a:cubicBezTo>
                    <a:pt x="372" y="142"/>
                    <a:pt x="313" y="46"/>
                    <a:pt x="218" y="23"/>
                  </a:cubicBezTo>
                  <a:cubicBezTo>
                    <a:pt x="122" y="0"/>
                    <a:pt x="26" y="59"/>
                    <a:pt x="3" y="154"/>
                  </a:cubicBezTo>
                  <a:cubicBezTo>
                    <a:pt x="2" y="160"/>
                    <a:pt x="1" y="166"/>
                    <a:pt x="0" y="172"/>
                  </a:cubicBezTo>
                  <a:cubicBezTo>
                    <a:pt x="344" y="255"/>
                    <a:pt x="344" y="255"/>
                    <a:pt x="344" y="255"/>
                  </a:cubicBezTo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Freeform 25">
              <a:extLst>
                <a:ext uri="{FF2B5EF4-FFF2-40B4-BE49-F238E27FC236}">
                  <a16:creationId xmlns:a16="http://schemas.microsoft.com/office/drawing/2014/main" id="{CEEA7C53-FEB2-46DC-AF41-C6F41C4F26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318" y="4217090"/>
              <a:ext cx="1238054" cy="890158"/>
            </a:xfrm>
            <a:custGeom>
              <a:avLst/>
              <a:gdLst>
                <a:gd name="T0" fmla="*/ 259 w 282"/>
                <a:gd name="T1" fmla="*/ 198 h 198"/>
                <a:gd name="T2" fmla="*/ 265 w 282"/>
                <a:gd name="T3" fmla="*/ 180 h 198"/>
                <a:gd name="T4" fmla="*/ 166 w 282"/>
                <a:gd name="T5" fmla="*/ 18 h 198"/>
                <a:gd name="T6" fmla="*/ 3 w 282"/>
                <a:gd name="T7" fmla="*/ 117 h 198"/>
                <a:gd name="T8" fmla="*/ 0 w 282"/>
                <a:gd name="T9" fmla="*/ 136 h 198"/>
                <a:gd name="T10" fmla="*/ 259 w 282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2" h="198">
                  <a:moveTo>
                    <a:pt x="259" y="198"/>
                  </a:moveTo>
                  <a:cubicBezTo>
                    <a:pt x="262" y="192"/>
                    <a:pt x="264" y="186"/>
                    <a:pt x="265" y="180"/>
                  </a:cubicBezTo>
                  <a:cubicBezTo>
                    <a:pt x="282" y="108"/>
                    <a:pt x="238" y="35"/>
                    <a:pt x="166" y="18"/>
                  </a:cubicBezTo>
                  <a:cubicBezTo>
                    <a:pt x="93" y="0"/>
                    <a:pt x="21" y="45"/>
                    <a:pt x="3" y="117"/>
                  </a:cubicBezTo>
                  <a:cubicBezTo>
                    <a:pt x="2" y="123"/>
                    <a:pt x="1" y="130"/>
                    <a:pt x="0" y="136"/>
                  </a:cubicBezTo>
                  <a:cubicBezTo>
                    <a:pt x="259" y="198"/>
                    <a:pt x="259" y="198"/>
                    <a:pt x="259" y="198"/>
                  </a:cubicBezTo>
                </a:path>
              </a:pathLst>
            </a:custGeom>
            <a:solidFill>
              <a:srgbClr val="FFD0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Freeform 26">
              <a:extLst>
                <a:ext uri="{FF2B5EF4-FFF2-40B4-BE49-F238E27FC236}">
                  <a16:creationId xmlns:a16="http://schemas.microsoft.com/office/drawing/2014/main" id="{B8F79514-1903-42A9-8DA3-13FD678F5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40661" y="4450035"/>
              <a:ext cx="807498" cy="607304"/>
            </a:xfrm>
            <a:custGeom>
              <a:avLst/>
              <a:gdLst>
                <a:gd name="T0" fmla="*/ 166 w 184"/>
                <a:gd name="T1" fmla="*/ 135 h 135"/>
                <a:gd name="T2" fmla="*/ 172 w 184"/>
                <a:gd name="T3" fmla="*/ 117 h 135"/>
                <a:gd name="T4" fmla="*/ 108 w 184"/>
                <a:gd name="T5" fmla="*/ 11 h 135"/>
                <a:gd name="T6" fmla="*/ 2 w 184"/>
                <a:gd name="T7" fmla="*/ 76 h 135"/>
                <a:gd name="T8" fmla="*/ 0 w 184"/>
                <a:gd name="T9" fmla="*/ 95 h 135"/>
                <a:gd name="T10" fmla="*/ 166 w 184"/>
                <a:gd name="T11" fmla="*/ 13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4" h="135">
                  <a:moveTo>
                    <a:pt x="166" y="135"/>
                  </a:moveTo>
                  <a:cubicBezTo>
                    <a:pt x="169" y="129"/>
                    <a:pt x="171" y="123"/>
                    <a:pt x="172" y="117"/>
                  </a:cubicBezTo>
                  <a:cubicBezTo>
                    <a:pt x="184" y="70"/>
                    <a:pt x="155" y="23"/>
                    <a:pt x="108" y="11"/>
                  </a:cubicBezTo>
                  <a:cubicBezTo>
                    <a:pt x="61" y="0"/>
                    <a:pt x="13" y="29"/>
                    <a:pt x="2" y="76"/>
                  </a:cubicBezTo>
                  <a:cubicBezTo>
                    <a:pt x="0" y="82"/>
                    <a:pt x="0" y="89"/>
                    <a:pt x="0" y="95"/>
                  </a:cubicBezTo>
                  <a:cubicBezTo>
                    <a:pt x="166" y="135"/>
                    <a:pt x="166" y="135"/>
                    <a:pt x="166" y="135"/>
                  </a:cubicBezTo>
                </a:path>
              </a:pathLst>
            </a:custGeom>
            <a:solidFill>
              <a:srgbClr val="A4E7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1" name="Freeform 27">
              <a:extLst>
                <a:ext uri="{FF2B5EF4-FFF2-40B4-BE49-F238E27FC236}">
                  <a16:creationId xmlns:a16="http://schemas.microsoft.com/office/drawing/2014/main" id="{5BBD3C25-93C4-449D-AAE3-0FE5CD70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29131" y="4666328"/>
              <a:ext cx="409435" cy="341089"/>
            </a:xfrm>
            <a:custGeom>
              <a:avLst/>
              <a:gdLst>
                <a:gd name="T0" fmla="*/ 79 w 93"/>
                <a:gd name="T1" fmla="*/ 76 h 76"/>
                <a:gd name="T2" fmla="*/ 87 w 93"/>
                <a:gd name="T3" fmla="*/ 59 h 76"/>
                <a:gd name="T4" fmla="*/ 55 w 93"/>
                <a:gd name="T5" fmla="*/ 6 h 76"/>
                <a:gd name="T6" fmla="*/ 1 w 93"/>
                <a:gd name="T7" fmla="*/ 38 h 76"/>
                <a:gd name="T8" fmla="*/ 1 w 93"/>
                <a:gd name="T9" fmla="*/ 57 h 76"/>
                <a:gd name="T10" fmla="*/ 79 w 93"/>
                <a:gd name="T11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3" h="76">
                  <a:moveTo>
                    <a:pt x="79" y="76"/>
                  </a:moveTo>
                  <a:cubicBezTo>
                    <a:pt x="83" y="71"/>
                    <a:pt x="86" y="65"/>
                    <a:pt x="87" y="59"/>
                  </a:cubicBezTo>
                  <a:cubicBezTo>
                    <a:pt x="93" y="35"/>
                    <a:pt x="78" y="11"/>
                    <a:pt x="55" y="6"/>
                  </a:cubicBezTo>
                  <a:cubicBezTo>
                    <a:pt x="31" y="0"/>
                    <a:pt x="7" y="15"/>
                    <a:pt x="1" y="38"/>
                  </a:cubicBezTo>
                  <a:cubicBezTo>
                    <a:pt x="0" y="45"/>
                    <a:pt x="0" y="51"/>
                    <a:pt x="1" y="57"/>
                  </a:cubicBezTo>
                  <a:cubicBezTo>
                    <a:pt x="79" y="76"/>
                    <a:pt x="79" y="76"/>
                    <a:pt x="79" y="76"/>
                  </a:cubicBezTo>
                </a:path>
              </a:pathLst>
            </a:custGeom>
            <a:solidFill>
              <a:srgbClr val="7051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2" name="Freeform 29">
            <a:extLst>
              <a:ext uri="{FF2B5EF4-FFF2-40B4-BE49-F238E27FC236}">
                <a16:creationId xmlns:a16="http://schemas.microsoft.com/office/drawing/2014/main" id="{79584A24-06CC-4C5C-81A9-BC7546BAABD6}"/>
              </a:ext>
            </a:extLst>
          </p:cNvPr>
          <p:cNvSpPr>
            <a:spLocks/>
          </p:cNvSpPr>
          <p:nvPr/>
        </p:nvSpPr>
        <p:spPr bwMode="auto">
          <a:xfrm>
            <a:off x="57897" y="4217090"/>
            <a:ext cx="3082137" cy="2638860"/>
          </a:xfrm>
          <a:custGeom>
            <a:avLst/>
            <a:gdLst>
              <a:gd name="T0" fmla="*/ 702 w 702"/>
              <a:gd name="T1" fmla="*/ 587 h 587"/>
              <a:gd name="T2" fmla="*/ 702 w 702"/>
              <a:gd name="T3" fmla="*/ 573 h 587"/>
              <a:gd name="T4" fmla="*/ 351 w 702"/>
              <a:gd name="T5" fmla="*/ 0 h 587"/>
              <a:gd name="T6" fmla="*/ 0 w 702"/>
              <a:gd name="T7" fmla="*/ 573 h 587"/>
              <a:gd name="T8" fmla="*/ 0 w 702"/>
              <a:gd name="T9" fmla="*/ 587 h 587"/>
              <a:gd name="T10" fmla="*/ 702 w 702"/>
              <a:gd name="T11" fmla="*/ 587 h 5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02" h="587">
                <a:moveTo>
                  <a:pt x="702" y="587"/>
                </a:moveTo>
                <a:cubicBezTo>
                  <a:pt x="702" y="582"/>
                  <a:pt x="702" y="578"/>
                  <a:pt x="702" y="573"/>
                </a:cubicBezTo>
                <a:cubicBezTo>
                  <a:pt x="702" y="257"/>
                  <a:pt x="545" y="0"/>
                  <a:pt x="351" y="0"/>
                </a:cubicBezTo>
                <a:cubicBezTo>
                  <a:pt x="157" y="0"/>
                  <a:pt x="0" y="257"/>
                  <a:pt x="0" y="573"/>
                </a:cubicBezTo>
                <a:cubicBezTo>
                  <a:pt x="0" y="578"/>
                  <a:pt x="0" y="582"/>
                  <a:pt x="0" y="587"/>
                </a:cubicBezTo>
                <a:cubicBezTo>
                  <a:pt x="702" y="587"/>
                  <a:pt x="702" y="587"/>
                  <a:pt x="702" y="587"/>
                </a:cubicBezTo>
              </a:path>
            </a:pathLst>
          </a:custGeom>
          <a:solidFill>
            <a:srgbClr val="BBCE1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Freeform 30">
            <a:extLst>
              <a:ext uri="{FF2B5EF4-FFF2-40B4-BE49-F238E27FC236}">
                <a16:creationId xmlns:a16="http://schemas.microsoft.com/office/drawing/2014/main" id="{D11C1B79-7B0B-47F6-BE87-5C9620A43EFA}"/>
              </a:ext>
            </a:extLst>
          </p:cNvPr>
          <p:cNvSpPr>
            <a:spLocks noEditPoints="1"/>
          </p:cNvSpPr>
          <p:nvPr/>
        </p:nvSpPr>
        <p:spPr bwMode="auto">
          <a:xfrm>
            <a:off x="57897" y="6413319"/>
            <a:ext cx="0" cy="89848"/>
          </a:xfrm>
          <a:custGeom>
            <a:avLst/>
            <a:gdLst>
              <a:gd name="T0" fmla="*/ 20 h 20"/>
              <a:gd name="T1" fmla="*/ 19 h 20"/>
              <a:gd name="T2" fmla="*/ 19 h 20"/>
              <a:gd name="T3" fmla="*/ 18 h 20"/>
              <a:gd name="T4" fmla="*/ 18 h 20"/>
              <a:gd name="T5" fmla="*/ 18 h 20"/>
              <a:gd name="T6" fmla="*/ 17 h 20"/>
              <a:gd name="T7" fmla="*/ 17 h 20"/>
              <a:gd name="T8" fmla="*/ 16 h 20"/>
              <a:gd name="T9" fmla="*/ 16 h 20"/>
              <a:gd name="T10" fmla="*/ 15 h 20"/>
              <a:gd name="T11" fmla="*/ 15 h 20"/>
              <a:gd name="T12" fmla="*/ 14 h 20"/>
              <a:gd name="T13" fmla="*/ 14 h 20"/>
              <a:gd name="T14" fmla="*/ 13 h 20"/>
              <a:gd name="T15" fmla="*/ 13 h 20"/>
              <a:gd name="T16" fmla="*/ 12 h 20"/>
              <a:gd name="T17" fmla="*/ 12 h 20"/>
              <a:gd name="T18" fmla="*/ 11 h 20"/>
              <a:gd name="T19" fmla="*/ 11 h 20"/>
              <a:gd name="T20" fmla="*/ 11 h 20"/>
              <a:gd name="T21" fmla="*/ 10 h 20"/>
              <a:gd name="T22" fmla="*/ 10 h 20"/>
              <a:gd name="T23" fmla="*/ 9 h 20"/>
              <a:gd name="T24" fmla="*/ 9 h 20"/>
              <a:gd name="T25" fmla="*/ 8 h 20"/>
              <a:gd name="T26" fmla="*/ 8 h 20"/>
              <a:gd name="T27" fmla="*/ 7 h 20"/>
              <a:gd name="T28" fmla="*/ 7 h 20"/>
              <a:gd name="T29" fmla="*/ 6 h 20"/>
              <a:gd name="T30" fmla="*/ 6 h 20"/>
              <a:gd name="T31" fmla="*/ 5 h 20"/>
              <a:gd name="T32" fmla="*/ 5 h 20"/>
              <a:gd name="T33" fmla="*/ 5 h 20"/>
              <a:gd name="T34" fmla="*/ 4 h 20"/>
              <a:gd name="T35" fmla="*/ 4 h 20"/>
              <a:gd name="T36" fmla="*/ 3 h 20"/>
              <a:gd name="T37" fmla="*/ 3 h 20"/>
              <a:gd name="T38" fmla="*/ 2 h 20"/>
              <a:gd name="T39" fmla="*/ 2 h 20"/>
              <a:gd name="T40" fmla="*/ 1 h 20"/>
              <a:gd name="T41" fmla="*/ 1 h 20"/>
              <a:gd name="T42" fmla="*/ 0 h 20"/>
              <a:gd name="T43" fmla="*/ 0 h 20"/>
              <a:gd name="T44" fmla="*/ 0 h 20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  <a:cxn ang="0">
                <a:pos x="0" y="T8"/>
              </a:cxn>
              <a:cxn ang="0">
                <a:pos x="0" y="T9"/>
              </a:cxn>
              <a:cxn ang="0">
                <a:pos x="0" y="T10"/>
              </a:cxn>
              <a:cxn ang="0">
                <a:pos x="0" y="T11"/>
              </a:cxn>
              <a:cxn ang="0">
                <a:pos x="0" y="T12"/>
              </a:cxn>
              <a:cxn ang="0">
                <a:pos x="0" y="T13"/>
              </a:cxn>
              <a:cxn ang="0">
                <a:pos x="0" y="T14"/>
              </a:cxn>
              <a:cxn ang="0">
                <a:pos x="0" y="T15"/>
              </a:cxn>
              <a:cxn ang="0">
                <a:pos x="0" y="T16"/>
              </a:cxn>
              <a:cxn ang="0">
                <a:pos x="0" y="T17"/>
              </a:cxn>
              <a:cxn ang="0">
                <a:pos x="0" y="T18"/>
              </a:cxn>
              <a:cxn ang="0">
                <a:pos x="0" y="T19"/>
              </a:cxn>
              <a:cxn ang="0">
                <a:pos x="0" y="T20"/>
              </a:cxn>
              <a:cxn ang="0">
                <a:pos x="0" y="T21"/>
              </a:cxn>
              <a:cxn ang="0">
                <a:pos x="0" y="T22"/>
              </a:cxn>
              <a:cxn ang="0">
                <a:pos x="0" y="T23"/>
              </a:cxn>
              <a:cxn ang="0">
                <a:pos x="0" y="T24"/>
              </a:cxn>
              <a:cxn ang="0">
                <a:pos x="0" y="T25"/>
              </a:cxn>
              <a:cxn ang="0">
                <a:pos x="0" y="T26"/>
              </a:cxn>
              <a:cxn ang="0">
                <a:pos x="0" y="T27"/>
              </a:cxn>
              <a:cxn ang="0">
                <a:pos x="0" y="T28"/>
              </a:cxn>
              <a:cxn ang="0">
                <a:pos x="0" y="T29"/>
              </a:cxn>
              <a:cxn ang="0">
                <a:pos x="0" y="T30"/>
              </a:cxn>
              <a:cxn ang="0">
                <a:pos x="0" y="T31"/>
              </a:cxn>
              <a:cxn ang="0">
                <a:pos x="0" y="T32"/>
              </a:cxn>
              <a:cxn ang="0">
                <a:pos x="0" y="T33"/>
              </a:cxn>
              <a:cxn ang="0">
                <a:pos x="0" y="T34"/>
              </a:cxn>
              <a:cxn ang="0">
                <a:pos x="0" y="T35"/>
              </a:cxn>
              <a:cxn ang="0">
                <a:pos x="0" y="T36"/>
              </a:cxn>
              <a:cxn ang="0">
                <a:pos x="0" y="T37"/>
              </a:cxn>
              <a:cxn ang="0">
                <a:pos x="0" y="T38"/>
              </a:cxn>
              <a:cxn ang="0">
                <a:pos x="0" y="T39"/>
              </a:cxn>
              <a:cxn ang="0">
                <a:pos x="0" y="T40"/>
              </a:cxn>
              <a:cxn ang="0">
                <a:pos x="0" y="T41"/>
              </a:cxn>
              <a:cxn ang="0">
                <a:pos x="0" y="T42"/>
              </a:cxn>
              <a:cxn ang="0">
                <a:pos x="0" y="T43"/>
              </a:cxn>
              <a:cxn ang="0">
                <a:pos x="0" y="T44"/>
              </a:cxn>
            </a:cxnLst>
            <a:rect l="0" t="0" r="r" b="b"/>
            <a:pathLst>
              <a:path h="20">
                <a:moveTo>
                  <a:pt x="0" y="19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8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7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6"/>
                  <a:pt x="0" y="16"/>
                </a:cubicBezTo>
                <a:cubicBezTo>
                  <a:pt x="0" y="16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4"/>
                  <a:pt x="0" y="15"/>
                  <a:pt x="0" y="15"/>
                </a:cubicBezTo>
                <a:cubicBezTo>
                  <a:pt x="0" y="15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5"/>
                  <a:pt x="0" y="5"/>
                </a:cubicBezTo>
                <a:cubicBezTo>
                  <a:pt x="0" y="5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4" name="Freeform 31">
            <a:extLst>
              <a:ext uri="{FF2B5EF4-FFF2-40B4-BE49-F238E27FC236}">
                <a16:creationId xmlns:a16="http://schemas.microsoft.com/office/drawing/2014/main" id="{636B7754-356A-4F5D-95B4-B460B83F0621}"/>
              </a:ext>
            </a:extLst>
          </p:cNvPr>
          <p:cNvSpPr>
            <a:spLocks/>
          </p:cNvSpPr>
          <p:nvPr/>
        </p:nvSpPr>
        <p:spPr bwMode="auto">
          <a:xfrm>
            <a:off x="57897" y="4220423"/>
            <a:ext cx="1493139" cy="2635532"/>
          </a:xfrm>
          <a:custGeom>
            <a:avLst/>
            <a:gdLst>
              <a:gd name="T0" fmla="*/ 0 w 340"/>
              <a:gd name="T1" fmla="*/ 552 h 586"/>
              <a:gd name="T2" fmla="*/ 0 w 340"/>
              <a:gd name="T3" fmla="*/ 552 h 586"/>
              <a:gd name="T4" fmla="*/ 0 w 340"/>
              <a:gd name="T5" fmla="*/ 552 h 586"/>
              <a:gd name="T6" fmla="*/ 0 w 340"/>
              <a:gd name="T7" fmla="*/ 553 h 586"/>
              <a:gd name="T8" fmla="*/ 0 w 340"/>
              <a:gd name="T9" fmla="*/ 553 h 586"/>
              <a:gd name="T10" fmla="*/ 0 w 340"/>
              <a:gd name="T11" fmla="*/ 554 h 586"/>
              <a:gd name="T12" fmla="*/ 0 w 340"/>
              <a:gd name="T13" fmla="*/ 554 h 586"/>
              <a:gd name="T14" fmla="*/ 0 w 340"/>
              <a:gd name="T15" fmla="*/ 555 h 586"/>
              <a:gd name="T16" fmla="*/ 0 w 340"/>
              <a:gd name="T17" fmla="*/ 555 h 586"/>
              <a:gd name="T18" fmla="*/ 0 w 340"/>
              <a:gd name="T19" fmla="*/ 556 h 586"/>
              <a:gd name="T20" fmla="*/ 0 w 340"/>
              <a:gd name="T21" fmla="*/ 556 h 586"/>
              <a:gd name="T22" fmla="*/ 0 w 340"/>
              <a:gd name="T23" fmla="*/ 556 h 586"/>
              <a:gd name="T24" fmla="*/ 0 w 340"/>
              <a:gd name="T25" fmla="*/ 557 h 586"/>
              <a:gd name="T26" fmla="*/ 0 w 340"/>
              <a:gd name="T27" fmla="*/ 557 h 586"/>
              <a:gd name="T28" fmla="*/ 0 w 340"/>
              <a:gd name="T29" fmla="*/ 558 h 586"/>
              <a:gd name="T30" fmla="*/ 0 w 340"/>
              <a:gd name="T31" fmla="*/ 558 h 586"/>
              <a:gd name="T32" fmla="*/ 0 w 340"/>
              <a:gd name="T33" fmla="*/ 559 h 586"/>
              <a:gd name="T34" fmla="*/ 0 w 340"/>
              <a:gd name="T35" fmla="*/ 559 h 586"/>
              <a:gd name="T36" fmla="*/ 0 w 340"/>
              <a:gd name="T37" fmla="*/ 560 h 586"/>
              <a:gd name="T38" fmla="*/ 0 w 340"/>
              <a:gd name="T39" fmla="*/ 560 h 586"/>
              <a:gd name="T40" fmla="*/ 0 w 340"/>
              <a:gd name="T41" fmla="*/ 560 h 586"/>
              <a:gd name="T42" fmla="*/ 0 w 340"/>
              <a:gd name="T43" fmla="*/ 561 h 586"/>
              <a:gd name="T44" fmla="*/ 0 w 340"/>
              <a:gd name="T45" fmla="*/ 561 h 586"/>
              <a:gd name="T46" fmla="*/ 0 w 340"/>
              <a:gd name="T47" fmla="*/ 562 h 586"/>
              <a:gd name="T48" fmla="*/ 0 w 340"/>
              <a:gd name="T49" fmla="*/ 562 h 586"/>
              <a:gd name="T50" fmla="*/ 0 w 340"/>
              <a:gd name="T51" fmla="*/ 563 h 586"/>
              <a:gd name="T52" fmla="*/ 0 w 340"/>
              <a:gd name="T53" fmla="*/ 563 h 586"/>
              <a:gd name="T54" fmla="*/ 0 w 340"/>
              <a:gd name="T55" fmla="*/ 564 h 586"/>
              <a:gd name="T56" fmla="*/ 0 w 340"/>
              <a:gd name="T57" fmla="*/ 564 h 586"/>
              <a:gd name="T58" fmla="*/ 0 w 340"/>
              <a:gd name="T59" fmla="*/ 565 h 586"/>
              <a:gd name="T60" fmla="*/ 0 w 340"/>
              <a:gd name="T61" fmla="*/ 565 h 586"/>
              <a:gd name="T62" fmla="*/ 0 w 340"/>
              <a:gd name="T63" fmla="*/ 565 h 586"/>
              <a:gd name="T64" fmla="*/ 0 w 340"/>
              <a:gd name="T65" fmla="*/ 566 h 586"/>
              <a:gd name="T66" fmla="*/ 0 w 340"/>
              <a:gd name="T67" fmla="*/ 566 h 586"/>
              <a:gd name="T68" fmla="*/ 0 w 340"/>
              <a:gd name="T69" fmla="*/ 567 h 586"/>
              <a:gd name="T70" fmla="*/ 0 w 340"/>
              <a:gd name="T71" fmla="*/ 567 h 586"/>
              <a:gd name="T72" fmla="*/ 0 w 340"/>
              <a:gd name="T73" fmla="*/ 568 h 586"/>
              <a:gd name="T74" fmla="*/ 0 w 340"/>
              <a:gd name="T75" fmla="*/ 568 h 586"/>
              <a:gd name="T76" fmla="*/ 0 w 340"/>
              <a:gd name="T77" fmla="*/ 569 h 586"/>
              <a:gd name="T78" fmla="*/ 0 w 340"/>
              <a:gd name="T79" fmla="*/ 569 h 586"/>
              <a:gd name="T80" fmla="*/ 0 w 340"/>
              <a:gd name="T81" fmla="*/ 570 h 586"/>
              <a:gd name="T82" fmla="*/ 0 w 340"/>
              <a:gd name="T83" fmla="*/ 570 h 586"/>
              <a:gd name="T84" fmla="*/ 0 w 340"/>
              <a:gd name="T85" fmla="*/ 571 h 586"/>
              <a:gd name="T86" fmla="*/ 0 w 340"/>
              <a:gd name="T87" fmla="*/ 571 h 586"/>
              <a:gd name="T88" fmla="*/ 0 w 340"/>
              <a:gd name="T89" fmla="*/ 571 h 586"/>
              <a:gd name="T90" fmla="*/ 0 w 340"/>
              <a:gd name="T91" fmla="*/ 586 h 586"/>
              <a:gd name="T92" fmla="*/ 340 w 340"/>
              <a:gd name="T93" fmla="*/ 0 h 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340" h="586">
                <a:moveTo>
                  <a:pt x="340" y="0"/>
                </a:moveTo>
                <a:cubicBezTo>
                  <a:pt x="156" y="9"/>
                  <a:pt x="7" y="251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2"/>
                  <a:pt x="0" y="552"/>
                  <a:pt x="0" y="552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3"/>
                  <a:pt x="0" y="553"/>
                </a:cubicBezTo>
                <a:cubicBezTo>
                  <a:pt x="0" y="553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4"/>
                  <a:pt x="0" y="554"/>
                </a:cubicBezTo>
                <a:cubicBezTo>
                  <a:pt x="0" y="554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5"/>
                </a:cubicBezTo>
                <a:cubicBezTo>
                  <a:pt x="0" y="555"/>
                  <a:pt x="0" y="555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6"/>
                  <a:pt x="0" y="556"/>
                </a:cubicBezTo>
                <a:cubicBezTo>
                  <a:pt x="0" y="556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7"/>
                  <a:pt x="0" y="557"/>
                  <a:pt x="0" y="557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8"/>
                  <a:pt x="0" y="558"/>
                </a:cubicBezTo>
                <a:cubicBezTo>
                  <a:pt x="0" y="558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59"/>
                </a:cubicBezTo>
                <a:cubicBezTo>
                  <a:pt x="0" y="559"/>
                  <a:pt x="0" y="559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1"/>
                  <a:pt x="0" y="561"/>
                </a:cubicBezTo>
                <a:cubicBezTo>
                  <a:pt x="0" y="561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2"/>
                </a:cubicBezTo>
                <a:cubicBezTo>
                  <a:pt x="0" y="562"/>
                  <a:pt x="0" y="562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3"/>
                  <a:pt x="0" y="563"/>
                  <a:pt x="0" y="563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4"/>
                  <a:pt x="0" y="564"/>
                </a:cubicBezTo>
                <a:cubicBezTo>
                  <a:pt x="0" y="564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5"/>
                  <a:pt x="0" y="565"/>
                  <a:pt x="0" y="565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6"/>
                  <a:pt x="0" y="566"/>
                </a:cubicBezTo>
                <a:cubicBezTo>
                  <a:pt x="0" y="566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7"/>
                  <a:pt x="0" y="567"/>
                </a:cubicBezTo>
                <a:cubicBezTo>
                  <a:pt x="0" y="567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8"/>
                </a:cubicBezTo>
                <a:cubicBezTo>
                  <a:pt x="0" y="568"/>
                  <a:pt x="0" y="568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69"/>
                </a:cubicBezTo>
                <a:cubicBezTo>
                  <a:pt x="0" y="569"/>
                  <a:pt x="0" y="569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0"/>
                </a:cubicBezTo>
                <a:cubicBezTo>
                  <a:pt x="0" y="570"/>
                  <a:pt x="0" y="570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1"/>
                  <a:pt x="0" y="571"/>
                  <a:pt x="0" y="571"/>
                </a:cubicBezTo>
                <a:cubicBezTo>
                  <a:pt x="0" y="572"/>
                  <a:pt x="0" y="572"/>
                  <a:pt x="0" y="572"/>
                </a:cubicBezTo>
                <a:cubicBezTo>
                  <a:pt x="0" y="577"/>
                  <a:pt x="0" y="581"/>
                  <a:pt x="0" y="586"/>
                </a:cubicBezTo>
                <a:cubicBezTo>
                  <a:pt x="340" y="586"/>
                  <a:pt x="340" y="586"/>
                  <a:pt x="340" y="586"/>
                </a:cubicBezTo>
                <a:cubicBezTo>
                  <a:pt x="340" y="0"/>
                  <a:pt x="340" y="0"/>
                  <a:pt x="340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5" name="Freeform 32">
            <a:extLst>
              <a:ext uri="{FF2B5EF4-FFF2-40B4-BE49-F238E27FC236}">
                <a16:creationId xmlns:a16="http://schemas.microsoft.com/office/drawing/2014/main" id="{700B236A-CE2E-4B20-822F-E9995F5F4A0B}"/>
              </a:ext>
            </a:extLst>
          </p:cNvPr>
          <p:cNvSpPr>
            <a:spLocks/>
          </p:cNvSpPr>
          <p:nvPr/>
        </p:nvSpPr>
        <p:spPr bwMode="auto">
          <a:xfrm>
            <a:off x="2010838" y="4792788"/>
            <a:ext cx="2411118" cy="2063169"/>
          </a:xfrm>
          <a:custGeom>
            <a:avLst/>
            <a:gdLst>
              <a:gd name="T0" fmla="*/ 549 w 549"/>
              <a:gd name="T1" fmla="*/ 459 h 459"/>
              <a:gd name="T2" fmla="*/ 549 w 549"/>
              <a:gd name="T3" fmla="*/ 448 h 459"/>
              <a:gd name="T4" fmla="*/ 275 w 549"/>
              <a:gd name="T5" fmla="*/ 0 h 459"/>
              <a:gd name="T6" fmla="*/ 0 w 549"/>
              <a:gd name="T7" fmla="*/ 448 h 459"/>
              <a:gd name="T8" fmla="*/ 1 w 549"/>
              <a:gd name="T9" fmla="*/ 459 h 459"/>
              <a:gd name="T10" fmla="*/ 549 w 549"/>
              <a:gd name="T11" fmla="*/ 459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49" h="459">
                <a:moveTo>
                  <a:pt x="549" y="459"/>
                </a:moveTo>
                <a:cubicBezTo>
                  <a:pt x="549" y="455"/>
                  <a:pt x="549" y="452"/>
                  <a:pt x="549" y="448"/>
                </a:cubicBezTo>
                <a:cubicBezTo>
                  <a:pt x="549" y="201"/>
                  <a:pt x="427" y="0"/>
                  <a:pt x="275" y="0"/>
                </a:cubicBezTo>
                <a:cubicBezTo>
                  <a:pt x="123" y="0"/>
                  <a:pt x="0" y="201"/>
                  <a:pt x="0" y="448"/>
                </a:cubicBezTo>
                <a:cubicBezTo>
                  <a:pt x="0" y="452"/>
                  <a:pt x="1" y="455"/>
                  <a:pt x="1" y="459"/>
                </a:cubicBezTo>
                <a:cubicBezTo>
                  <a:pt x="549" y="459"/>
                  <a:pt x="549" y="459"/>
                  <a:pt x="549" y="459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6" name="Freeform 33">
            <a:extLst>
              <a:ext uri="{FF2B5EF4-FFF2-40B4-BE49-F238E27FC236}">
                <a16:creationId xmlns:a16="http://schemas.microsoft.com/office/drawing/2014/main" id="{09864745-7342-4FE6-B18F-BF643900EE52}"/>
              </a:ext>
            </a:extLst>
          </p:cNvPr>
          <p:cNvSpPr>
            <a:spLocks noEditPoints="1"/>
          </p:cNvSpPr>
          <p:nvPr/>
        </p:nvSpPr>
        <p:spPr bwMode="auto">
          <a:xfrm>
            <a:off x="2010838" y="6413319"/>
            <a:ext cx="4875" cy="98167"/>
          </a:xfrm>
          <a:custGeom>
            <a:avLst/>
            <a:gdLst>
              <a:gd name="T0" fmla="*/ 0 w 1"/>
              <a:gd name="T1" fmla="*/ 22 h 22"/>
              <a:gd name="T2" fmla="*/ 0 w 1"/>
              <a:gd name="T3" fmla="*/ 22 h 22"/>
              <a:gd name="T4" fmla="*/ 0 w 1"/>
              <a:gd name="T5" fmla="*/ 21 h 22"/>
              <a:gd name="T6" fmla="*/ 0 w 1"/>
              <a:gd name="T7" fmla="*/ 21 h 22"/>
              <a:gd name="T8" fmla="*/ 0 w 1"/>
              <a:gd name="T9" fmla="*/ 21 h 22"/>
              <a:gd name="T10" fmla="*/ 1 w 1"/>
              <a:gd name="T11" fmla="*/ 20 h 22"/>
              <a:gd name="T12" fmla="*/ 1 w 1"/>
              <a:gd name="T13" fmla="*/ 20 h 22"/>
              <a:gd name="T14" fmla="*/ 1 w 1"/>
              <a:gd name="T15" fmla="*/ 20 h 22"/>
              <a:gd name="T16" fmla="*/ 1 w 1"/>
              <a:gd name="T17" fmla="*/ 19 h 22"/>
              <a:gd name="T18" fmla="*/ 1 w 1"/>
              <a:gd name="T19" fmla="*/ 19 h 22"/>
              <a:gd name="T20" fmla="*/ 1 w 1"/>
              <a:gd name="T21" fmla="*/ 19 h 22"/>
              <a:gd name="T22" fmla="*/ 1 w 1"/>
              <a:gd name="T23" fmla="*/ 18 h 22"/>
              <a:gd name="T24" fmla="*/ 1 w 1"/>
              <a:gd name="T25" fmla="*/ 18 h 22"/>
              <a:gd name="T26" fmla="*/ 1 w 1"/>
              <a:gd name="T27" fmla="*/ 18 h 22"/>
              <a:gd name="T28" fmla="*/ 1 w 1"/>
              <a:gd name="T29" fmla="*/ 17 h 22"/>
              <a:gd name="T30" fmla="*/ 1 w 1"/>
              <a:gd name="T31" fmla="*/ 17 h 22"/>
              <a:gd name="T32" fmla="*/ 1 w 1"/>
              <a:gd name="T33" fmla="*/ 16 h 22"/>
              <a:gd name="T34" fmla="*/ 1 w 1"/>
              <a:gd name="T35" fmla="*/ 16 h 22"/>
              <a:gd name="T36" fmla="*/ 1 w 1"/>
              <a:gd name="T37" fmla="*/ 16 h 22"/>
              <a:gd name="T38" fmla="*/ 1 w 1"/>
              <a:gd name="T39" fmla="*/ 15 h 22"/>
              <a:gd name="T40" fmla="*/ 1 w 1"/>
              <a:gd name="T41" fmla="*/ 15 h 22"/>
              <a:gd name="T42" fmla="*/ 1 w 1"/>
              <a:gd name="T43" fmla="*/ 15 h 22"/>
              <a:gd name="T44" fmla="*/ 1 w 1"/>
              <a:gd name="T45" fmla="*/ 14 h 22"/>
              <a:gd name="T46" fmla="*/ 1 w 1"/>
              <a:gd name="T47" fmla="*/ 14 h 22"/>
              <a:gd name="T48" fmla="*/ 1 w 1"/>
              <a:gd name="T49" fmla="*/ 14 h 22"/>
              <a:gd name="T50" fmla="*/ 1 w 1"/>
              <a:gd name="T51" fmla="*/ 13 h 22"/>
              <a:gd name="T52" fmla="*/ 1 w 1"/>
              <a:gd name="T53" fmla="*/ 13 h 22"/>
              <a:gd name="T54" fmla="*/ 1 w 1"/>
              <a:gd name="T55" fmla="*/ 13 h 22"/>
              <a:gd name="T56" fmla="*/ 1 w 1"/>
              <a:gd name="T57" fmla="*/ 12 h 22"/>
              <a:gd name="T58" fmla="*/ 1 w 1"/>
              <a:gd name="T59" fmla="*/ 12 h 22"/>
              <a:gd name="T60" fmla="*/ 1 w 1"/>
              <a:gd name="T61" fmla="*/ 12 h 22"/>
              <a:gd name="T62" fmla="*/ 1 w 1"/>
              <a:gd name="T63" fmla="*/ 11 h 22"/>
              <a:gd name="T64" fmla="*/ 1 w 1"/>
              <a:gd name="T65" fmla="*/ 11 h 22"/>
              <a:gd name="T66" fmla="*/ 1 w 1"/>
              <a:gd name="T67" fmla="*/ 10 h 22"/>
              <a:gd name="T68" fmla="*/ 1 w 1"/>
              <a:gd name="T69" fmla="*/ 10 h 22"/>
              <a:gd name="T70" fmla="*/ 1 w 1"/>
              <a:gd name="T71" fmla="*/ 10 h 22"/>
              <a:gd name="T72" fmla="*/ 1 w 1"/>
              <a:gd name="T73" fmla="*/ 9 h 22"/>
              <a:gd name="T74" fmla="*/ 1 w 1"/>
              <a:gd name="T75" fmla="*/ 9 h 22"/>
              <a:gd name="T76" fmla="*/ 1 w 1"/>
              <a:gd name="T77" fmla="*/ 9 h 22"/>
              <a:gd name="T78" fmla="*/ 1 w 1"/>
              <a:gd name="T79" fmla="*/ 8 h 22"/>
              <a:gd name="T80" fmla="*/ 1 w 1"/>
              <a:gd name="T81" fmla="*/ 8 h 22"/>
              <a:gd name="T82" fmla="*/ 1 w 1"/>
              <a:gd name="T83" fmla="*/ 8 h 22"/>
              <a:gd name="T84" fmla="*/ 1 w 1"/>
              <a:gd name="T8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" h="22"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1" y="20"/>
                </a:moveTo>
                <a:cubicBezTo>
                  <a:pt x="1" y="20"/>
                  <a:pt x="1" y="21"/>
                  <a:pt x="1" y="21"/>
                </a:cubicBezTo>
                <a:cubicBezTo>
                  <a:pt x="1" y="21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19"/>
                </a:moveTo>
                <a:cubicBezTo>
                  <a:pt x="1" y="19"/>
                  <a:pt x="1" y="19"/>
                  <a:pt x="1" y="20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9"/>
                </a:moveTo>
                <a:cubicBezTo>
                  <a:pt x="1" y="19"/>
                  <a:pt x="1" y="19"/>
                  <a:pt x="1" y="19"/>
                </a:cubicBezTo>
                <a:cubicBezTo>
                  <a:pt x="1" y="19"/>
                  <a:pt x="1" y="19"/>
                  <a:pt x="1" y="19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8"/>
                </a:moveTo>
                <a:cubicBezTo>
                  <a:pt x="1" y="18"/>
                  <a:pt x="1" y="18"/>
                  <a:pt x="1" y="18"/>
                </a:cubicBezTo>
                <a:cubicBezTo>
                  <a:pt x="1" y="18"/>
                  <a:pt x="1" y="18"/>
                  <a:pt x="1" y="18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2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2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9"/>
                </a:moveTo>
                <a:cubicBezTo>
                  <a:pt x="1" y="9"/>
                  <a:pt x="1" y="9"/>
                  <a:pt x="1" y="10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9"/>
                </a:moveTo>
                <a:cubicBezTo>
                  <a:pt x="1" y="9"/>
                  <a:pt x="1" y="9"/>
                  <a:pt x="1" y="9"/>
                </a:cubicBezTo>
                <a:cubicBezTo>
                  <a:pt x="1" y="9"/>
                  <a:pt x="1" y="9"/>
                  <a:pt x="1" y="9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8"/>
                </a:moveTo>
                <a:cubicBezTo>
                  <a:pt x="1" y="8"/>
                  <a:pt x="1" y="8"/>
                  <a:pt x="1" y="8"/>
                </a:cubicBezTo>
                <a:cubicBezTo>
                  <a:pt x="1" y="8"/>
                  <a:pt x="1" y="8"/>
                  <a:pt x="1" y="8"/>
                </a:cubicBezTo>
                <a:moveTo>
                  <a:pt x="1" y="0"/>
                </a:moveTo>
                <a:cubicBezTo>
                  <a:pt x="1" y="0"/>
                  <a:pt x="1" y="0"/>
                  <a:pt x="1" y="0"/>
                </a:cubicBezTo>
                <a:cubicBezTo>
                  <a:pt x="1" y="0"/>
                  <a:pt x="1" y="0"/>
                  <a:pt x="1" y="0"/>
                </a:cubicBezTo>
              </a:path>
            </a:pathLst>
          </a:custGeom>
          <a:solidFill>
            <a:srgbClr val="C9D84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Freeform 34">
            <a:extLst>
              <a:ext uri="{FF2B5EF4-FFF2-40B4-BE49-F238E27FC236}">
                <a16:creationId xmlns:a16="http://schemas.microsoft.com/office/drawing/2014/main" id="{0B4AC1A3-93B8-4831-B69B-BE84C0BEDAE0}"/>
              </a:ext>
            </a:extLst>
          </p:cNvPr>
          <p:cNvSpPr>
            <a:spLocks/>
          </p:cNvSpPr>
          <p:nvPr/>
        </p:nvSpPr>
        <p:spPr bwMode="auto">
          <a:xfrm>
            <a:off x="2010838" y="4796113"/>
            <a:ext cx="1168190" cy="2059841"/>
          </a:xfrm>
          <a:custGeom>
            <a:avLst/>
            <a:gdLst>
              <a:gd name="T0" fmla="*/ 1 w 266"/>
              <a:gd name="T1" fmla="*/ 424 h 458"/>
              <a:gd name="T2" fmla="*/ 1 w 266"/>
              <a:gd name="T3" fmla="*/ 432 h 458"/>
              <a:gd name="T4" fmla="*/ 1 w 266"/>
              <a:gd name="T5" fmla="*/ 432 h 458"/>
              <a:gd name="T6" fmla="*/ 1 w 266"/>
              <a:gd name="T7" fmla="*/ 432 h 458"/>
              <a:gd name="T8" fmla="*/ 1 w 266"/>
              <a:gd name="T9" fmla="*/ 433 h 458"/>
              <a:gd name="T10" fmla="*/ 1 w 266"/>
              <a:gd name="T11" fmla="*/ 433 h 458"/>
              <a:gd name="T12" fmla="*/ 1 w 266"/>
              <a:gd name="T13" fmla="*/ 433 h 458"/>
              <a:gd name="T14" fmla="*/ 1 w 266"/>
              <a:gd name="T15" fmla="*/ 434 h 458"/>
              <a:gd name="T16" fmla="*/ 1 w 266"/>
              <a:gd name="T17" fmla="*/ 434 h 458"/>
              <a:gd name="T18" fmla="*/ 1 w 266"/>
              <a:gd name="T19" fmla="*/ 434 h 458"/>
              <a:gd name="T20" fmla="*/ 1 w 266"/>
              <a:gd name="T21" fmla="*/ 435 h 458"/>
              <a:gd name="T22" fmla="*/ 1 w 266"/>
              <a:gd name="T23" fmla="*/ 435 h 458"/>
              <a:gd name="T24" fmla="*/ 1 w 266"/>
              <a:gd name="T25" fmla="*/ 436 h 458"/>
              <a:gd name="T26" fmla="*/ 1 w 266"/>
              <a:gd name="T27" fmla="*/ 436 h 458"/>
              <a:gd name="T28" fmla="*/ 1 w 266"/>
              <a:gd name="T29" fmla="*/ 436 h 458"/>
              <a:gd name="T30" fmla="*/ 1 w 266"/>
              <a:gd name="T31" fmla="*/ 437 h 458"/>
              <a:gd name="T32" fmla="*/ 1 w 266"/>
              <a:gd name="T33" fmla="*/ 437 h 458"/>
              <a:gd name="T34" fmla="*/ 1 w 266"/>
              <a:gd name="T35" fmla="*/ 437 h 458"/>
              <a:gd name="T36" fmla="*/ 1 w 266"/>
              <a:gd name="T37" fmla="*/ 438 h 458"/>
              <a:gd name="T38" fmla="*/ 1 w 266"/>
              <a:gd name="T39" fmla="*/ 438 h 458"/>
              <a:gd name="T40" fmla="*/ 1 w 266"/>
              <a:gd name="T41" fmla="*/ 438 h 458"/>
              <a:gd name="T42" fmla="*/ 1 w 266"/>
              <a:gd name="T43" fmla="*/ 439 h 458"/>
              <a:gd name="T44" fmla="*/ 1 w 266"/>
              <a:gd name="T45" fmla="*/ 439 h 458"/>
              <a:gd name="T46" fmla="*/ 1 w 266"/>
              <a:gd name="T47" fmla="*/ 439 h 458"/>
              <a:gd name="T48" fmla="*/ 1 w 266"/>
              <a:gd name="T49" fmla="*/ 440 h 458"/>
              <a:gd name="T50" fmla="*/ 1 w 266"/>
              <a:gd name="T51" fmla="*/ 440 h 458"/>
              <a:gd name="T52" fmla="*/ 1 w 266"/>
              <a:gd name="T53" fmla="*/ 440 h 458"/>
              <a:gd name="T54" fmla="*/ 1 w 266"/>
              <a:gd name="T55" fmla="*/ 441 h 458"/>
              <a:gd name="T56" fmla="*/ 1 w 266"/>
              <a:gd name="T57" fmla="*/ 441 h 458"/>
              <a:gd name="T58" fmla="*/ 1 w 266"/>
              <a:gd name="T59" fmla="*/ 442 h 458"/>
              <a:gd name="T60" fmla="*/ 1 w 266"/>
              <a:gd name="T61" fmla="*/ 442 h 458"/>
              <a:gd name="T62" fmla="*/ 1 w 266"/>
              <a:gd name="T63" fmla="*/ 442 h 458"/>
              <a:gd name="T64" fmla="*/ 1 w 266"/>
              <a:gd name="T65" fmla="*/ 443 h 458"/>
              <a:gd name="T66" fmla="*/ 1 w 266"/>
              <a:gd name="T67" fmla="*/ 443 h 458"/>
              <a:gd name="T68" fmla="*/ 1 w 266"/>
              <a:gd name="T69" fmla="*/ 443 h 458"/>
              <a:gd name="T70" fmla="*/ 1 w 266"/>
              <a:gd name="T71" fmla="*/ 444 h 458"/>
              <a:gd name="T72" fmla="*/ 1 w 266"/>
              <a:gd name="T73" fmla="*/ 444 h 458"/>
              <a:gd name="T74" fmla="*/ 1 w 266"/>
              <a:gd name="T75" fmla="*/ 444 h 458"/>
              <a:gd name="T76" fmla="*/ 0 w 266"/>
              <a:gd name="T77" fmla="*/ 445 h 458"/>
              <a:gd name="T78" fmla="*/ 0 w 266"/>
              <a:gd name="T79" fmla="*/ 445 h 458"/>
              <a:gd name="T80" fmla="*/ 0 w 266"/>
              <a:gd name="T81" fmla="*/ 445 h 458"/>
              <a:gd name="T82" fmla="*/ 0 w 266"/>
              <a:gd name="T83" fmla="*/ 446 h 458"/>
              <a:gd name="T84" fmla="*/ 0 w 266"/>
              <a:gd name="T85" fmla="*/ 446 h 458"/>
              <a:gd name="T86" fmla="*/ 0 w 266"/>
              <a:gd name="T87" fmla="*/ 447 h 458"/>
              <a:gd name="T88" fmla="*/ 1 w 266"/>
              <a:gd name="T89" fmla="*/ 458 h 458"/>
              <a:gd name="T90" fmla="*/ 266 w 266"/>
              <a:gd name="T91" fmla="*/ 0 h 4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6" h="458">
                <a:moveTo>
                  <a:pt x="266" y="0"/>
                </a:moveTo>
                <a:cubicBezTo>
                  <a:pt x="123" y="7"/>
                  <a:pt x="8" y="192"/>
                  <a:pt x="1" y="424"/>
                </a:cubicBezTo>
                <a:cubicBezTo>
                  <a:pt x="1" y="424"/>
                  <a:pt x="1" y="424"/>
                  <a:pt x="1" y="424"/>
                </a:cubicBezTo>
                <a:cubicBezTo>
                  <a:pt x="1" y="427"/>
                  <a:pt x="1" y="429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2"/>
                  <a:pt x="1" y="432"/>
                  <a:pt x="1" y="432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3"/>
                </a:cubicBezTo>
                <a:cubicBezTo>
                  <a:pt x="1" y="433"/>
                  <a:pt x="1" y="433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4"/>
                  <a:pt x="1" y="434"/>
                </a:cubicBezTo>
                <a:cubicBezTo>
                  <a:pt x="1" y="434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5"/>
                </a:cubicBezTo>
                <a:cubicBezTo>
                  <a:pt x="1" y="435"/>
                  <a:pt x="1" y="435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6"/>
                  <a:pt x="1" y="436"/>
                </a:cubicBezTo>
                <a:cubicBezTo>
                  <a:pt x="1" y="436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7"/>
                  <a:pt x="1" y="437"/>
                  <a:pt x="1" y="437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8"/>
                  <a:pt x="1" y="438"/>
                  <a:pt x="1" y="438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39"/>
                  <a:pt x="1" y="439"/>
                </a:cubicBezTo>
                <a:cubicBezTo>
                  <a:pt x="1" y="439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0"/>
                  <a:pt x="1" y="440"/>
                  <a:pt x="1" y="440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1"/>
                </a:cubicBezTo>
                <a:cubicBezTo>
                  <a:pt x="1" y="441"/>
                  <a:pt x="1" y="441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2"/>
                  <a:pt x="1" y="442"/>
                  <a:pt x="1" y="442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3"/>
                </a:cubicBezTo>
                <a:cubicBezTo>
                  <a:pt x="1" y="443"/>
                  <a:pt x="1" y="443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4"/>
                  <a:pt x="1" y="444"/>
                </a:cubicBezTo>
                <a:cubicBezTo>
                  <a:pt x="1" y="444"/>
                  <a:pt x="1" y="445"/>
                  <a:pt x="1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5"/>
                  <a:pt x="0" y="445"/>
                  <a:pt x="0" y="445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6"/>
                  <a:pt x="0" y="446"/>
                  <a:pt x="0" y="446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47"/>
                  <a:pt x="0" y="447"/>
                  <a:pt x="0" y="447"/>
                </a:cubicBezTo>
                <a:cubicBezTo>
                  <a:pt x="0" y="451"/>
                  <a:pt x="1" y="454"/>
                  <a:pt x="1" y="458"/>
                </a:cubicBezTo>
                <a:cubicBezTo>
                  <a:pt x="266" y="458"/>
                  <a:pt x="266" y="458"/>
                  <a:pt x="266" y="458"/>
                </a:cubicBezTo>
                <a:cubicBezTo>
                  <a:pt x="266" y="0"/>
                  <a:pt x="266" y="0"/>
                  <a:pt x="266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8" name="Freeform 35">
            <a:extLst>
              <a:ext uri="{FF2B5EF4-FFF2-40B4-BE49-F238E27FC236}">
                <a16:creationId xmlns:a16="http://schemas.microsoft.com/office/drawing/2014/main" id="{D9AE88F1-2871-48B1-8F01-E6D6B9B90BBA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1390780" cy="1191314"/>
          </a:xfrm>
          <a:custGeom>
            <a:avLst/>
            <a:gdLst>
              <a:gd name="T0" fmla="*/ 317 w 317"/>
              <a:gd name="T1" fmla="*/ 265 h 265"/>
              <a:gd name="T2" fmla="*/ 317 w 317"/>
              <a:gd name="T3" fmla="*/ 259 h 265"/>
              <a:gd name="T4" fmla="*/ 159 w 317"/>
              <a:gd name="T5" fmla="*/ 0 h 265"/>
              <a:gd name="T6" fmla="*/ 0 w 317"/>
              <a:gd name="T7" fmla="*/ 259 h 265"/>
              <a:gd name="T8" fmla="*/ 1 w 317"/>
              <a:gd name="T9" fmla="*/ 265 h 265"/>
              <a:gd name="T10" fmla="*/ 317 w 317"/>
              <a:gd name="T11" fmla="*/ 265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17" h="265">
                <a:moveTo>
                  <a:pt x="317" y="265"/>
                </a:moveTo>
                <a:cubicBezTo>
                  <a:pt x="317" y="263"/>
                  <a:pt x="317" y="261"/>
                  <a:pt x="317" y="259"/>
                </a:cubicBezTo>
                <a:cubicBezTo>
                  <a:pt x="317" y="116"/>
                  <a:pt x="247" y="0"/>
                  <a:pt x="159" y="0"/>
                </a:cubicBezTo>
                <a:cubicBezTo>
                  <a:pt x="71" y="0"/>
                  <a:pt x="0" y="116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317" y="265"/>
                  <a:pt x="317" y="265"/>
                  <a:pt x="317" y="265"/>
                </a:cubicBezTo>
              </a:path>
            </a:pathLst>
          </a:custGeom>
          <a:solidFill>
            <a:srgbClr val="E6E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29" name="Freeform 37">
            <a:extLst>
              <a:ext uri="{FF2B5EF4-FFF2-40B4-BE49-F238E27FC236}">
                <a16:creationId xmlns:a16="http://schemas.microsoft.com/office/drawing/2014/main" id="{A39DBC6C-9AA6-4683-8ADE-37413E0FE9A7}"/>
              </a:ext>
            </a:extLst>
          </p:cNvPr>
          <p:cNvSpPr>
            <a:spLocks/>
          </p:cNvSpPr>
          <p:nvPr/>
        </p:nvSpPr>
        <p:spPr bwMode="auto">
          <a:xfrm>
            <a:off x="10758452" y="5649402"/>
            <a:ext cx="675893" cy="1191314"/>
          </a:xfrm>
          <a:custGeom>
            <a:avLst/>
            <a:gdLst>
              <a:gd name="T0" fmla="*/ 1 w 154"/>
              <a:gd name="T1" fmla="*/ 241 h 265"/>
              <a:gd name="T2" fmla="*/ 1 w 154"/>
              <a:gd name="T3" fmla="*/ 242 h 265"/>
              <a:gd name="T4" fmla="*/ 1 w 154"/>
              <a:gd name="T5" fmla="*/ 242 h 265"/>
              <a:gd name="T6" fmla="*/ 1 w 154"/>
              <a:gd name="T7" fmla="*/ 243 h 265"/>
              <a:gd name="T8" fmla="*/ 1 w 154"/>
              <a:gd name="T9" fmla="*/ 243 h 265"/>
              <a:gd name="T10" fmla="*/ 1 w 154"/>
              <a:gd name="T11" fmla="*/ 243 h 265"/>
              <a:gd name="T12" fmla="*/ 1 w 154"/>
              <a:gd name="T13" fmla="*/ 244 h 265"/>
              <a:gd name="T14" fmla="*/ 1 w 154"/>
              <a:gd name="T15" fmla="*/ 244 h 265"/>
              <a:gd name="T16" fmla="*/ 1 w 154"/>
              <a:gd name="T17" fmla="*/ 245 h 265"/>
              <a:gd name="T18" fmla="*/ 1 w 154"/>
              <a:gd name="T19" fmla="*/ 245 h 265"/>
              <a:gd name="T20" fmla="*/ 1 w 154"/>
              <a:gd name="T21" fmla="*/ 245 h 265"/>
              <a:gd name="T22" fmla="*/ 1 w 154"/>
              <a:gd name="T23" fmla="*/ 246 h 265"/>
              <a:gd name="T24" fmla="*/ 1 w 154"/>
              <a:gd name="T25" fmla="*/ 246 h 265"/>
              <a:gd name="T26" fmla="*/ 1 w 154"/>
              <a:gd name="T27" fmla="*/ 247 h 265"/>
              <a:gd name="T28" fmla="*/ 1 w 154"/>
              <a:gd name="T29" fmla="*/ 247 h 265"/>
              <a:gd name="T30" fmla="*/ 1 w 154"/>
              <a:gd name="T31" fmla="*/ 247 h 265"/>
              <a:gd name="T32" fmla="*/ 1 w 154"/>
              <a:gd name="T33" fmla="*/ 248 h 265"/>
              <a:gd name="T34" fmla="*/ 1 w 154"/>
              <a:gd name="T35" fmla="*/ 248 h 265"/>
              <a:gd name="T36" fmla="*/ 1 w 154"/>
              <a:gd name="T37" fmla="*/ 249 h 265"/>
              <a:gd name="T38" fmla="*/ 1 w 154"/>
              <a:gd name="T39" fmla="*/ 249 h 265"/>
              <a:gd name="T40" fmla="*/ 1 w 154"/>
              <a:gd name="T41" fmla="*/ 249 h 265"/>
              <a:gd name="T42" fmla="*/ 1 w 154"/>
              <a:gd name="T43" fmla="*/ 250 h 265"/>
              <a:gd name="T44" fmla="*/ 1 w 154"/>
              <a:gd name="T45" fmla="*/ 250 h 265"/>
              <a:gd name="T46" fmla="*/ 1 w 154"/>
              <a:gd name="T47" fmla="*/ 251 h 265"/>
              <a:gd name="T48" fmla="*/ 1 w 154"/>
              <a:gd name="T49" fmla="*/ 251 h 265"/>
              <a:gd name="T50" fmla="*/ 1 w 154"/>
              <a:gd name="T51" fmla="*/ 251 h 265"/>
              <a:gd name="T52" fmla="*/ 1 w 154"/>
              <a:gd name="T53" fmla="*/ 252 h 265"/>
              <a:gd name="T54" fmla="*/ 1 w 154"/>
              <a:gd name="T55" fmla="*/ 252 h 265"/>
              <a:gd name="T56" fmla="*/ 1 w 154"/>
              <a:gd name="T57" fmla="*/ 253 h 265"/>
              <a:gd name="T58" fmla="*/ 1 w 154"/>
              <a:gd name="T59" fmla="*/ 253 h 265"/>
              <a:gd name="T60" fmla="*/ 1 w 154"/>
              <a:gd name="T61" fmla="*/ 254 h 265"/>
              <a:gd name="T62" fmla="*/ 1 w 154"/>
              <a:gd name="T63" fmla="*/ 254 h 265"/>
              <a:gd name="T64" fmla="*/ 1 w 154"/>
              <a:gd name="T65" fmla="*/ 254 h 265"/>
              <a:gd name="T66" fmla="*/ 1 w 154"/>
              <a:gd name="T67" fmla="*/ 255 h 265"/>
              <a:gd name="T68" fmla="*/ 1 w 154"/>
              <a:gd name="T69" fmla="*/ 255 h 265"/>
              <a:gd name="T70" fmla="*/ 1 w 154"/>
              <a:gd name="T71" fmla="*/ 256 h 265"/>
              <a:gd name="T72" fmla="*/ 1 w 154"/>
              <a:gd name="T73" fmla="*/ 256 h 265"/>
              <a:gd name="T74" fmla="*/ 1 w 154"/>
              <a:gd name="T75" fmla="*/ 256 h 265"/>
              <a:gd name="T76" fmla="*/ 0 w 154"/>
              <a:gd name="T77" fmla="*/ 257 h 265"/>
              <a:gd name="T78" fmla="*/ 0 w 154"/>
              <a:gd name="T79" fmla="*/ 257 h 265"/>
              <a:gd name="T80" fmla="*/ 0 w 154"/>
              <a:gd name="T81" fmla="*/ 258 h 265"/>
              <a:gd name="T82" fmla="*/ 0 w 154"/>
              <a:gd name="T83" fmla="*/ 259 h 265"/>
              <a:gd name="T84" fmla="*/ 1 w 154"/>
              <a:gd name="T85" fmla="*/ 265 h 265"/>
              <a:gd name="T86" fmla="*/ 154 w 154"/>
              <a:gd name="T87" fmla="*/ 0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54" h="265">
                <a:moveTo>
                  <a:pt x="154" y="0"/>
                </a:moveTo>
                <a:cubicBezTo>
                  <a:pt x="72" y="4"/>
                  <a:pt x="6" y="109"/>
                  <a:pt x="1" y="241"/>
                </a:cubicBezTo>
                <a:cubicBezTo>
                  <a:pt x="1" y="241"/>
                  <a:pt x="1" y="241"/>
                  <a:pt x="1" y="241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2"/>
                </a:cubicBezTo>
                <a:cubicBezTo>
                  <a:pt x="1" y="242"/>
                  <a:pt x="1" y="242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3"/>
                  <a:pt x="1" y="243"/>
                  <a:pt x="1" y="243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4"/>
                </a:cubicBezTo>
                <a:cubicBezTo>
                  <a:pt x="1" y="244"/>
                  <a:pt x="1" y="244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5"/>
                </a:cubicBezTo>
                <a:cubicBezTo>
                  <a:pt x="1" y="245"/>
                  <a:pt x="1" y="245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6"/>
                  <a:pt x="1" y="246"/>
                </a:cubicBezTo>
                <a:cubicBezTo>
                  <a:pt x="1" y="246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7"/>
                  <a:pt x="1" y="247"/>
                </a:cubicBezTo>
                <a:cubicBezTo>
                  <a:pt x="1" y="247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8"/>
                  <a:pt x="1" y="248"/>
                </a:cubicBezTo>
                <a:cubicBezTo>
                  <a:pt x="1" y="248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49"/>
                  <a:pt x="1" y="249"/>
                </a:cubicBezTo>
                <a:cubicBezTo>
                  <a:pt x="1" y="249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0"/>
                  <a:pt x="1" y="250"/>
                  <a:pt x="1" y="250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1"/>
                  <a:pt x="1" y="251"/>
                  <a:pt x="1" y="251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2"/>
                </a:cubicBezTo>
                <a:cubicBezTo>
                  <a:pt x="1" y="252"/>
                  <a:pt x="1" y="252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3"/>
                </a:cubicBezTo>
                <a:cubicBezTo>
                  <a:pt x="1" y="253"/>
                  <a:pt x="1" y="253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4"/>
                  <a:pt x="1" y="254"/>
                </a:cubicBezTo>
                <a:cubicBezTo>
                  <a:pt x="1" y="254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5"/>
                  <a:pt x="1" y="255"/>
                </a:cubicBezTo>
                <a:cubicBezTo>
                  <a:pt x="1" y="255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6"/>
                  <a:pt x="1" y="256"/>
                  <a:pt x="1" y="256"/>
                </a:cubicBezTo>
                <a:cubicBezTo>
                  <a:pt x="1" y="257"/>
                  <a:pt x="1" y="257"/>
                  <a:pt x="1" y="257"/>
                </a:cubicBezTo>
                <a:cubicBezTo>
                  <a:pt x="1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7"/>
                  <a:pt x="0" y="257"/>
                  <a:pt x="0" y="257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8"/>
                </a:cubicBezTo>
                <a:cubicBezTo>
                  <a:pt x="0" y="258"/>
                  <a:pt x="0" y="258"/>
                  <a:pt x="0" y="259"/>
                </a:cubicBezTo>
                <a:cubicBezTo>
                  <a:pt x="0" y="259"/>
                  <a:pt x="0" y="259"/>
                  <a:pt x="0" y="259"/>
                </a:cubicBezTo>
                <a:cubicBezTo>
                  <a:pt x="0" y="261"/>
                  <a:pt x="1" y="263"/>
                  <a:pt x="1" y="265"/>
                </a:cubicBezTo>
                <a:cubicBezTo>
                  <a:pt x="154" y="265"/>
                  <a:pt x="154" y="265"/>
                  <a:pt x="154" y="265"/>
                </a:cubicBezTo>
                <a:cubicBezTo>
                  <a:pt x="154" y="0"/>
                  <a:pt x="154" y="0"/>
                  <a:pt x="154" y="0"/>
                </a:cubicBezTo>
              </a:path>
            </a:pathLst>
          </a:custGeom>
          <a:solidFill>
            <a:srgbClr val="EBE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0" name="Freeform 45">
            <a:extLst>
              <a:ext uri="{FF2B5EF4-FFF2-40B4-BE49-F238E27FC236}">
                <a16:creationId xmlns:a16="http://schemas.microsoft.com/office/drawing/2014/main" id="{4A83BD33-27A1-4FA7-AB8F-C837B1615BF7}"/>
              </a:ext>
            </a:extLst>
          </p:cNvPr>
          <p:cNvSpPr>
            <a:spLocks/>
          </p:cNvSpPr>
          <p:nvPr/>
        </p:nvSpPr>
        <p:spPr bwMode="auto">
          <a:xfrm>
            <a:off x="3890665" y="5945779"/>
            <a:ext cx="997592" cy="494163"/>
          </a:xfrm>
          <a:custGeom>
            <a:avLst/>
            <a:gdLst>
              <a:gd name="T0" fmla="*/ 226 w 227"/>
              <a:gd name="T1" fmla="*/ 110 h 110"/>
              <a:gd name="T2" fmla="*/ 227 w 227"/>
              <a:gd name="T3" fmla="*/ 97 h 110"/>
              <a:gd name="T4" fmla="*/ 170 w 227"/>
              <a:gd name="T5" fmla="*/ 40 h 110"/>
              <a:gd name="T6" fmla="*/ 165 w 227"/>
              <a:gd name="T7" fmla="*/ 40 h 110"/>
              <a:gd name="T8" fmla="*/ 115 w 227"/>
              <a:gd name="T9" fmla="*/ 0 h 110"/>
              <a:gd name="T10" fmla="*/ 63 w 227"/>
              <a:gd name="T11" fmla="*/ 51 h 110"/>
              <a:gd name="T12" fmla="*/ 49 w 227"/>
              <a:gd name="T13" fmla="*/ 49 h 110"/>
              <a:gd name="T14" fmla="*/ 0 w 227"/>
              <a:gd name="T15" fmla="*/ 99 h 110"/>
              <a:gd name="T16" fmla="*/ 1 w 227"/>
              <a:gd name="T17" fmla="*/ 110 h 110"/>
              <a:gd name="T18" fmla="*/ 226 w 227"/>
              <a:gd name="T19" fmla="*/ 110 h 1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27" h="110">
                <a:moveTo>
                  <a:pt x="226" y="110"/>
                </a:moveTo>
                <a:cubicBezTo>
                  <a:pt x="227" y="106"/>
                  <a:pt x="227" y="102"/>
                  <a:pt x="227" y="97"/>
                </a:cubicBezTo>
                <a:cubicBezTo>
                  <a:pt x="227" y="66"/>
                  <a:pt x="201" y="39"/>
                  <a:pt x="170" y="40"/>
                </a:cubicBezTo>
                <a:cubicBezTo>
                  <a:pt x="168" y="40"/>
                  <a:pt x="166" y="40"/>
                  <a:pt x="165" y="40"/>
                </a:cubicBezTo>
                <a:cubicBezTo>
                  <a:pt x="159" y="17"/>
                  <a:pt x="139" y="0"/>
                  <a:pt x="115" y="0"/>
                </a:cubicBezTo>
                <a:cubicBezTo>
                  <a:pt x="87" y="0"/>
                  <a:pt x="64" y="24"/>
                  <a:pt x="63" y="51"/>
                </a:cubicBezTo>
                <a:cubicBezTo>
                  <a:pt x="59" y="50"/>
                  <a:pt x="54" y="49"/>
                  <a:pt x="49" y="49"/>
                </a:cubicBezTo>
                <a:cubicBezTo>
                  <a:pt x="23" y="49"/>
                  <a:pt x="0" y="72"/>
                  <a:pt x="0" y="99"/>
                </a:cubicBezTo>
                <a:cubicBezTo>
                  <a:pt x="0" y="102"/>
                  <a:pt x="1" y="106"/>
                  <a:pt x="1" y="110"/>
                </a:cubicBezTo>
                <a:cubicBezTo>
                  <a:pt x="226" y="110"/>
                  <a:pt x="226" y="110"/>
                  <a:pt x="226" y="110"/>
                </a:cubicBezTo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1" name="Freeform 46">
            <a:extLst>
              <a:ext uri="{FF2B5EF4-FFF2-40B4-BE49-F238E27FC236}">
                <a16:creationId xmlns:a16="http://schemas.microsoft.com/office/drawing/2014/main" id="{AE7EBBE8-5E9C-4C75-A8E2-2AA0A5D3BFDC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2" name="Freeform 47">
            <a:extLst>
              <a:ext uri="{FF2B5EF4-FFF2-40B4-BE49-F238E27FC236}">
                <a16:creationId xmlns:a16="http://schemas.microsoft.com/office/drawing/2014/main" id="{CD193F36-1E60-40BE-857B-A324F6486C01}"/>
              </a:ext>
            </a:extLst>
          </p:cNvPr>
          <p:cNvSpPr>
            <a:spLocks/>
          </p:cNvSpPr>
          <p:nvPr/>
        </p:nvSpPr>
        <p:spPr bwMode="auto">
          <a:xfrm>
            <a:off x="4223737" y="6638823"/>
            <a:ext cx="123480" cy="139763"/>
          </a:xfrm>
          <a:custGeom>
            <a:avLst/>
            <a:gdLst>
              <a:gd name="T0" fmla="*/ 25 w 28"/>
              <a:gd name="T1" fmla="*/ 7 h 31"/>
              <a:gd name="T2" fmla="*/ 11 w 28"/>
              <a:gd name="T3" fmla="*/ 2 h 31"/>
              <a:gd name="T4" fmla="*/ 5 w 28"/>
              <a:gd name="T5" fmla="*/ 5 h 31"/>
              <a:gd name="T6" fmla="*/ 1 w 28"/>
              <a:gd name="T7" fmla="*/ 18 h 31"/>
              <a:gd name="T8" fmla="*/ 23 w 28"/>
              <a:gd name="T9" fmla="*/ 24 h 31"/>
              <a:gd name="T10" fmla="*/ 25 w 28"/>
              <a:gd name="T11" fmla="*/ 7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8" h="31">
                <a:moveTo>
                  <a:pt x="25" y="7"/>
                </a:moveTo>
                <a:cubicBezTo>
                  <a:pt x="23" y="1"/>
                  <a:pt x="16" y="0"/>
                  <a:pt x="11" y="2"/>
                </a:cubicBezTo>
                <a:cubicBezTo>
                  <a:pt x="8" y="2"/>
                  <a:pt x="6" y="3"/>
                  <a:pt x="5" y="5"/>
                </a:cubicBezTo>
                <a:cubicBezTo>
                  <a:pt x="1" y="9"/>
                  <a:pt x="0" y="13"/>
                  <a:pt x="1" y="18"/>
                </a:cubicBezTo>
                <a:cubicBezTo>
                  <a:pt x="4" y="27"/>
                  <a:pt x="16" y="31"/>
                  <a:pt x="23" y="24"/>
                </a:cubicBezTo>
                <a:cubicBezTo>
                  <a:pt x="28" y="19"/>
                  <a:pt x="28" y="13"/>
                  <a:pt x="25" y="7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Freeform 48">
            <a:extLst>
              <a:ext uri="{FF2B5EF4-FFF2-40B4-BE49-F238E27FC236}">
                <a16:creationId xmlns:a16="http://schemas.microsoft.com/office/drawing/2014/main" id="{FD92B84C-1261-421A-AF82-F895BAB29EC4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57601" cy="124789"/>
          </a:xfrm>
          <a:custGeom>
            <a:avLst/>
            <a:gdLst>
              <a:gd name="T0" fmla="*/ 20 w 36"/>
              <a:gd name="T1" fmla="*/ 0 h 28"/>
              <a:gd name="T2" fmla="*/ 20 w 36"/>
              <a:gd name="T3" fmla="*/ 28 h 28"/>
              <a:gd name="T4" fmla="*/ 20 w 36"/>
              <a:gd name="T5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36" y="28"/>
                  <a:pt x="36" y="0"/>
                  <a:pt x="20" y="0"/>
                </a:cubicBezTo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4" name="Freeform 49">
            <a:extLst>
              <a:ext uri="{FF2B5EF4-FFF2-40B4-BE49-F238E27FC236}">
                <a16:creationId xmlns:a16="http://schemas.microsoft.com/office/drawing/2014/main" id="{DABCDBF1-5DFB-4FD5-BF45-1932A1D041E4}"/>
              </a:ext>
            </a:extLst>
          </p:cNvPr>
          <p:cNvSpPr>
            <a:spLocks/>
          </p:cNvSpPr>
          <p:nvPr/>
        </p:nvSpPr>
        <p:spPr bwMode="auto">
          <a:xfrm>
            <a:off x="4460950" y="6612201"/>
            <a:ext cx="118607" cy="134772"/>
          </a:xfrm>
          <a:custGeom>
            <a:avLst/>
            <a:gdLst>
              <a:gd name="T0" fmla="*/ 24 w 27"/>
              <a:gd name="T1" fmla="*/ 6 h 30"/>
              <a:gd name="T2" fmla="*/ 20 w 27"/>
              <a:gd name="T3" fmla="*/ 3 h 30"/>
              <a:gd name="T4" fmla="*/ 7 w 27"/>
              <a:gd name="T5" fmla="*/ 3 h 30"/>
              <a:gd name="T6" fmla="*/ 2 w 27"/>
              <a:gd name="T7" fmla="*/ 8 h 30"/>
              <a:gd name="T8" fmla="*/ 0 w 27"/>
              <a:gd name="T9" fmla="*/ 15 h 30"/>
              <a:gd name="T10" fmla="*/ 10 w 27"/>
              <a:gd name="T11" fmla="*/ 28 h 30"/>
              <a:gd name="T12" fmla="*/ 26 w 27"/>
              <a:gd name="T13" fmla="*/ 22 h 30"/>
              <a:gd name="T14" fmla="*/ 27 w 27"/>
              <a:gd name="T15" fmla="*/ 15 h 30"/>
              <a:gd name="T16" fmla="*/ 24 w 27"/>
              <a:gd name="T17" fmla="*/ 6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7" h="30">
                <a:moveTo>
                  <a:pt x="24" y="6"/>
                </a:moveTo>
                <a:cubicBezTo>
                  <a:pt x="23" y="5"/>
                  <a:pt x="22" y="3"/>
                  <a:pt x="20" y="3"/>
                </a:cubicBezTo>
                <a:cubicBezTo>
                  <a:pt x="16" y="0"/>
                  <a:pt x="11" y="0"/>
                  <a:pt x="7" y="3"/>
                </a:cubicBezTo>
                <a:cubicBezTo>
                  <a:pt x="4" y="4"/>
                  <a:pt x="3" y="6"/>
                  <a:pt x="2" y="8"/>
                </a:cubicBezTo>
                <a:cubicBezTo>
                  <a:pt x="0" y="10"/>
                  <a:pt x="0" y="12"/>
                  <a:pt x="0" y="15"/>
                </a:cubicBezTo>
                <a:cubicBezTo>
                  <a:pt x="0" y="21"/>
                  <a:pt x="4" y="27"/>
                  <a:pt x="10" y="28"/>
                </a:cubicBezTo>
                <a:cubicBezTo>
                  <a:pt x="16" y="30"/>
                  <a:pt x="22" y="27"/>
                  <a:pt x="26" y="22"/>
                </a:cubicBezTo>
                <a:cubicBezTo>
                  <a:pt x="27" y="20"/>
                  <a:pt x="27" y="17"/>
                  <a:pt x="27" y="15"/>
                </a:cubicBezTo>
                <a:cubicBezTo>
                  <a:pt x="27" y="12"/>
                  <a:pt x="26" y="9"/>
                  <a:pt x="24" y="6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5" name="Freeform 50">
            <a:extLst>
              <a:ext uri="{FF2B5EF4-FFF2-40B4-BE49-F238E27FC236}">
                <a16:creationId xmlns:a16="http://schemas.microsoft.com/office/drawing/2014/main" id="{F059B1B3-7AB4-4ECE-9389-A0DBB8D9A20D}"/>
              </a:ext>
            </a:extLst>
          </p:cNvPr>
          <p:cNvSpPr>
            <a:spLocks/>
          </p:cNvSpPr>
          <p:nvPr/>
        </p:nvSpPr>
        <p:spPr bwMode="auto">
          <a:xfrm>
            <a:off x="4633172" y="6643815"/>
            <a:ext cx="157601" cy="121461"/>
          </a:xfrm>
          <a:custGeom>
            <a:avLst/>
            <a:gdLst>
              <a:gd name="T0" fmla="*/ 16 w 36"/>
              <a:gd name="T1" fmla="*/ 0 h 27"/>
              <a:gd name="T2" fmla="*/ 16 w 36"/>
              <a:gd name="T3" fmla="*/ 27 h 27"/>
              <a:gd name="T4" fmla="*/ 16 w 36"/>
              <a:gd name="T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6" h="27">
                <a:moveTo>
                  <a:pt x="16" y="0"/>
                </a:moveTo>
                <a:cubicBezTo>
                  <a:pt x="0" y="0"/>
                  <a:pt x="0" y="27"/>
                  <a:pt x="16" y="27"/>
                </a:cubicBezTo>
                <a:cubicBezTo>
                  <a:pt x="36" y="27"/>
                  <a:pt x="36" y="0"/>
                  <a:pt x="16" y="0"/>
                </a:cubicBezTo>
                <a:close/>
              </a:path>
            </a:pathLst>
          </a:custGeom>
          <a:solidFill>
            <a:srgbClr val="FF7C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6" name="Freeform 51">
            <a:extLst>
              <a:ext uri="{FF2B5EF4-FFF2-40B4-BE49-F238E27FC236}">
                <a16:creationId xmlns:a16="http://schemas.microsoft.com/office/drawing/2014/main" id="{3444FCAC-AD51-4352-AFBE-EF4DE813E39B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6165407"/>
            <a:ext cx="276206" cy="224620"/>
          </a:xfrm>
          <a:custGeom>
            <a:avLst/>
            <a:gdLst>
              <a:gd name="T0" fmla="*/ 63 w 63"/>
              <a:gd name="T1" fmla="*/ 2 h 50"/>
              <a:gd name="T2" fmla="*/ 63 w 63"/>
              <a:gd name="T3" fmla="*/ 2 h 50"/>
              <a:gd name="T4" fmla="*/ 63 w 63"/>
              <a:gd name="T5" fmla="*/ 2 h 50"/>
              <a:gd name="T6" fmla="*/ 63 w 63"/>
              <a:gd name="T7" fmla="*/ 2 h 50"/>
              <a:gd name="T8" fmla="*/ 63 w 63"/>
              <a:gd name="T9" fmla="*/ 2 h 50"/>
              <a:gd name="T10" fmla="*/ 63 w 63"/>
              <a:gd name="T11" fmla="*/ 2 h 50"/>
              <a:gd name="T12" fmla="*/ 63 w 63"/>
              <a:gd name="T13" fmla="*/ 2 h 50"/>
              <a:gd name="T14" fmla="*/ 63 w 63"/>
              <a:gd name="T15" fmla="*/ 2 h 50"/>
              <a:gd name="T16" fmla="*/ 63 w 63"/>
              <a:gd name="T17" fmla="*/ 2 h 50"/>
              <a:gd name="T18" fmla="*/ 63 w 63"/>
              <a:gd name="T19" fmla="*/ 2 h 50"/>
              <a:gd name="T20" fmla="*/ 63 w 63"/>
              <a:gd name="T21" fmla="*/ 2 h 50"/>
              <a:gd name="T22" fmla="*/ 63 w 63"/>
              <a:gd name="T23" fmla="*/ 2 h 50"/>
              <a:gd name="T24" fmla="*/ 63 w 63"/>
              <a:gd name="T25" fmla="*/ 1 h 50"/>
              <a:gd name="T26" fmla="*/ 63 w 63"/>
              <a:gd name="T27" fmla="*/ 2 h 50"/>
              <a:gd name="T28" fmla="*/ 63 w 63"/>
              <a:gd name="T29" fmla="*/ 1 h 50"/>
              <a:gd name="T30" fmla="*/ 63 w 63"/>
              <a:gd name="T31" fmla="*/ 1 h 50"/>
              <a:gd name="T32" fmla="*/ 63 w 63"/>
              <a:gd name="T33" fmla="*/ 1 h 50"/>
              <a:gd name="T34" fmla="*/ 63 w 63"/>
              <a:gd name="T35" fmla="*/ 1 h 50"/>
              <a:gd name="T36" fmla="*/ 63 w 63"/>
              <a:gd name="T37" fmla="*/ 1 h 50"/>
              <a:gd name="T38" fmla="*/ 63 w 63"/>
              <a:gd name="T39" fmla="*/ 1 h 50"/>
              <a:gd name="T40" fmla="*/ 63 w 63"/>
              <a:gd name="T41" fmla="*/ 1 h 50"/>
              <a:gd name="T42" fmla="*/ 63 w 63"/>
              <a:gd name="T43" fmla="*/ 1 h 50"/>
              <a:gd name="T44" fmla="*/ 63 w 63"/>
              <a:gd name="T45" fmla="*/ 1 h 50"/>
              <a:gd name="T46" fmla="*/ 63 w 63"/>
              <a:gd name="T47" fmla="*/ 1 h 50"/>
              <a:gd name="T48" fmla="*/ 63 w 63"/>
              <a:gd name="T49" fmla="*/ 1 h 50"/>
              <a:gd name="T50" fmla="*/ 63 w 63"/>
              <a:gd name="T51" fmla="*/ 1 h 50"/>
              <a:gd name="T52" fmla="*/ 63 w 63"/>
              <a:gd name="T53" fmla="*/ 1 h 50"/>
              <a:gd name="T54" fmla="*/ 63 w 63"/>
              <a:gd name="T55" fmla="*/ 1 h 50"/>
              <a:gd name="T56" fmla="*/ 63 w 63"/>
              <a:gd name="T57" fmla="*/ 1 h 50"/>
              <a:gd name="T58" fmla="*/ 63 w 63"/>
              <a:gd name="T59" fmla="*/ 1 h 50"/>
              <a:gd name="T60" fmla="*/ 63 w 63"/>
              <a:gd name="T61" fmla="*/ 0 h 50"/>
              <a:gd name="T62" fmla="*/ 63 w 63"/>
              <a:gd name="T63" fmla="*/ 1 h 50"/>
              <a:gd name="T64" fmla="*/ 63 w 63"/>
              <a:gd name="T65" fmla="*/ 0 h 50"/>
              <a:gd name="T66" fmla="*/ 63 w 63"/>
              <a:gd name="T67" fmla="*/ 0 h 50"/>
              <a:gd name="T68" fmla="*/ 63 w 63"/>
              <a:gd name="T69" fmla="*/ 0 h 50"/>
              <a:gd name="T70" fmla="*/ 63 w 63"/>
              <a:gd name="T71" fmla="*/ 0 h 50"/>
              <a:gd name="T72" fmla="*/ 49 w 63"/>
              <a:gd name="T73" fmla="*/ 0 h 50"/>
              <a:gd name="T74" fmla="*/ 0 w 63"/>
              <a:gd name="T75" fmla="*/ 50 h 50"/>
              <a:gd name="T76" fmla="*/ 0 w 63"/>
              <a:gd name="T77" fmla="*/ 50 h 50"/>
              <a:gd name="T78" fmla="*/ 49 w 63"/>
              <a:gd name="T79" fmla="*/ 0 h 50"/>
              <a:gd name="T80" fmla="*/ 63 w 63"/>
              <a:gd name="T81" fmla="*/ 2 h 50"/>
              <a:gd name="T82" fmla="*/ 63 w 63"/>
              <a:gd name="T83" fmla="*/ 2 h 50"/>
              <a:gd name="T84" fmla="*/ 63 w 63"/>
              <a:gd name="T85" fmla="*/ 2 h 50"/>
              <a:gd name="T86" fmla="*/ 49 w 63"/>
              <a:gd name="T87" fmla="*/ 0 h 50"/>
              <a:gd name="T88" fmla="*/ 63 w 63"/>
              <a:gd name="T89" fmla="*/ 0 h 50"/>
              <a:gd name="T90" fmla="*/ 63 w 63"/>
              <a:gd name="T91" fmla="*/ 0 h 50"/>
              <a:gd name="T92" fmla="*/ 63 w 63"/>
              <a:gd name="T93" fmla="*/ 0 h 50"/>
              <a:gd name="T94" fmla="*/ 63 w 63"/>
              <a:gd name="T95" fmla="*/ 0 h 50"/>
              <a:gd name="T96" fmla="*/ 63 w 63"/>
              <a:gd name="T97" fmla="*/ 0 h 50"/>
              <a:gd name="T98" fmla="*/ 63 w 63"/>
              <a:gd name="T99" fmla="*/ 0 h 50"/>
              <a:gd name="T100" fmla="*/ 63 w 63"/>
              <a:gd name="T101" fmla="*/ 0 h 50"/>
              <a:gd name="T102" fmla="*/ 63 w 63"/>
              <a:gd name="T103" fmla="*/ 0 h 50"/>
              <a:gd name="T104" fmla="*/ 63 w 63"/>
              <a:gd name="T105" fmla="*/ 0 h 50"/>
              <a:gd name="T106" fmla="*/ 63 w 63"/>
              <a:gd name="T107" fmla="*/ 0 h 50"/>
              <a:gd name="T108" fmla="*/ 63 w 63"/>
              <a:gd name="T109" fmla="*/ 0 h 50"/>
              <a:gd name="T110" fmla="*/ 63 w 63"/>
              <a:gd name="T111" fmla="*/ 0 h 50"/>
              <a:gd name="T112" fmla="*/ 63 w 63"/>
              <a:gd name="T113" fmla="*/ 0 h 50"/>
              <a:gd name="T114" fmla="*/ 63 w 63"/>
              <a:gd name="T115" fmla="*/ 0 h 50"/>
              <a:gd name="T116" fmla="*/ 63 w 63"/>
              <a:gd name="T117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63" h="50"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2"/>
                </a:move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moveTo>
                  <a:pt x="63" y="1"/>
                </a:move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1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1"/>
                </a:cubicBezTo>
                <a:moveTo>
                  <a:pt x="63" y="0"/>
                </a:moveTo>
                <a:cubicBezTo>
                  <a:pt x="63" y="1"/>
                  <a:pt x="63" y="1"/>
                  <a:pt x="63" y="1"/>
                </a:cubicBezTo>
                <a:cubicBezTo>
                  <a:pt x="63" y="1"/>
                  <a:pt x="63" y="1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49" y="0"/>
                </a:moveTo>
                <a:cubicBezTo>
                  <a:pt x="23" y="0"/>
                  <a:pt x="0" y="23"/>
                  <a:pt x="0" y="50"/>
                </a:cubicBezTo>
                <a:cubicBezTo>
                  <a:pt x="0" y="50"/>
                  <a:pt x="0" y="50"/>
                  <a:pt x="0" y="50"/>
                </a:cubicBezTo>
                <a:cubicBezTo>
                  <a:pt x="0" y="23"/>
                  <a:pt x="23" y="0"/>
                  <a:pt x="49" y="0"/>
                </a:cubicBezTo>
                <a:cubicBezTo>
                  <a:pt x="54" y="0"/>
                  <a:pt x="59" y="1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63" y="2"/>
                  <a:pt x="63" y="2"/>
                  <a:pt x="63" y="2"/>
                </a:cubicBezTo>
                <a:cubicBezTo>
                  <a:pt x="59" y="1"/>
                  <a:pt x="54" y="0"/>
                  <a:pt x="49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  <a:moveTo>
                  <a:pt x="63" y="0"/>
                </a:moveTo>
                <a:cubicBezTo>
                  <a:pt x="63" y="0"/>
                  <a:pt x="63" y="0"/>
                  <a:pt x="63" y="0"/>
                </a:cubicBezTo>
                <a:cubicBezTo>
                  <a:pt x="63" y="0"/>
                  <a:pt x="63" y="0"/>
                  <a:pt x="63" y="0"/>
                </a:cubicBezTo>
              </a:path>
            </a:pathLst>
          </a:custGeom>
          <a:solidFill>
            <a:srgbClr val="F2F1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7" name="Freeform 52">
            <a:extLst>
              <a:ext uri="{FF2B5EF4-FFF2-40B4-BE49-F238E27FC236}">
                <a16:creationId xmlns:a16="http://schemas.microsoft.com/office/drawing/2014/main" id="{21C6443E-965C-4788-9AEE-7AFB1B2A474F}"/>
              </a:ext>
            </a:extLst>
          </p:cNvPr>
          <p:cNvSpPr>
            <a:spLocks noEditPoints="1"/>
          </p:cNvSpPr>
          <p:nvPr/>
        </p:nvSpPr>
        <p:spPr bwMode="auto">
          <a:xfrm>
            <a:off x="3890665" y="5950770"/>
            <a:ext cx="469551" cy="489171"/>
          </a:xfrm>
          <a:custGeom>
            <a:avLst/>
            <a:gdLst>
              <a:gd name="T0" fmla="*/ 37 w 107"/>
              <a:gd name="T1" fmla="*/ 93 h 109"/>
              <a:gd name="T2" fmla="*/ 37 w 107"/>
              <a:gd name="T3" fmla="*/ 68 h 109"/>
              <a:gd name="T4" fmla="*/ 37 w 107"/>
              <a:gd name="T5" fmla="*/ 93 h 109"/>
              <a:gd name="T6" fmla="*/ 90 w 107"/>
              <a:gd name="T7" fmla="*/ 94 h 109"/>
              <a:gd name="T8" fmla="*/ 77 w 107"/>
              <a:gd name="T9" fmla="*/ 84 h 109"/>
              <a:gd name="T10" fmla="*/ 81 w 107"/>
              <a:gd name="T11" fmla="*/ 71 h 109"/>
              <a:gd name="T12" fmla="*/ 87 w 107"/>
              <a:gd name="T13" fmla="*/ 68 h 109"/>
              <a:gd name="T14" fmla="*/ 92 w 107"/>
              <a:gd name="T15" fmla="*/ 67 h 109"/>
              <a:gd name="T16" fmla="*/ 101 w 107"/>
              <a:gd name="T17" fmla="*/ 73 h 109"/>
              <a:gd name="T18" fmla="*/ 99 w 107"/>
              <a:gd name="T19" fmla="*/ 90 h 109"/>
              <a:gd name="T20" fmla="*/ 90 w 107"/>
              <a:gd name="T21" fmla="*/ 94 h 109"/>
              <a:gd name="T22" fmla="*/ 107 w 107"/>
              <a:gd name="T23" fmla="*/ 0 h 109"/>
              <a:gd name="T24" fmla="*/ 63 w 107"/>
              <a:gd name="T25" fmla="*/ 48 h 109"/>
              <a:gd name="T26" fmla="*/ 63 w 107"/>
              <a:gd name="T27" fmla="*/ 48 h 109"/>
              <a:gd name="T28" fmla="*/ 63 w 107"/>
              <a:gd name="T29" fmla="*/ 48 h 109"/>
              <a:gd name="T30" fmla="*/ 63 w 107"/>
              <a:gd name="T31" fmla="*/ 48 h 109"/>
              <a:gd name="T32" fmla="*/ 63 w 107"/>
              <a:gd name="T33" fmla="*/ 48 h 109"/>
              <a:gd name="T34" fmla="*/ 63 w 107"/>
              <a:gd name="T35" fmla="*/ 48 h 109"/>
              <a:gd name="T36" fmla="*/ 63 w 107"/>
              <a:gd name="T37" fmla="*/ 48 h 109"/>
              <a:gd name="T38" fmla="*/ 63 w 107"/>
              <a:gd name="T39" fmla="*/ 48 h 109"/>
              <a:gd name="T40" fmla="*/ 63 w 107"/>
              <a:gd name="T41" fmla="*/ 48 h 109"/>
              <a:gd name="T42" fmla="*/ 63 w 107"/>
              <a:gd name="T43" fmla="*/ 48 h 109"/>
              <a:gd name="T44" fmla="*/ 63 w 107"/>
              <a:gd name="T45" fmla="*/ 48 h 109"/>
              <a:gd name="T46" fmla="*/ 63 w 107"/>
              <a:gd name="T47" fmla="*/ 48 h 109"/>
              <a:gd name="T48" fmla="*/ 63 w 107"/>
              <a:gd name="T49" fmla="*/ 48 h 109"/>
              <a:gd name="T50" fmla="*/ 63 w 107"/>
              <a:gd name="T51" fmla="*/ 49 h 109"/>
              <a:gd name="T52" fmla="*/ 63 w 107"/>
              <a:gd name="T53" fmla="*/ 49 h 109"/>
              <a:gd name="T54" fmla="*/ 63 w 107"/>
              <a:gd name="T55" fmla="*/ 49 h 109"/>
              <a:gd name="T56" fmla="*/ 63 w 107"/>
              <a:gd name="T57" fmla="*/ 49 h 109"/>
              <a:gd name="T58" fmla="*/ 63 w 107"/>
              <a:gd name="T59" fmla="*/ 49 h 109"/>
              <a:gd name="T60" fmla="*/ 63 w 107"/>
              <a:gd name="T61" fmla="*/ 49 h 109"/>
              <a:gd name="T62" fmla="*/ 63 w 107"/>
              <a:gd name="T63" fmla="*/ 49 h 109"/>
              <a:gd name="T64" fmla="*/ 63 w 107"/>
              <a:gd name="T65" fmla="*/ 49 h 109"/>
              <a:gd name="T66" fmla="*/ 63 w 107"/>
              <a:gd name="T67" fmla="*/ 49 h 109"/>
              <a:gd name="T68" fmla="*/ 63 w 107"/>
              <a:gd name="T69" fmla="*/ 49 h 109"/>
              <a:gd name="T70" fmla="*/ 63 w 107"/>
              <a:gd name="T71" fmla="*/ 49 h 109"/>
              <a:gd name="T72" fmla="*/ 63 w 107"/>
              <a:gd name="T73" fmla="*/ 49 h 109"/>
              <a:gd name="T74" fmla="*/ 63 w 107"/>
              <a:gd name="T75" fmla="*/ 50 h 109"/>
              <a:gd name="T76" fmla="*/ 63 w 107"/>
              <a:gd name="T77" fmla="*/ 50 h 109"/>
              <a:gd name="T78" fmla="*/ 63 w 107"/>
              <a:gd name="T79" fmla="*/ 50 h 109"/>
              <a:gd name="T80" fmla="*/ 63 w 107"/>
              <a:gd name="T81" fmla="*/ 50 h 109"/>
              <a:gd name="T82" fmla="*/ 63 w 107"/>
              <a:gd name="T83" fmla="*/ 50 h 109"/>
              <a:gd name="T84" fmla="*/ 63 w 107"/>
              <a:gd name="T85" fmla="*/ 50 h 109"/>
              <a:gd name="T86" fmla="*/ 63 w 107"/>
              <a:gd name="T87" fmla="*/ 50 h 109"/>
              <a:gd name="T88" fmla="*/ 63 w 107"/>
              <a:gd name="T89" fmla="*/ 50 h 109"/>
              <a:gd name="T90" fmla="*/ 63 w 107"/>
              <a:gd name="T91" fmla="*/ 50 h 109"/>
              <a:gd name="T92" fmla="*/ 63 w 107"/>
              <a:gd name="T93" fmla="*/ 50 h 109"/>
              <a:gd name="T94" fmla="*/ 63 w 107"/>
              <a:gd name="T95" fmla="*/ 50 h 109"/>
              <a:gd name="T96" fmla="*/ 49 w 107"/>
              <a:gd name="T97" fmla="*/ 48 h 109"/>
              <a:gd name="T98" fmla="*/ 0 w 107"/>
              <a:gd name="T99" fmla="*/ 98 h 109"/>
              <a:gd name="T100" fmla="*/ 1 w 107"/>
              <a:gd name="T101" fmla="*/ 109 h 109"/>
              <a:gd name="T102" fmla="*/ 107 w 107"/>
              <a:gd name="T103" fmla="*/ 109 h 109"/>
              <a:gd name="T104" fmla="*/ 107 w 107"/>
              <a:gd name="T105" fmla="*/ 56 h 109"/>
              <a:gd name="T106" fmla="*/ 101 w 107"/>
              <a:gd name="T107" fmla="*/ 58 h 109"/>
              <a:gd name="T108" fmla="*/ 101 w 107"/>
              <a:gd name="T109" fmla="*/ 30 h 109"/>
              <a:gd name="T110" fmla="*/ 107 w 107"/>
              <a:gd name="T111" fmla="*/ 31 h 109"/>
              <a:gd name="T112" fmla="*/ 107 w 107"/>
              <a:gd name="T113" fmla="*/ 0 h 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107" h="109">
                <a:moveTo>
                  <a:pt x="37" y="93"/>
                </a:moveTo>
                <a:cubicBezTo>
                  <a:pt x="21" y="93"/>
                  <a:pt x="21" y="68"/>
                  <a:pt x="37" y="68"/>
                </a:cubicBezTo>
                <a:cubicBezTo>
                  <a:pt x="53" y="68"/>
                  <a:pt x="53" y="93"/>
                  <a:pt x="37" y="93"/>
                </a:cubicBezTo>
                <a:moveTo>
                  <a:pt x="90" y="94"/>
                </a:moveTo>
                <a:cubicBezTo>
                  <a:pt x="85" y="94"/>
                  <a:pt x="79" y="90"/>
                  <a:pt x="77" y="84"/>
                </a:cubicBezTo>
                <a:cubicBezTo>
                  <a:pt x="76" y="79"/>
                  <a:pt x="77" y="75"/>
                  <a:pt x="81" y="71"/>
                </a:cubicBezTo>
                <a:cubicBezTo>
                  <a:pt x="82" y="69"/>
                  <a:pt x="84" y="68"/>
                  <a:pt x="87" y="68"/>
                </a:cubicBezTo>
                <a:cubicBezTo>
                  <a:pt x="88" y="67"/>
                  <a:pt x="90" y="67"/>
                  <a:pt x="92" y="67"/>
                </a:cubicBezTo>
                <a:cubicBezTo>
                  <a:pt x="96" y="67"/>
                  <a:pt x="99" y="69"/>
                  <a:pt x="101" y="73"/>
                </a:cubicBezTo>
                <a:cubicBezTo>
                  <a:pt x="104" y="79"/>
                  <a:pt x="104" y="85"/>
                  <a:pt x="99" y="90"/>
                </a:cubicBezTo>
                <a:cubicBezTo>
                  <a:pt x="97" y="92"/>
                  <a:pt x="93" y="94"/>
                  <a:pt x="90" y="94"/>
                </a:cubicBezTo>
                <a:moveTo>
                  <a:pt x="107" y="0"/>
                </a:moveTo>
                <a:cubicBezTo>
                  <a:pt x="83" y="4"/>
                  <a:pt x="65" y="24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8"/>
                  <a:pt x="63" y="48"/>
                  <a:pt x="63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49"/>
                  <a:pt x="63" y="49"/>
                </a:cubicBezTo>
                <a:cubicBezTo>
                  <a:pt x="63" y="49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63" y="50"/>
                  <a:pt x="63" y="50"/>
                  <a:pt x="63" y="50"/>
                </a:cubicBezTo>
                <a:cubicBezTo>
                  <a:pt x="59" y="49"/>
                  <a:pt x="54" y="48"/>
                  <a:pt x="49" y="48"/>
                </a:cubicBezTo>
                <a:cubicBezTo>
                  <a:pt x="23" y="48"/>
                  <a:pt x="0" y="71"/>
                  <a:pt x="0" y="98"/>
                </a:cubicBezTo>
                <a:cubicBezTo>
                  <a:pt x="0" y="101"/>
                  <a:pt x="1" y="105"/>
                  <a:pt x="1" y="109"/>
                </a:cubicBezTo>
                <a:cubicBezTo>
                  <a:pt x="107" y="109"/>
                  <a:pt x="107" y="109"/>
                  <a:pt x="107" y="109"/>
                </a:cubicBezTo>
                <a:cubicBezTo>
                  <a:pt x="107" y="56"/>
                  <a:pt x="107" y="56"/>
                  <a:pt x="107" y="56"/>
                </a:cubicBezTo>
                <a:cubicBezTo>
                  <a:pt x="105" y="57"/>
                  <a:pt x="103" y="58"/>
                  <a:pt x="101" y="58"/>
                </a:cubicBezTo>
                <a:cubicBezTo>
                  <a:pt x="81" y="58"/>
                  <a:pt x="81" y="30"/>
                  <a:pt x="101" y="30"/>
                </a:cubicBezTo>
                <a:cubicBezTo>
                  <a:pt x="103" y="30"/>
                  <a:pt x="105" y="30"/>
                  <a:pt x="107" y="31"/>
                </a:cubicBezTo>
                <a:cubicBezTo>
                  <a:pt x="107" y="0"/>
                  <a:pt x="107" y="0"/>
                  <a:pt x="107" y="0"/>
                </a:cubicBezTo>
              </a:path>
            </a:pathLst>
          </a:custGeom>
          <a:solidFill>
            <a:srgbClr val="FFDDD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8" name="Freeform 53">
            <a:extLst>
              <a:ext uri="{FF2B5EF4-FFF2-40B4-BE49-F238E27FC236}">
                <a16:creationId xmlns:a16="http://schemas.microsoft.com/office/drawing/2014/main" id="{E4F72A91-083C-468A-988D-D023D934C7F2}"/>
              </a:ext>
            </a:extLst>
          </p:cNvPr>
          <p:cNvSpPr>
            <a:spLocks/>
          </p:cNvSpPr>
          <p:nvPr/>
        </p:nvSpPr>
        <p:spPr bwMode="auto">
          <a:xfrm>
            <a:off x="3983275" y="6255255"/>
            <a:ext cx="139728" cy="113142"/>
          </a:xfrm>
          <a:custGeom>
            <a:avLst/>
            <a:gdLst>
              <a:gd name="T0" fmla="*/ 16 w 32"/>
              <a:gd name="T1" fmla="*/ 0 h 25"/>
              <a:gd name="T2" fmla="*/ 16 w 32"/>
              <a:gd name="T3" fmla="*/ 25 h 25"/>
              <a:gd name="T4" fmla="*/ 16 w 32"/>
              <a:gd name="T5" fmla="*/ 0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2" h="25">
                <a:moveTo>
                  <a:pt x="16" y="0"/>
                </a:moveTo>
                <a:cubicBezTo>
                  <a:pt x="0" y="0"/>
                  <a:pt x="0" y="25"/>
                  <a:pt x="16" y="25"/>
                </a:cubicBezTo>
                <a:cubicBezTo>
                  <a:pt x="32" y="25"/>
                  <a:pt x="32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39" name="Freeform 54">
            <a:extLst>
              <a:ext uri="{FF2B5EF4-FFF2-40B4-BE49-F238E27FC236}">
                <a16:creationId xmlns:a16="http://schemas.microsoft.com/office/drawing/2014/main" id="{BE7A43C1-7BDF-4168-99F4-7A05BFE8FDFD}"/>
              </a:ext>
            </a:extLst>
          </p:cNvPr>
          <p:cNvSpPr>
            <a:spLocks/>
          </p:cNvSpPr>
          <p:nvPr/>
        </p:nvSpPr>
        <p:spPr bwMode="auto">
          <a:xfrm>
            <a:off x="4223737" y="6643815"/>
            <a:ext cx="123480" cy="121461"/>
          </a:xfrm>
          <a:custGeom>
            <a:avLst/>
            <a:gdLst>
              <a:gd name="T0" fmla="*/ 16 w 28"/>
              <a:gd name="T1" fmla="*/ 0 h 27"/>
              <a:gd name="T2" fmla="*/ 11 w 28"/>
              <a:gd name="T3" fmla="*/ 1 h 27"/>
              <a:gd name="T4" fmla="*/ 5 w 28"/>
              <a:gd name="T5" fmla="*/ 4 h 27"/>
              <a:gd name="T6" fmla="*/ 1 w 28"/>
              <a:gd name="T7" fmla="*/ 17 h 27"/>
              <a:gd name="T8" fmla="*/ 14 w 28"/>
              <a:gd name="T9" fmla="*/ 27 h 27"/>
              <a:gd name="T10" fmla="*/ 23 w 28"/>
              <a:gd name="T11" fmla="*/ 23 h 27"/>
              <a:gd name="T12" fmla="*/ 25 w 28"/>
              <a:gd name="T13" fmla="*/ 6 h 27"/>
              <a:gd name="T14" fmla="*/ 16 w 28"/>
              <a:gd name="T15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" h="27">
                <a:moveTo>
                  <a:pt x="16" y="0"/>
                </a:moveTo>
                <a:cubicBezTo>
                  <a:pt x="14" y="0"/>
                  <a:pt x="12" y="0"/>
                  <a:pt x="11" y="1"/>
                </a:cubicBezTo>
                <a:cubicBezTo>
                  <a:pt x="8" y="1"/>
                  <a:pt x="6" y="2"/>
                  <a:pt x="5" y="4"/>
                </a:cubicBezTo>
                <a:cubicBezTo>
                  <a:pt x="1" y="8"/>
                  <a:pt x="0" y="12"/>
                  <a:pt x="1" y="17"/>
                </a:cubicBezTo>
                <a:cubicBezTo>
                  <a:pt x="3" y="23"/>
                  <a:pt x="9" y="27"/>
                  <a:pt x="14" y="27"/>
                </a:cubicBezTo>
                <a:cubicBezTo>
                  <a:pt x="17" y="27"/>
                  <a:pt x="21" y="25"/>
                  <a:pt x="23" y="23"/>
                </a:cubicBezTo>
                <a:cubicBezTo>
                  <a:pt x="28" y="18"/>
                  <a:pt x="28" y="12"/>
                  <a:pt x="25" y="6"/>
                </a:cubicBezTo>
                <a:cubicBezTo>
                  <a:pt x="23" y="2"/>
                  <a:pt x="20" y="0"/>
                  <a:pt x="16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0" name="Freeform 55">
            <a:extLst>
              <a:ext uri="{FF2B5EF4-FFF2-40B4-BE49-F238E27FC236}">
                <a16:creationId xmlns:a16="http://schemas.microsoft.com/office/drawing/2014/main" id="{E1660211-1155-40FD-BD5E-B213A27AD23E}"/>
              </a:ext>
            </a:extLst>
          </p:cNvPr>
          <p:cNvSpPr>
            <a:spLocks/>
          </p:cNvSpPr>
          <p:nvPr/>
        </p:nvSpPr>
        <p:spPr bwMode="auto">
          <a:xfrm>
            <a:off x="4246484" y="6477430"/>
            <a:ext cx="113732" cy="124789"/>
          </a:xfrm>
          <a:custGeom>
            <a:avLst/>
            <a:gdLst>
              <a:gd name="T0" fmla="*/ 20 w 26"/>
              <a:gd name="T1" fmla="*/ 0 h 28"/>
              <a:gd name="T2" fmla="*/ 20 w 26"/>
              <a:gd name="T3" fmla="*/ 28 h 28"/>
              <a:gd name="T4" fmla="*/ 26 w 26"/>
              <a:gd name="T5" fmla="*/ 26 h 28"/>
              <a:gd name="T6" fmla="*/ 26 w 26"/>
              <a:gd name="T7" fmla="*/ 1 h 28"/>
              <a:gd name="T8" fmla="*/ 20 w 26"/>
              <a:gd name="T9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28">
                <a:moveTo>
                  <a:pt x="20" y="0"/>
                </a:moveTo>
                <a:cubicBezTo>
                  <a:pt x="0" y="0"/>
                  <a:pt x="0" y="28"/>
                  <a:pt x="20" y="28"/>
                </a:cubicBezTo>
                <a:cubicBezTo>
                  <a:pt x="22" y="28"/>
                  <a:pt x="24" y="27"/>
                  <a:pt x="26" y="26"/>
                </a:cubicBezTo>
                <a:cubicBezTo>
                  <a:pt x="26" y="1"/>
                  <a:pt x="26" y="1"/>
                  <a:pt x="26" y="1"/>
                </a:cubicBezTo>
                <a:cubicBezTo>
                  <a:pt x="24" y="0"/>
                  <a:pt x="22" y="0"/>
                  <a:pt x="20" y="0"/>
                </a:cubicBezTo>
              </a:path>
            </a:pathLst>
          </a:custGeom>
          <a:solidFill>
            <a:srgbClr val="FFB29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1" name="Freeform 62">
            <a:extLst>
              <a:ext uri="{FF2B5EF4-FFF2-40B4-BE49-F238E27FC236}">
                <a16:creationId xmlns:a16="http://schemas.microsoft.com/office/drawing/2014/main" id="{5E5473B7-1172-408C-9288-326CE26C4864}"/>
              </a:ext>
            </a:extLst>
          </p:cNvPr>
          <p:cNvSpPr>
            <a:spLocks/>
          </p:cNvSpPr>
          <p:nvPr/>
        </p:nvSpPr>
        <p:spPr bwMode="auto">
          <a:xfrm>
            <a:off x="2850830" y="5932468"/>
            <a:ext cx="162474" cy="732092"/>
          </a:xfrm>
          <a:custGeom>
            <a:avLst/>
            <a:gdLst>
              <a:gd name="T0" fmla="*/ 7 w 37"/>
              <a:gd name="T1" fmla="*/ 163 h 163"/>
              <a:gd name="T2" fmla="*/ 7 w 37"/>
              <a:gd name="T3" fmla="*/ 156 h 163"/>
              <a:gd name="T4" fmla="*/ 9 w 37"/>
              <a:gd name="T5" fmla="*/ 137 h 163"/>
              <a:gd name="T6" fmla="*/ 11 w 37"/>
              <a:gd name="T7" fmla="*/ 81 h 163"/>
              <a:gd name="T8" fmla="*/ 11 w 37"/>
              <a:gd name="T9" fmla="*/ 66 h 163"/>
              <a:gd name="T10" fmla="*/ 10 w 37"/>
              <a:gd name="T11" fmla="*/ 51 h 163"/>
              <a:gd name="T12" fmla="*/ 9 w 37"/>
              <a:gd name="T13" fmla="*/ 37 h 163"/>
              <a:gd name="T14" fmla="*/ 7 w 37"/>
              <a:gd name="T15" fmla="*/ 25 h 163"/>
              <a:gd name="T16" fmla="*/ 5 w 37"/>
              <a:gd name="T17" fmla="*/ 14 h 163"/>
              <a:gd name="T18" fmla="*/ 2 w 37"/>
              <a:gd name="T19" fmla="*/ 6 h 163"/>
              <a:gd name="T20" fmla="*/ 0 w 37"/>
              <a:gd name="T21" fmla="*/ 0 h 163"/>
              <a:gd name="T22" fmla="*/ 3 w 37"/>
              <a:gd name="T23" fmla="*/ 6 h 163"/>
              <a:gd name="T24" fmla="*/ 7 w 37"/>
              <a:gd name="T25" fmla="*/ 13 h 163"/>
              <a:gd name="T26" fmla="*/ 11 w 37"/>
              <a:gd name="T27" fmla="*/ 23 h 163"/>
              <a:gd name="T28" fmla="*/ 16 w 37"/>
              <a:gd name="T29" fmla="*/ 35 h 163"/>
              <a:gd name="T30" fmla="*/ 20 w 37"/>
              <a:gd name="T31" fmla="*/ 49 h 163"/>
              <a:gd name="T32" fmla="*/ 23 w 37"/>
              <a:gd name="T33" fmla="*/ 64 h 163"/>
              <a:gd name="T34" fmla="*/ 26 w 37"/>
              <a:gd name="T35" fmla="*/ 79 h 163"/>
              <a:gd name="T36" fmla="*/ 35 w 37"/>
              <a:gd name="T37" fmla="*/ 137 h 163"/>
              <a:gd name="T38" fmla="*/ 37 w 37"/>
              <a:gd name="T39" fmla="*/ 156 h 163"/>
              <a:gd name="T40" fmla="*/ 37 w 37"/>
              <a:gd name="T41" fmla="*/ 163 h 163"/>
              <a:gd name="T42" fmla="*/ 7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7" y="163"/>
                </a:moveTo>
                <a:cubicBezTo>
                  <a:pt x="7" y="163"/>
                  <a:pt x="7" y="160"/>
                  <a:pt x="7" y="156"/>
                </a:cubicBezTo>
                <a:cubicBezTo>
                  <a:pt x="8" y="151"/>
                  <a:pt x="8" y="145"/>
                  <a:pt x="9" y="137"/>
                </a:cubicBezTo>
                <a:cubicBezTo>
                  <a:pt x="10" y="122"/>
                  <a:pt x="11" y="101"/>
                  <a:pt x="11" y="81"/>
                </a:cubicBezTo>
                <a:cubicBezTo>
                  <a:pt x="11" y="76"/>
                  <a:pt x="11" y="71"/>
                  <a:pt x="11" y="66"/>
                </a:cubicBezTo>
                <a:cubicBezTo>
                  <a:pt x="11" y="60"/>
                  <a:pt x="10" y="56"/>
                  <a:pt x="10" y="51"/>
                </a:cubicBezTo>
                <a:cubicBezTo>
                  <a:pt x="9" y="46"/>
                  <a:pt x="9" y="41"/>
                  <a:pt x="9" y="37"/>
                </a:cubicBezTo>
                <a:cubicBezTo>
                  <a:pt x="8" y="33"/>
                  <a:pt x="8" y="28"/>
                  <a:pt x="7" y="25"/>
                </a:cubicBezTo>
                <a:cubicBezTo>
                  <a:pt x="6" y="21"/>
                  <a:pt x="5" y="17"/>
                  <a:pt x="5" y="14"/>
                </a:cubicBezTo>
                <a:cubicBezTo>
                  <a:pt x="4" y="11"/>
                  <a:pt x="3" y="9"/>
                  <a:pt x="2" y="6"/>
                </a:cubicBezTo>
                <a:cubicBezTo>
                  <a:pt x="1" y="2"/>
                  <a:pt x="0" y="0"/>
                  <a:pt x="0" y="0"/>
                </a:cubicBezTo>
                <a:cubicBezTo>
                  <a:pt x="0" y="0"/>
                  <a:pt x="1" y="2"/>
                  <a:pt x="3" y="6"/>
                </a:cubicBezTo>
                <a:cubicBezTo>
                  <a:pt x="5" y="8"/>
                  <a:pt x="6" y="10"/>
                  <a:pt x="7" y="13"/>
                </a:cubicBezTo>
                <a:cubicBezTo>
                  <a:pt x="9" y="16"/>
                  <a:pt x="10" y="20"/>
                  <a:pt x="11" y="23"/>
                </a:cubicBezTo>
                <a:cubicBezTo>
                  <a:pt x="13" y="27"/>
                  <a:pt x="14" y="31"/>
                  <a:pt x="16" y="35"/>
                </a:cubicBezTo>
                <a:cubicBezTo>
                  <a:pt x="17" y="40"/>
                  <a:pt x="18" y="44"/>
                  <a:pt x="20" y="49"/>
                </a:cubicBezTo>
                <a:cubicBezTo>
                  <a:pt x="21" y="54"/>
                  <a:pt x="22" y="59"/>
                  <a:pt x="23" y="64"/>
                </a:cubicBezTo>
                <a:cubicBezTo>
                  <a:pt x="24" y="69"/>
                  <a:pt x="25" y="74"/>
                  <a:pt x="26" y="79"/>
                </a:cubicBezTo>
                <a:cubicBezTo>
                  <a:pt x="30" y="100"/>
                  <a:pt x="33" y="121"/>
                  <a:pt x="35" y="137"/>
                </a:cubicBezTo>
                <a:cubicBezTo>
                  <a:pt x="36" y="145"/>
                  <a:pt x="36" y="151"/>
                  <a:pt x="37" y="156"/>
                </a:cubicBezTo>
                <a:cubicBezTo>
                  <a:pt x="37" y="160"/>
                  <a:pt x="37" y="163"/>
                  <a:pt x="37" y="163"/>
                </a:cubicBezTo>
                <a:lnTo>
                  <a:pt x="7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2" name="Freeform 63">
            <a:extLst>
              <a:ext uri="{FF2B5EF4-FFF2-40B4-BE49-F238E27FC236}">
                <a16:creationId xmlns:a16="http://schemas.microsoft.com/office/drawing/2014/main" id="{811FBD50-5096-4914-A765-736986E232DB}"/>
              </a:ext>
            </a:extLst>
          </p:cNvPr>
          <p:cNvSpPr>
            <a:spLocks/>
          </p:cNvSpPr>
          <p:nvPr/>
        </p:nvSpPr>
        <p:spPr bwMode="auto">
          <a:xfrm>
            <a:off x="2577873" y="5621329"/>
            <a:ext cx="544289" cy="589002"/>
          </a:xfrm>
          <a:custGeom>
            <a:avLst/>
            <a:gdLst>
              <a:gd name="T0" fmla="*/ 105 w 124"/>
              <a:gd name="T1" fmla="*/ 55 h 131"/>
              <a:gd name="T2" fmla="*/ 92 w 124"/>
              <a:gd name="T3" fmla="*/ 52 h 131"/>
              <a:gd name="T4" fmla="*/ 82 w 124"/>
              <a:gd name="T5" fmla="*/ 11 h 131"/>
              <a:gd name="T6" fmla="*/ 41 w 124"/>
              <a:gd name="T7" fmla="*/ 33 h 131"/>
              <a:gd name="T8" fmla="*/ 30 w 124"/>
              <a:gd name="T9" fmla="*/ 31 h 131"/>
              <a:gd name="T10" fmla="*/ 20 w 124"/>
              <a:gd name="T11" fmla="*/ 34 h 131"/>
              <a:gd name="T12" fmla="*/ 20 w 124"/>
              <a:gd name="T13" fmla="*/ 34 h 131"/>
              <a:gd name="T14" fmla="*/ 7 w 124"/>
              <a:gd name="T15" fmla="*/ 46 h 131"/>
              <a:gd name="T16" fmla="*/ 17 w 124"/>
              <a:gd name="T17" fmla="*/ 80 h 131"/>
              <a:gd name="T18" fmla="*/ 21 w 124"/>
              <a:gd name="T19" fmla="*/ 81 h 131"/>
              <a:gd name="T20" fmla="*/ 18 w 124"/>
              <a:gd name="T21" fmla="*/ 86 h 131"/>
              <a:gd name="T22" fmla="*/ 30 w 124"/>
              <a:gd name="T23" fmla="*/ 124 h 131"/>
              <a:gd name="T24" fmla="*/ 68 w 124"/>
              <a:gd name="T25" fmla="*/ 112 h 131"/>
              <a:gd name="T26" fmla="*/ 71 w 124"/>
              <a:gd name="T27" fmla="*/ 102 h 131"/>
              <a:gd name="T28" fmla="*/ 72 w 124"/>
              <a:gd name="T29" fmla="*/ 104 h 131"/>
              <a:gd name="T30" fmla="*/ 84 w 124"/>
              <a:gd name="T31" fmla="*/ 110 h 131"/>
              <a:gd name="T32" fmla="*/ 90 w 124"/>
              <a:gd name="T33" fmla="*/ 110 h 131"/>
              <a:gd name="T34" fmla="*/ 96 w 124"/>
              <a:gd name="T35" fmla="*/ 110 h 131"/>
              <a:gd name="T36" fmla="*/ 100 w 124"/>
              <a:gd name="T37" fmla="*/ 109 h 131"/>
              <a:gd name="T38" fmla="*/ 117 w 124"/>
              <a:gd name="T39" fmla="*/ 94 h 131"/>
              <a:gd name="T40" fmla="*/ 105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05" y="55"/>
                </a:moveTo>
                <a:cubicBezTo>
                  <a:pt x="101" y="53"/>
                  <a:pt x="97" y="52"/>
                  <a:pt x="92" y="52"/>
                </a:cubicBezTo>
                <a:cubicBezTo>
                  <a:pt x="101" y="39"/>
                  <a:pt x="100" y="20"/>
                  <a:pt x="82" y="11"/>
                </a:cubicBezTo>
                <a:cubicBezTo>
                  <a:pt x="62" y="0"/>
                  <a:pt x="44" y="15"/>
                  <a:pt x="41" y="33"/>
                </a:cubicBezTo>
                <a:cubicBezTo>
                  <a:pt x="37" y="31"/>
                  <a:pt x="34" y="31"/>
                  <a:pt x="30" y="31"/>
                </a:cubicBezTo>
                <a:cubicBezTo>
                  <a:pt x="27" y="31"/>
                  <a:pt x="23" y="32"/>
                  <a:pt x="20" y="34"/>
                </a:cubicBezTo>
                <a:cubicBezTo>
                  <a:pt x="20" y="34"/>
                  <a:pt x="20" y="34"/>
                  <a:pt x="20" y="34"/>
                </a:cubicBezTo>
                <a:cubicBezTo>
                  <a:pt x="14" y="36"/>
                  <a:pt x="9" y="41"/>
                  <a:pt x="7" y="46"/>
                </a:cubicBezTo>
                <a:cubicBezTo>
                  <a:pt x="0" y="58"/>
                  <a:pt x="5" y="73"/>
                  <a:pt x="17" y="80"/>
                </a:cubicBezTo>
                <a:cubicBezTo>
                  <a:pt x="19" y="80"/>
                  <a:pt x="20" y="81"/>
                  <a:pt x="21" y="81"/>
                </a:cubicBezTo>
                <a:cubicBezTo>
                  <a:pt x="20" y="83"/>
                  <a:pt x="19" y="84"/>
                  <a:pt x="18" y="86"/>
                </a:cubicBezTo>
                <a:cubicBezTo>
                  <a:pt x="11" y="99"/>
                  <a:pt x="17" y="117"/>
                  <a:pt x="30" y="124"/>
                </a:cubicBezTo>
                <a:cubicBezTo>
                  <a:pt x="44" y="131"/>
                  <a:pt x="61" y="125"/>
                  <a:pt x="68" y="112"/>
                </a:cubicBezTo>
                <a:cubicBezTo>
                  <a:pt x="70" y="109"/>
                  <a:pt x="70" y="106"/>
                  <a:pt x="71" y="102"/>
                </a:cubicBezTo>
                <a:cubicBezTo>
                  <a:pt x="71" y="103"/>
                  <a:pt x="72" y="103"/>
                  <a:pt x="72" y="104"/>
                </a:cubicBezTo>
                <a:cubicBezTo>
                  <a:pt x="76" y="107"/>
                  <a:pt x="79" y="109"/>
                  <a:pt x="84" y="110"/>
                </a:cubicBezTo>
                <a:cubicBezTo>
                  <a:pt x="86" y="110"/>
                  <a:pt x="88" y="110"/>
                  <a:pt x="90" y="110"/>
                </a:cubicBezTo>
                <a:cubicBezTo>
                  <a:pt x="92" y="110"/>
                  <a:pt x="94" y="110"/>
                  <a:pt x="96" y="110"/>
                </a:cubicBezTo>
                <a:cubicBezTo>
                  <a:pt x="97" y="109"/>
                  <a:pt x="98" y="109"/>
                  <a:pt x="100" y="109"/>
                </a:cubicBezTo>
                <a:cubicBezTo>
                  <a:pt x="107" y="106"/>
                  <a:pt x="114" y="101"/>
                  <a:pt x="117" y="94"/>
                </a:cubicBezTo>
                <a:cubicBezTo>
                  <a:pt x="124" y="80"/>
                  <a:pt x="119" y="63"/>
                  <a:pt x="105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3" name="Freeform 64">
            <a:extLst>
              <a:ext uri="{FF2B5EF4-FFF2-40B4-BE49-F238E27FC236}">
                <a16:creationId xmlns:a16="http://schemas.microsoft.com/office/drawing/2014/main" id="{62CE4F76-2624-4759-8BEB-0475378E7DFF}"/>
              </a:ext>
            </a:extLst>
          </p:cNvPr>
          <p:cNvSpPr>
            <a:spLocks/>
          </p:cNvSpPr>
          <p:nvPr/>
        </p:nvSpPr>
        <p:spPr bwMode="auto">
          <a:xfrm>
            <a:off x="2670483" y="5771075"/>
            <a:ext cx="328198" cy="309475"/>
          </a:xfrm>
          <a:custGeom>
            <a:avLst/>
            <a:gdLst>
              <a:gd name="T0" fmla="*/ 48 w 75"/>
              <a:gd name="T1" fmla="*/ 15 h 69"/>
              <a:gd name="T2" fmla="*/ 27 w 75"/>
              <a:gd name="T3" fmla="*/ 55 h 69"/>
              <a:gd name="T4" fmla="*/ 48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48" y="15"/>
                </a:moveTo>
                <a:cubicBezTo>
                  <a:pt x="21" y="0"/>
                  <a:pt x="0" y="41"/>
                  <a:pt x="27" y="55"/>
                </a:cubicBezTo>
                <a:cubicBezTo>
                  <a:pt x="54" y="69"/>
                  <a:pt x="75" y="29"/>
                  <a:pt x="48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4" name="Freeform 65">
            <a:extLst>
              <a:ext uri="{FF2B5EF4-FFF2-40B4-BE49-F238E27FC236}">
                <a16:creationId xmlns:a16="http://schemas.microsoft.com/office/drawing/2014/main" id="{FF688C53-19DA-40E5-982F-C00123A35C9B}"/>
              </a:ext>
            </a:extLst>
          </p:cNvPr>
          <p:cNvSpPr>
            <a:spLocks/>
          </p:cNvSpPr>
          <p:nvPr/>
        </p:nvSpPr>
        <p:spPr bwMode="auto">
          <a:xfrm>
            <a:off x="2941816" y="6157087"/>
            <a:ext cx="242087" cy="197998"/>
          </a:xfrm>
          <a:custGeom>
            <a:avLst/>
            <a:gdLst>
              <a:gd name="T0" fmla="*/ 7 w 55"/>
              <a:gd name="T1" fmla="*/ 44 h 44"/>
              <a:gd name="T2" fmla="*/ 43 w 55"/>
              <a:gd name="T3" fmla="*/ 0 h 44"/>
              <a:gd name="T4" fmla="*/ 7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7" y="44"/>
                </a:moveTo>
                <a:cubicBezTo>
                  <a:pt x="7" y="44"/>
                  <a:pt x="0" y="5"/>
                  <a:pt x="43" y="0"/>
                </a:cubicBezTo>
                <a:cubicBezTo>
                  <a:pt x="43" y="0"/>
                  <a:pt x="55" y="40"/>
                  <a:pt x="7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5" name="Freeform 66">
            <a:extLst>
              <a:ext uri="{FF2B5EF4-FFF2-40B4-BE49-F238E27FC236}">
                <a16:creationId xmlns:a16="http://schemas.microsoft.com/office/drawing/2014/main" id="{C32A52F4-C2BA-4A8B-A2FE-CF48B49DC18E}"/>
              </a:ext>
            </a:extLst>
          </p:cNvPr>
          <p:cNvSpPr>
            <a:spLocks/>
          </p:cNvSpPr>
          <p:nvPr/>
        </p:nvSpPr>
        <p:spPr bwMode="auto">
          <a:xfrm>
            <a:off x="2108322" y="6022316"/>
            <a:ext cx="162474" cy="732092"/>
          </a:xfrm>
          <a:custGeom>
            <a:avLst/>
            <a:gdLst>
              <a:gd name="T0" fmla="*/ 0 w 37"/>
              <a:gd name="T1" fmla="*/ 163 h 163"/>
              <a:gd name="T2" fmla="*/ 0 w 37"/>
              <a:gd name="T3" fmla="*/ 156 h 163"/>
              <a:gd name="T4" fmla="*/ 2 w 37"/>
              <a:gd name="T5" fmla="*/ 137 h 163"/>
              <a:gd name="T6" fmla="*/ 11 w 37"/>
              <a:gd name="T7" fmla="*/ 79 h 163"/>
              <a:gd name="T8" fmla="*/ 14 w 37"/>
              <a:gd name="T9" fmla="*/ 64 h 163"/>
              <a:gd name="T10" fmla="*/ 17 w 37"/>
              <a:gd name="T11" fmla="*/ 49 h 163"/>
              <a:gd name="T12" fmla="*/ 21 w 37"/>
              <a:gd name="T13" fmla="*/ 35 h 163"/>
              <a:gd name="T14" fmla="*/ 26 w 37"/>
              <a:gd name="T15" fmla="*/ 23 h 163"/>
              <a:gd name="T16" fmla="*/ 30 w 37"/>
              <a:gd name="T17" fmla="*/ 13 h 163"/>
              <a:gd name="T18" fmla="*/ 34 w 37"/>
              <a:gd name="T19" fmla="*/ 6 h 163"/>
              <a:gd name="T20" fmla="*/ 37 w 37"/>
              <a:gd name="T21" fmla="*/ 0 h 163"/>
              <a:gd name="T22" fmla="*/ 35 w 37"/>
              <a:gd name="T23" fmla="*/ 6 h 163"/>
              <a:gd name="T24" fmla="*/ 32 w 37"/>
              <a:gd name="T25" fmla="*/ 14 h 163"/>
              <a:gd name="T26" fmla="*/ 30 w 37"/>
              <a:gd name="T27" fmla="*/ 25 h 163"/>
              <a:gd name="T28" fmla="*/ 28 w 37"/>
              <a:gd name="T29" fmla="*/ 37 h 163"/>
              <a:gd name="T30" fmla="*/ 27 w 37"/>
              <a:gd name="T31" fmla="*/ 51 h 163"/>
              <a:gd name="T32" fmla="*/ 26 w 37"/>
              <a:gd name="T33" fmla="*/ 66 h 163"/>
              <a:gd name="T34" fmla="*/ 26 w 37"/>
              <a:gd name="T35" fmla="*/ 81 h 163"/>
              <a:gd name="T36" fmla="*/ 28 w 37"/>
              <a:gd name="T37" fmla="*/ 137 h 163"/>
              <a:gd name="T38" fmla="*/ 30 w 37"/>
              <a:gd name="T39" fmla="*/ 156 h 163"/>
              <a:gd name="T40" fmla="*/ 30 w 37"/>
              <a:gd name="T41" fmla="*/ 163 h 163"/>
              <a:gd name="T42" fmla="*/ 0 w 37"/>
              <a:gd name="T43" fmla="*/ 163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37" h="163">
                <a:moveTo>
                  <a:pt x="0" y="163"/>
                </a:moveTo>
                <a:cubicBezTo>
                  <a:pt x="0" y="163"/>
                  <a:pt x="0" y="160"/>
                  <a:pt x="0" y="156"/>
                </a:cubicBezTo>
                <a:cubicBezTo>
                  <a:pt x="1" y="151"/>
                  <a:pt x="1" y="145"/>
                  <a:pt x="2" y="137"/>
                </a:cubicBezTo>
                <a:cubicBezTo>
                  <a:pt x="4" y="121"/>
                  <a:pt x="7" y="100"/>
                  <a:pt x="11" y="79"/>
                </a:cubicBezTo>
                <a:cubicBezTo>
                  <a:pt x="12" y="74"/>
                  <a:pt x="13" y="69"/>
                  <a:pt x="14" y="64"/>
                </a:cubicBezTo>
                <a:cubicBezTo>
                  <a:pt x="15" y="59"/>
                  <a:pt x="16" y="54"/>
                  <a:pt x="17" y="49"/>
                </a:cubicBezTo>
                <a:cubicBezTo>
                  <a:pt x="19" y="44"/>
                  <a:pt x="20" y="40"/>
                  <a:pt x="21" y="35"/>
                </a:cubicBezTo>
                <a:cubicBezTo>
                  <a:pt x="23" y="31"/>
                  <a:pt x="24" y="27"/>
                  <a:pt x="26" y="23"/>
                </a:cubicBezTo>
                <a:cubicBezTo>
                  <a:pt x="27" y="20"/>
                  <a:pt x="28" y="16"/>
                  <a:pt x="30" y="13"/>
                </a:cubicBezTo>
                <a:cubicBezTo>
                  <a:pt x="31" y="10"/>
                  <a:pt x="32" y="8"/>
                  <a:pt x="34" y="6"/>
                </a:cubicBezTo>
                <a:cubicBezTo>
                  <a:pt x="36" y="2"/>
                  <a:pt x="37" y="0"/>
                  <a:pt x="37" y="0"/>
                </a:cubicBezTo>
                <a:cubicBezTo>
                  <a:pt x="37" y="0"/>
                  <a:pt x="36" y="2"/>
                  <a:pt x="35" y="6"/>
                </a:cubicBezTo>
                <a:cubicBezTo>
                  <a:pt x="34" y="9"/>
                  <a:pt x="33" y="11"/>
                  <a:pt x="32" y="14"/>
                </a:cubicBezTo>
                <a:cubicBezTo>
                  <a:pt x="32" y="17"/>
                  <a:pt x="31" y="21"/>
                  <a:pt x="30" y="25"/>
                </a:cubicBezTo>
                <a:cubicBezTo>
                  <a:pt x="29" y="28"/>
                  <a:pt x="29" y="33"/>
                  <a:pt x="28" y="37"/>
                </a:cubicBezTo>
                <a:cubicBezTo>
                  <a:pt x="28" y="41"/>
                  <a:pt x="28" y="46"/>
                  <a:pt x="27" y="51"/>
                </a:cubicBezTo>
                <a:cubicBezTo>
                  <a:pt x="27" y="56"/>
                  <a:pt x="26" y="60"/>
                  <a:pt x="26" y="66"/>
                </a:cubicBezTo>
                <a:cubicBezTo>
                  <a:pt x="26" y="71"/>
                  <a:pt x="26" y="76"/>
                  <a:pt x="26" y="81"/>
                </a:cubicBezTo>
                <a:cubicBezTo>
                  <a:pt x="26" y="101"/>
                  <a:pt x="27" y="122"/>
                  <a:pt x="28" y="137"/>
                </a:cubicBezTo>
                <a:cubicBezTo>
                  <a:pt x="29" y="145"/>
                  <a:pt x="29" y="151"/>
                  <a:pt x="30" y="156"/>
                </a:cubicBezTo>
                <a:cubicBezTo>
                  <a:pt x="30" y="160"/>
                  <a:pt x="30" y="163"/>
                  <a:pt x="30" y="163"/>
                </a:cubicBezTo>
                <a:lnTo>
                  <a:pt x="0" y="163"/>
                </a:lnTo>
                <a:close/>
              </a:path>
            </a:pathLst>
          </a:custGeom>
          <a:solidFill>
            <a:srgbClr val="768B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6" name="Freeform 67">
            <a:extLst>
              <a:ext uri="{FF2B5EF4-FFF2-40B4-BE49-F238E27FC236}">
                <a16:creationId xmlns:a16="http://schemas.microsoft.com/office/drawing/2014/main" id="{F943385A-9FF3-4C4A-BAA8-0E8515CC53F4}"/>
              </a:ext>
            </a:extLst>
          </p:cNvPr>
          <p:cNvSpPr>
            <a:spLocks/>
          </p:cNvSpPr>
          <p:nvPr/>
        </p:nvSpPr>
        <p:spPr bwMode="auto">
          <a:xfrm>
            <a:off x="1997840" y="5711176"/>
            <a:ext cx="544289" cy="589002"/>
          </a:xfrm>
          <a:custGeom>
            <a:avLst/>
            <a:gdLst>
              <a:gd name="T0" fmla="*/ 19 w 124"/>
              <a:gd name="T1" fmla="*/ 55 h 131"/>
              <a:gd name="T2" fmla="*/ 32 w 124"/>
              <a:gd name="T3" fmla="*/ 52 h 131"/>
              <a:gd name="T4" fmla="*/ 42 w 124"/>
              <a:gd name="T5" fmla="*/ 11 h 131"/>
              <a:gd name="T6" fmla="*/ 83 w 124"/>
              <a:gd name="T7" fmla="*/ 33 h 131"/>
              <a:gd name="T8" fmla="*/ 94 w 124"/>
              <a:gd name="T9" fmla="*/ 31 h 131"/>
              <a:gd name="T10" fmla="*/ 104 w 124"/>
              <a:gd name="T11" fmla="*/ 34 h 131"/>
              <a:gd name="T12" fmla="*/ 104 w 124"/>
              <a:gd name="T13" fmla="*/ 34 h 131"/>
              <a:gd name="T14" fmla="*/ 117 w 124"/>
              <a:gd name="T15" fmla="*/ 46 h 131"/>
              <a:gd name="T16" fmla="*/ 107 w 124"/>
              <a:gd name="T17" fmla="*/ 80 h 131"/>
              <a:gd name="T18" fmla="*/ 103 w 124"/>
              <a:gd name="T19" fmla="*/ 81 h 131"/>
              <a:gd name="T20" fmla="*/ 106 w 124"/>
              <a:gd name="T21" fmla="*/ 86 h 131"/>
              <a:gd name="T22" fmla="*/ 94 w 124"/>
              <a:gd name="T23" fmla="*/ 124 h 131"/>
              <a:gd name="T24" fmla="*/ 56 w 124"/>
              <a:gd name="T25" fmla="*/ 112 h 131"/>
              <a:gd name="T26" fmla="*/ 53 w 124"/>
              <a:gd name="T27" fmla="*/ 102 h 131"/>
              <a:gd name="T28" fmla="*/ 52 w 124"/>
              <a:gd name="T29" fmla="*/ 104 h 131"/>
              <a:gd name="T30" fmla="*/ 40 w 124"/>
              <a:gd name="T31" fmla="*/ 110 h 131"/>
              <a:gd name="T32" fmla="*/ 34 w 124"/>
              <a:gd name="T33" fmla="*/ 110 h 131"/>
              <a:gd name="T34" fmla="*/ 28 w 124"/>
              <a:gd name="T35" fmla="*/ 110 h 131"/>
              <a:gd name="T36" fmla="*/ 24 w 124"/>
              <a:gd name="T37" fmla="*/ 109 h 131"/>
              <a:gd name="T38" fmla="*/ 7 w 124"/>
              <a:gd name="T39" fmla="*/ 94 h 131"/>
              <a:gd name="T40" fmla="*/ 19 w 124"/>
              <a:gd name="T41" fmla="*/ 55 h 1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124" h="131">
                <a:moveTo>
                  <a:pt x="19" y="55"/>
                </a:moveTo>
                <a:cubicBezTo>
                  <a:pt x="23" y="53"/>
                  <a:pt x="27" y="52"/>
                  <a:pt x="32" y="52"/>
                </a:cubicBezTo>
                <a:cubicBezTo>
                  <a:pt x="23" y="39"/>
                  <a:pt x="24" y="20"/>
                  <a:pt x="42" y="11"/>
                </a:cubicBezTo>
                <a:cubicBezTo>
                  <a:pt x="62" y="0"/>
                  <a:pt x="80" y="15"/>
                  <a:pt x="83" y="33"/>
                </a:cubicBezTo>
                <a:cubicBezTo>
                  <a:pt x="87" y="31"/>
                  <a:pt x="90" y="31"/>
                  <a:pt x="94" y="31"/>
                </a:cubicBezTo>
                <a:cubicBezTo>
                  <a:pt x="97" y="31"/>
                  <a:pt x="101" y="32"/>
                  <a:pt x="104" y="34"/>
                </a:cubicBezTo>
                <a:cubicBezTo>
                  <a:pt x="104" y="34"/>
                  <a:pt x="104" y="34"/>
                  <a:pt x="104" y="34"/>
                </a:cubicBezTo>
                <a:cubicBezTo>
                  <a:pt x="110" y="36"/>
                  <a:pt x="115" y="41"/>
                  <a:pt x="117" y="46"/>
                </a:cubicBezTo>
                <a:cubicBezTo>
                  <a:pt x="124" y="58"/>
                  <a:pt x="119" y="73"/>
                  <a:pt x="107" y="80"/>
                </a:cubicBezTo>
                <a:cubicBezTo>
                  <a:pt x="105" y="80"/>
                  <a:pt x="104" y="81"/>
                  <a:pt x="103" y="81"/>
                </a:cubicBezTo>
                <a:cubicBezTo>
                  <a:pt x="104" y="83"/>
                  <a:pt x="105" y="84"/>
                  <a:pt x="106" y="86"/>
                </a:cubicBezTo>
                <a:cubicBezTo>
                  <a:pt x="113" y="99"/>
                  <a:pt x="107" y="117"/>
                  <a:pt x="94" y="124"/>
                </a:cubicBezTo>
                <a:cubicBezTo>
                  <a:pt x="80" y="131"/>
                  <a:pt x="63" y="125"/>
                  <a:pt x="56" y="112"/>
                </a:cubicBezTo>
                <a:cubicBezTo>
                  <a:pt x="54" y="109"/>
                  <a:pt x="54" y="106"/>
                  <a:pt x="53" y="102"/>
                </a:cubicBezTo>
                <a:cubicBezTo>
                  <a:pt x="53" y="103"/>
                  <a:pt x="52" y="103"/>
                  <a:pt x="52" y="104"/>
                </a:cubicBezTo>
                <a:cubicBezTo>
                  <a:pt x="48" y="107"/>
                  <a:pt x="45" y="109"/>
                  <a:pt x="40" y="110"/>
                </a:cubicBezTo>
                <a:cubicBezTo>
                  <a:pt x="38" y="110"/>
                  <a:pt x="36" y="110"/>
                  <a:pt x="34" y="110"/>
                </a:cubicBezTo>
                <a:cubicBezTo>
                  <a:pt x="32" y="110"/>
                  <a:pt x="30" y="110"/>
                  <a:pt x="28" y="110"/>
                </a:cubicBezTo>
                <a:cubicBezTo>
                  <a:pt x="27" y="109"/>
                  <a:pt x="26" y="109"/>
                  <a:pt x="24" y="109"/>
                </a:cubicBezTo>
                <a:cubicBezTo>
                  <a:pt x="17" y="106"/>
                  <a:pt x="10" y="101"/>
                  <a:pt x="7" y="94"/>
                </a:cubicBezTo>
                <a:cubicBezTo>
                  <a:pt x="0" y="80"/>
                  <a:pt x="5" y="63"/>
                  <a:pt x="19" y="5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7" name="Freeform 68">
            <a:extLst>
              <a:ext uri="{FF2B5EF4-FFF2-40B4-BE49-F238E27FC236}">
                <a16:creationId xmlns:a16="http://schemas.microsoft.com/office/drawing/2014/main" id="{E880C35F-E757-449F-A9DB-DDD2B689D27C}"/>
              </a:ext>
            </a:extLst>
          </p:cNvPr>
          <p:cNvSpPr>
            <a:spLocks/>
          </p:cNvSpPr>
          <p:nvPr/>
        </p:nvSpPr>
        <p:spPr bwMode="auto">
          <a:xfrm>
            <a:off x="2121320" y="5860923"/>
            <a:ext cx="329823" cy="309475"/>
          </a:xfrm>
          <a:custGeom>
            <a:avLst/>
            <a:gdLst>
              <a:gd name="T0" fmla="*/ 27 w 75"/>
              <a:gd name="T1" fmla="*/ 15 h 69"/>
              <a:gd name="T2" fmla="*/ 48 w 75"/>
              <a:gd name="T3" fmla="*/ 55 h 69"/>
              <a:gd name="T4" fmla="*/ 27 w 75"/>
              <a:gd name="T5" fmla="*/ 15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5" h="69">
                <a:moveTo>
                  <a:pt x="27" y="15"/>
                </a:moveTo>
                <a:cubicBezTo>
                  <a:pt x="54" y="0"/>
                  <a:pt x="75" y="41"/>
                  <a:pt x="48" y="55"/>
                </a:cubicBezTo>
                <a:cubicBezTo>
                  <a:pt x="21" y="69"/>
                  <a:pt x="0" y="29"/>
                  <a:pt x="27" y="15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8" name="Freeform 69">
            <a:extLst>
              <a:ext uri="{FF2B5EF4-FFF2-40B4-BE49-F238E27FC236}">
                <a16:creationId xmlns:a16="http://schemas.microsoft.com/office/drawing/2014/main" id="{CCC9FAFB-FC68-4599-B5F5-71C484CE3028}"/>
              </a:ext>
            </a:extLst>
          </p:cNvPr>
          <p:cNvSpPr>
            <a:spLocks/>
          </p:cNvSpPr>
          <p:nvPr/>
        </p:nvSpPr>
        <p:spPr bwMode="auto">
          <a:xfrm>
            <a:off x="1936100" y="6246935"/>
            <a:ext cx="242087" cy="197998"/>
          </a:xfrm>
          <a:custGeom>
            <a:avLst/>
            <a:gdLst>
              <a:gd name="T0" fmla="*/ 48 w 55"/>
              <a:gd name="T1" fmla="*/ 44 h 44"/>
              <a:gd name="T2" fmla="*/ 12 w 55"/>
              <a:gd name="T3" fmla="*/ 0 h 44"/>
              <a:gd name="T4" fmla="*/ 48 w 55"/>
              <a:gd name="T5" fmla="*/ 44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5" h="44">
                <a:moveTo>
                  <a:pt x="48" y="44"/>
                </a:moveTo>
                <a:cubicBezTo>
                  <a:pt x="48" y="44"/>
                  <a:pt x="55" y="5"/>
                  <a:pt x="12" y="0"/>
                </a:cubicBezTo>
                <a:cubicBezTo>
                  <a:pt x="12" y="0"/>
                  <a:pt x="0" y="40"/>
                  <a:pt x="48" y="44"/>
                </a:cubicBezTo>
                <a:close/>
              </a:path>
            </a:pathLst>
          </a:custGeom>
          <a:solidFill>
            <a:srgbClr val="9DB9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9" name="Rectangle 70">
            <a:extLst>
              <a:ext uri="{FF2B5EF4-FFF2-40B4-BE49-F238E27FC236}">
                <a16:creationId xmlns:a16="http://schemas.microsoft.com/office/drawing/2014/main" id="{4B1C1391-7699-4FC9-B76A-58E90AE99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365981"/>
            <a:ext cx="263208" cy="845234"/>
          </a:xfrm>
          <a:prstGeom prst="rect">
            <a:avLst/>
          </a:prstGeom>
          <a:solidFill>
            <a:srgbClr val="FFC8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0" name="Rectangle 71">
            <a:extLst>
              <a:ext uri="{FF2B5EF4-FFF2-40B4-BE49-F238E27FC236}">
                <a16:creationId xmlns:a16="http://schemas.microsoft.com/office/drawing/2014/main" id="{B0AC2FEE-018F-4FE4-A077-49D73A851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614" y="5241192"/>
            <a:ext cx="263208" cy="143091"/>
          </a:xfrm>
          <a:prstGeom prst="rect">
            <a:avLst/>
          </a:pr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1" name="Freeform 72">
            <a:extLst>
              <a:ext uri="{FF2B5EF4-FFF2-40B4-BE49-F238E27FC236}">
                <a16:creationId xmlns:a16="http://schemas.microsoft.com/office/drawing/2014/main" id="{D5942312-38D2-426E-9120-BB6EBB363AAF}"/>
              </a:ext>
            </a:extLst>
          </p:cNvPr>
          <p:cNvSpPr>
            <a:spLocks/>
          </p:cNvSpPr>
          <p:nvPr/>
        </p:nvSpPr>
        <p:spPr bwMode="auto">
          <a:xfrm>
            <a:off x="4852513" y="5407577"/>
            <a:ext cx="1286796" cy="1415934"/>
          </a:xfrm>
          <a:custGeom>
            <a:avLst/>
            <a:gdLst>
              <a:gd name="T0" fmla="*/ 792 w 792"/>
              <a:gd name="T1" fmla="*/ 851 h 851"/>
              <a:gd name="T2" fmla="*/ 792 w 792"/>
              <a:gd name="T3" fmla="*/ 405 h 851"/>
              <a:gd name="T4" fmla="*/ 397 w 792"/>
              <a:gd name="T5" fmla="*/ 0 h 851"/>
              <a:gd name="T6" fmla="*/ 0 w 792"/>
              <a:gd name="T7" fmla="*/ 405 h 851"/>
              <a:gd name="T8" fmla="*/ 0 w 792"/>
              <a:gd name="T9" fmla="*/ 851 h 851"/>
              <a:gd name="T10" fmla="*/ 792 w 792"/>
              <a:gd name="T11" fmla="*/ 851 h 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92" h="851">
                <a:moveTo>
                  <a:pt x="792" y="851"/>
                </a:moveTo>
                <a:lnTo>
                  <a:pt x="792" y="405"/>
                </a:lnTo>
                <a:lnTo>
                  <a:pt x="397" y="0"/>
                </a:lnTo>
                <a:lnTo>
                  <a:pt x="0" y="405"/>
                </a:lnTo>
                <a:lnTo>
                  <a:pt x="0" y="851"/>
                </a:lnTo>
                <a:lnTo>
                  <a:pt x="792" y="851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2" name="Freeform 73">
            <a:extLst>
              <a:ext uri="{FF2B5EF4-FFF2-40B4-BE49-F238E27FC236}">
                <a16:creationId xmlns:a16="http://schemas.microsoft.com/office/drawing/2014/main" id="{13ECF02D-1219-4F09-9FE3-F71AB83131D9}"/>
              </a:ext>
            </a:extLst>
          </p:cNvPr>
          <p:cNvSpPr>
            <a:spLocks/>
          </p:cNvSpPr>
          <p:nvPr/>
        </p:nvSpPr>
        <p:spPr bwMode="auto">
          <a:xfrm>
            <a:off x="4772900" y="5312738"/>
            <a:ext cx="1441147" cy="853554"/>
          </a:xfrm>
          <a:custGeom>
            <a:avLst/>
            <a:gdLst>
              <a:gd name="T0" fmla="*/ 22 w 328"/>
              <a:gd name="T1" fmla="*/ 185 h 190"/>
              <a:gd name="T2" fmla="*/ 163 w 328"/>
              <a:gd name="T3" fmla="*/ 37 h 190"/>
              <a:gd name="T4" fmla="*/ 307 w 328"/>
              <a:gd name="T5" fmla="*/ 190 h 190"/>
              <a:gd name="T6" fmla="*/ 328 w 328"/>
              <a:gd name="T7" fmla="*/ 170 h 190"/>
              <a:gd name="T8" fmla="*/ 174 w 328"/>
              <a:gd name="T9" fmla="*/ 5 h 190"/>
              <a:gd name="T10" fmla="*/ 163 w 328"/>
              <a:gd name="T11" fmla="*/ 0 h 190"/>
              <a:gd name="T12" fmla="*/ 153 w 328"/>
              <a:gd name="T13" fmla="*/ 5 h 190"/>
              <a:gd name="T14" fmla="*/ 0 w 328"/>
              <a:gd name="T15" fmla="*/ 164 h 190"/>
              <a:gd name="T16" fmla="*/ 22 w 328"/>
              <a:gd name="T17" fmla="*/ 185 h 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28" h="190">
                <a:moveTo>
                  <a:pt x="22" y="185"/>
                </a:moveTo>
                <a:cubicBezTo>
                  <a:pt x="163" y="37"/>
                  <a:pt x="163" y="37"/>
                  <a:pt x="163" y="37"/>
                </a:cubicBezTo>
                <a:cubicBezTo>
                  <a:pt x="307" y="190"/>
                  <a:pt x="307" y="190"/>
                  <a:pt x="307" y="190"/>
                </a:cubicBezTo>
                <a:cubicBezTo>
                  <a:pt x="328" y="170"/>
                  <a:pt x="328" y="170"/>
                  <a:pt x="328" y="170"/>
                </a:cubicBezTo>
                <a:cubicBezTo>
                  <a:pt x="174" y="5"/>
                  <a:pt x="174" y="5"/>
                  <a:pt x="174" y="5"/>
                </a:cubicBezTo>
                <a:cubicBezTo>
                  <a:pt x="171" y="2"/>
                  <a:pt x="167" y="0"/>
                  <a:pt x="163" y="0"/>
                </a:cubicBezTo>
                <a:cubicBezTo>
                  <a:pt x="159" y="0"/>
                  <a:pt x="155" y="2"/>
                  <a:pt x="153" y="5"/>
                </a:cubicBezTo>
                <a:cubicBezTo>
                  <a:pt x="0" y="164"/>
                  <a:pt x="0" y="164"/>
                  <a:pt x="0" y="164"/>
                </a:cubicBezTo>
                <a:cubicBezTo>
                  <a:pt x="22" y="185"/>
                  <a:pt x="22" y="185"/>
                  <a:pt x="22" y="185"/>
                </a:cubicBez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Freeform 74">
            <a:extLst>
              <a:ext uri="{FF2B5EF4-FFF2-40B4-BE49-F238E27FC236}">
                <a16:creationId xmlns:a16="http://schemas.microsoft.com/office/drawing/2014/main" id="{6F6F8A7E-03F2-487C-BA00-27CD4172E407}"/>
              </a:ext>
            </a:extLst>
          </p:cNvPr>
          <p:cNvSpPr>
            <a:spLocks/>
          </p:cNvSpPr>
          <p:nvPr/>
        </p:nvSpPr>
        <p:spPr bwMode="auto">
          <a:xfrm>
            <a:off x="5010113" y="6176274"/>
            <a:ext cx="157601" cy="367711"/>
          </a:xfrm>
          <a:custGeom>
            <a:avLst/>
            <a:gdLst>
              <a:gd name="T0" fmla="*/ 36 w 36"/>
              <a:gd name="T1" fmla="*/ 82 h 82"/>
              <a:gd name="T2" fmla="*/ 36 w 36"/>
              <a:gd name="T3" fmla="*/ 23 h 82"/>
              <a:gd name="T4" fmla="*/ 18 w 36"/>
              <a:gd name="T5" fmla="*/ 0 h 82"/>
              <a:gd name="T6" fmla="*/ 0 w 36"/>
              <a:gd name="T7" fmla="*/ 23 h 82"/>
              <a:gd name="T8" fmla="*/ 0 w 36"/>
              <a:gd name="T9" fmla="*/ 82 h 82"/>
              <a:gd name="T10" fmla="*/ 36 w 36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6" h="82">
                <a:moveTo>
                  <a:pt x="36" y="82"/>
                </a:moveTo>
                <a:cubicBezTo>
                  <a:pt x="36" y="23"/>
                  <a:pt x="36" y="23"/>
                  <a:pt x="36" y="23"/>
                </a:cubicBezTo>
                <a:cubicBezTo>
                  <a:pt x="36" y="10"/>
                  <a:pt x="28" y="0"/>
                  <a:pt x="18" y="0"/>
                </a:cubicBezTo>
                <a:cubicBezTo>
                  <a:pt x="8" y="0"/>
                  <a:pt x="0" y="10"/>
                  <a:pt x="0" y="23"/>
                </a:cubicBezTo>
                <a:cubicBezTo>
                  <a:pt x="0" y="82"/>
                  <a:pt x="0" y="82"/>
                  <a:pt x="0" y="82"/>
                </a:cubicBezTo>
                <a:lnTo>
                  <a:pt x="36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4" name="Freeform 75">
            <a:extLst>
              <a:ext uri="{FF2B5EF4-FFF2-40B4-BE49-F238E27FC236}">
                <a16:creationId xmlns:a16="http://schemas.microsoft.com/office/drawing/2014/main" id="{FF446EB9-6806-41B7-9F0B-9A3056E626AA}"/>
              </a:ext>
            </a:extLst>
          </p:cNvPr>
          <p:cNvSpPr>
            <a:spLocks/>
          </p:cNvSpPr>
          <p:nvPr/>
        </p:nvSpPr>
        <p:spPr bwMode="auto">
          <a:xfrm>
            <a:off x="4966245" y="6131350"/>
            <a:ext cx="245337" cy="457558"/>
          </a:xfrm>
          <a:custGeom>
            <a:avLst/>
            <a:gdLst>
              <a:gd name="T0" fmla="*/ 46 w 56"/>
              <a:gd name="T1" fmla="*/ 92 h 102"/>
              <a:gd name="T2" fmla="*/ 56 w 56"/>
              <a:gd name="T3" fmla="*/ 92 h 102"/>
              <a:gd name="T4" fmla="*/ 56 w 56"/>
              <a:gd name="T5" fmla="*/ 33 h 102"/>
              <a:gd name="T6" fmla="*/ 49 w 56"/>
              <a:gd name="T7" fmla="*/ 11 h 102"/>
              <a:gd name="T8" fmla="*/ 40 w 56"/>
              <a:gd name="T9" fmla="*/ 3 h 102"/>
              <a:gd name="T10" fmla="*/ 28 w 56"/>
              <a:gd name="T11" fmla="*/ 0 h 102"/>
              <a:gd name="T12" fmla="*/ 16 w 56"/>
              <a:gd name="T13" fmla="*/ 3 h 102"/>
              <a:gd name="T14" fmla="*/ 4 w 56"/>
              <a:gd name="T15" fmla="*/ 15 h 102"/>
              <a:gd name="T16" fmla="*/ 0 w 56"/>
              <a:gd name="T17" fmla="*/ 33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6 w 56"/>
              <a:gd name="T25" fmla="*/ 92 h 102"/>
              <a:gd name="T26" fmla="*/ 46 w 56"/>
              <a:gd name="T27" fmla="*/ 82 h 102"/>
              <a:gd name="T28" fmla="*/ 20 w 56"/>
              <a:gd name="T29" fmla="*/ 82 h 102"/>
              <a:gd name="T30" fmla="*/ 20 w 56"/>
              <a:gd name="T31" fmla="*/ 33 h 102"/>
              <a:gd name="T32" fmla="*/ 23 w 56"/>
              <a:gd name="T33" fmla="*/ 23 h 102"/>
              <a:gd name="T34" fmla="*/ 25 w 56"/>
              <a:gd name="T35" fmla="*/ 21 h 102"/>
              <a:gd name="T36" fmla="*/ 28 w 56"/>
              <a:gd name="T37" fmla="*/ 20 h 102"/>
              <a:gd name="T38" fmla="*/ 31 w 56"/>
              <a:gd name="T39" fmla="*/ 21 h 102"/>
              <a:gd name="T40" fmla="*/ 34 w 56"/>
              <a:gd name="T41" fmla="*/ 25 h 102"/>
              <a:gd name="T42" fmla="*/ 36 w 56"/>
              <a:gd name="T43" fmla="*/ 33 h 102"/>
              <a:gd name="T44" fmla="*/ 36 w 56"/>
              <a:gd name="T45" fmla="*/ 92 h 102"/>
              <a:gd name="T46" fmla="*/ 46 w 56"/>
              <a:gd name="T47" fmla="*/ 92 h 102"/>
              <a:gd name="T48" fmla="*/ 46 w 56"/>
              <a:gd name="T49" fmla="*/ 82 h 102"/>
              <a:gd name="T50" fmla="*/ 46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6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24"/>
                  <a:pt x="53" y="17"/>
                  <a:pt x="49" y="11"/>
                </a:cubicBezTo>
                <a:cubicBezTo>
                  <a:pt x="46" y="8"/>
                  <a:pt x="43" y="5"/>
                  <a:pt x="40" y="3"/>
                </a:cubicBezTo>
                <a:cubicBezTo>
                  <a:pt x="36" y="1"/>
                  <a:pt x="32" y="0"/>
                  <a:pt x="28" y="0"/>
                </a:cubicBezTo>
                <a:cubicBezTo>
                  <a:pt x="24" y="0"/>
                  <a:pt x="20" y="1"/>
                  <a:pt x="16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1" y="21"/>
                  <a:pt x="0" y="27"/>
                  <a:pt x="0" y="33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3"/>
                  <a:pt x="20" y="33"/>
                  <a:pt x="20" y="33"/>
                </a:cubicBezTo>
                <a:cubicBezTo>
                  <a:pt x="20" y="29"/>
                  <a:pt x="21" y="25"/>
                  <a:pt x="23" y="23"/>
                </a:cubicBezTo>
                <a:cubicBezTo>
                  <a:pt x="24" y="22"/>
                  <a:pt x="25" y="21"/>
                  <a:pt x="25" y="21"/>
                </a:cubicBezTo>
                <a:cubicBezTo>
                  <a:pt x="26" y="20"/>
                  <a:pt x="27" y="20"/>
                  <a:pt x="28" y="20"/>
                </a:cubicBezTo>
                <a:cubicBezTo>
                  <a:pt x="29" y="20"/>
                  <a:pt x="30" y="20"/>
                  <a:pt x="31" y="21"/>
                </a:cubicBezTo>
                <a:cubicBezTo>
                  <a:pt x="32" y="21"/>
                  <a:pt x="33" y="23"/>
                  <a:pt x="34" y="25"/>
                </a:cubicBezTo>
                <a:cubicBezTo>
                  <a:pt x="36" y="27"/>
                  <a:pt x="36" y="30"/>
                  <a:pt x="36" y="33"/>
                </a:cubicBezTo>
                <a:cubicBezTo>
                  <a:pt x="36" y="92"/>
                  <a:pt x="36" y="92"/>
                  <a:pt x="36" y="92"/>
                </a:cubicBezTo>
                <a:cubicBezTo>
                  <a:pt x="46" y="92"/>
                  <a:pt x="46" y="92"/>
                  <a:pt x="46" y="92"/>
                </a:cubicBezTo>
                <a:cubicBezTo>
                  <a:pt x="46" y="82"/>
                  <a:pt x="46" y="82"/>
                  <a:pt x="46" y="82"/>
                </a:cubicBezTo>
                <a:lnTo>
                  <a:pt x="46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5" name="Freeform 76">
            <a:extLst>
              <a:ext uri="{FF2B5EF4-FFF2-40B4-BE49-F238E27FC236}">
                <a16:creationId xmlns:a16="http://schemas.microsoft.com/office/drawing/2014/main" id="{C4E360B3-1760-4BA6-826F-435E8434193C}"/>
              </a:ext>
            </a:extLst>
          </p:cNvPr>
          <p:cNvSpPr>
            <a:spLocks/>
          </p:cNvSpPr>
          <p:nvPr/>
        </p:nvSpPr>
        <p:spPr bwMode="auto">
          <a:xfrm>
            <a:off x="5840357" y="6176274"/>
            <a:ext cx="162474" cy="367711"/>
          </a:xfrm>
          <a:custGeom>
            <a:avLst/>
            <a:gdLst>
              <a:gd name="T0" fmla="*/ 37 w 37"/>
              <a:gd name="T1" fmla="*/ 82 h 82"/>
              <a:gd name="T2" fmla="*/ 37 w 37"/>
              <a:gd name="T3" fmla="*/ 22 h 82"/>
              <a:gd name="T4" fmla="*/ 18 w 37"/>
              <a:gd name="T5" fmla="*/ 0 h 82"/>
              <a:gd name="T6" fmla="*/ 0 w 37"/>
              <a:gd name="T7" fmla="*/ 22 h 82"/>
              <a:gd name="T8" fmla="*/ 0 w 37"/>
              <a:gd name="T9" fmla="*/ 82 h 82"/>
              <a:gd name="T10" fmla="*/ 37 w 37"/>
              <a:gd name="T11" fmla="*/ 82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7" h="82">
                <a:moveTo>
                  <a:pt x="37" y="82"/>
                </a:moveTo>
                <a:cubicBezTo>
                  <a:pt x="37" y="22"/>
                  <a:pt x="37" y="22"/>
                  <a:pt x="37" y="22"/>
                </a:cubicBezTo>
                <a:cubicBezTo>
                  <a:pt x="37" y="10"/>
                  <a:pt x="28" y="0"/>
                  <a:pt x="18" y="0"/>
                </a:cubicBezTo>
                <a:cubicBezTo>
                  <a:pt x="8" y="0"/>
                  <a:pt x="0" y="10"/>
                  <a:pt x="0" y="22"/>
                </a:cubicBezTo>
                <a:cubicBezTo>
                  <a:pt x="0" y="82"/>
                  <a:pt x="0" y="82"/>
                  <a:pt x="0" y="82"/>
                </a:cubicBezTo>
                <a:lnTo>
                  <a:pt x="37" y="8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6" name="Freeform 77">
            <a:extLst>
              <a:ext uri="{FF2B5EF4-FFF2-40B4-BE49-F238E27FC236}">
                <a16:creationId xmlns:a16="http://schemas.microsoft.com/office/drawing/2014/main" id="{7AC17BC5-E4F7-447B-A2C3-86186603510E}"/>
              </a:ext>
            </a:extLst>
          </p:cNvPr>
          <p:cNvSpPr>
            <a:spLocks/>
          </p:cNvSpPr>
          <p:nvPr/>
        </p:nvSpPr>
        <p:spPr bwMode="auto">
          <a:xfrm>
            <a:off x="5796488" y="6131350"/>
            <a:ext cx="245337" cy="457558"/>
          </a:xfrm>
          <a:custGeom>
            <a:avLst/>
            <a:gdLst>
              <a:gd name="T0" fmla="*/ 47 w 56"/>
              <a:gd name="T1" fmla="*/ 92 h 102"/>
              <a:gd name="T2" fmla="*/ 56 w 56"/>
              <a:gd name="T3" fmla="*/ 92 h 102"/>
              <a:gd name="T4" fmla="*/ 56 w 56"/>
              <a:gd name="T5" fmla="*/ 32 h 102"/>
              <a:gd name="T6" fmla="*/ 49 w 56"/>
              <a:gd name="T7" fmla="*/ 10 h 102"/>
              <a:gd name="T8" fmla="*/ 40 w 56"/>
              <a:gd name="T9" fmla="*/ 3 h 102"/>
              <a:gd name="T10" fmla="*/ 28 w 56"/>
              <a:gd name="T11" fmla="*/ 0 h 102"/>
              <a:gd name="T12" fmla="*/ 17 w 56"/>
              <a:gd name="T13" fmla="*/ 3 h 102"/>
              <a:gd name="T14" fmla="*/ 4 w 56"/>
              <a:gd name="T15" fmla="*/ 15 h 102"/>
              <a:gd name="T16" fmla="*/ 0 w 56"/>
              <a:gd name="T17" fmla="*/ 32 h 102"/>
              <a:gd name="T18" fmla="*/ 0 w 56"/>
              <a:gd name="T19" fmla="*/ 102 h 102"/>
              <a:gd name="T20" fmla="*/ 56 w 56"/>
              <a:gd name="T21" fmla="*/ 102 h 102"/>
              <a:gd name="T22" fmla="*/ 56 w 56"/>
              <a:gd name="T23" fmla="*/ 92 h 102"/>
              <a:gd name="T24" fmla="*/ 47 w 56"/>
              <a:gd name="T25" fmla="*/ 92 h 102"/>
              <a:gd name="T26" fmla="*/ 47 w 56"/>
              <a:gd name="T27" fmla="*/ 82 h 102"/>
              <a:gd name="T28" fmla="*/ 20 w 56"/>
              <a:gd name="T29" fmla="*/ 82 h 102"/>
              <a:gd name="T30" fmla="*/ 20 w 56"/>
              <a:gd name="T31" fmla="*/ 32 h 102"/>
              <a:gd name="T32" fmla="*/ 23 w 56"/>
              <a:gd name="T33" fmla="*/ 23 h 102"/>
              <a:gd name="T34" fmla="*/ 26 w 56"/>
              <a:gd name="T35" fmla="*/ 20 h 102"/>
              <a:gd name="T36" fmla="*/ 28 w 56"/>
              <a:gd name="T37" fmla="*/ 20 h 102"/>
              <a:gd name="T38" fmla="*/ 31 w 56"/>
              <a:gd name="T39" fmla="*/ 20 h 102"/>
              <a:gd name="T40" fmla="*/ 35 w 56"/>
              <a:gd name="T41" fmla="*/ 24 h 102"/>
              <a:gd name="T42" fmla="*/ 37 w 56"/>
              <a:gd name="T43" fmla="*/ 32 h 102"/>
              <a:gd name="T44" fmla="*/ 37 w 56"/>
              <a:gd name="T45" fmla="*/ 92 h 102"/>
              <a:gd name="T46" fmla="*/ 47 w 56"/>
              <a:gd name="T47" fmla="*/ 92 h 102"/>
              <a:gd name="T48" fmla="*/ 47 w 56"/>
              <a:gd name="T49" fmla="*/ 82 h 102"/>
              <a:gd name="T50" fmla="*/ 47 w 56"/>
              <a:gd name="T51" fmla="*/ 9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56" h="102">
                <a:moveTo>
                  <a:pt x="47" y="92"/>
                </a:moveTo>
                <a:cubicBezTo>
                  <a:pt x="56" y="92"/>
                  <a:pt x="56" y="92"/>
                  <a:pt x="56" y="92"/>
                </a:cubicBezTo>
                <a:cubicBezTo>
                  <a:pt x="56" y="32"/>
                  <a:pt x="56" y="32"/>
                  <a:pt x="56" y="32"/>
                </a:cubicBezTo>
                <a:cubicBezTo>
                  <a:pt x="56" y="24"/>
                  <a:pt x="54" y="16"/>
                  <a:pt x="49" y="10"/>
                </a:cubicBezTo>
                <a:cubicBezTo>
                  <a:pt x="46" y="7"/>
                  <a:pt x="43" y="5"/>
                  <a:pt x="40" y="3"/>
                </a:cubicBezTo>
                <a:cubicBezTo>
                  <a:pt x="37" y="1"/>
                  <a:pt x="32" y="0"/>
                  <a:pt x="28" y="0"/>
                </a:cubicBezTo>
                <a:cubicBezTo>
                  <a:pt x="24" y="0"/>
                  <a:pt x="20" y="1"/>
                  <a:pt x="17" y="3"/>
                </a:cubicBezTo>
                <a:cubicBezTo>
                  <a:pt x="11" y="6"/>
                  <a:pt x="7" y="10"/>
                  <a:pt x="4" y="15"/>
                </a:cubicBezTo>
                <a:cubicBezTo>
                  <a:pt x="2" y="20"/>
                  <a:pt x="0" y="26"/>
                  <a:pt x="0" y="32"/>
                </a:cubicBezTo>
                <a:cubicBezTo>
                  <a:pt x="0" y="102"/>
                  <a:pt x="0" y="102"/>
                  <a:pt x="0" y="102"/>
                </a:cubicBezTo>
                <a:cubicBezTo>
                  <a:pt x="56" y="102"/>
                  <a:pt x="56" y="102"/>
                  <a:pt x="56" y="102"/>
                </a:cubicBezTo>
                <a:cubicBezTo>
                  <a:pt x="56" y="92"/>
                  <a:pt x="56" y="92"/>
                  <a:pt x="56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cubicBezTo>
                  <a:pt x="20" y="82"/>
                  <a:pt x="20" y="82"/>
                  <a:pt x="20" y="82"/>
                </a:cubicBezTo>
                <a:cubicBezTo>
                  <a:pt x="20" y="32"/>
                  <a:pt x="20" y="32"/>
                  <a:pt x="20" y="32"/>
                </a:cubicBezTo>
                <a:cubicBezTo>
                  <a:pt x="20" y="28"/>
                  <a:pt x="21" y="25"/>
                  <a:pt x="23" y="23"/>
                </a:cubicBezTo>
                <a:cubicBezTo>
                  <a:pt x="24" y="21"/>
                  <a:pt x="25" y="21"/>
                  <a:pt x="26" y="20"/>
                </a:cubicBezTo>
                <a:cubicBezTo>
                  <a:pt x="27" y="20"/>
                  <a:pt x="27" y="20"/>
                  <a:pt x="28" y="20"/>
                </a:cubicBezTo>
                <a:cubicBezTo>
                  <a:pt x="29" y="20"/>
                  <a:pt x="30" y="20"/>
                  <a:pt x="31" y="20"/>
                </a:cubicBezTo>
                <a:cubicBezTo>
                  <a:pt x="32" y="21"/>
                  <a:pt x="34" y="22"/>
                  <a:pt x="35" y="24"/>
                </a:cubicBezTo>
                <a:cubicBezTo>
                  <a:pt x="36" y="27"/>
                  <a:pt x="37" y="29"/>
                  <a:pt x="37" y="32"/>
                </a:cubicBezTo>
                <a:cubicBezTo>
                  <a:pt x="37" y="92"/>
                  <a:pt x="37" y="92"/>
                  <a:pt x="37" y="92"/>
                </a:cubicBezTo>
                <a:cubicBezTo>
                  <a:pt x="47" y="92"/>
                  <a:pt x="47" y="92"/>
                  <a:pt x="47" y="92"/>
                </a:cubicBezTo>
                <a:cubicBezTo>
                  <a:pt x="47" y="82"/>
                  <a:pt x="47" y="82"/>
                  <a:pt x="47" y="82"/>
                </a:cubicBezTo>
                <a:lnTo>
                  <a:pt x="47" y="92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Oval 78">
            <a:extLst>
              <a:ext uri="{FF2B5EF4-FFF2-40B4-BE49-F238E27FC236}">
                <a16:creationId xmlns:a16="http://schemas.microsoft.com/office/drawing/2014/main" id="{4ABCD43E-4426-408C-9578-CD49206F6B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6938" y="5780278"/>
            <a:ext cx="337946" cy="346080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Freeform 79">
            <a:extLst>
              <a:ext uri="{FF2B5EF4-FFF2-40B4-BE49-F238E27FC236}">
                <a16:creationId xmlns:a16="http://schemas.microsoft.com/office/drawing/2014/main" id="{FF97763D-3813-4FDF-843B-FEA9DB9EA7B3}"/>
              </a:ext>
            </a:extLst>
          </p:cNvPr>
          <p:cNvSpPr>
            <a:spLocks/>
          </p:cNvSpPr>
          <p:nvPr/>
        </p:nvSpPr>
        <p:spPr bwMode="auto">
          <a:xfrm>
            <a:off x="5283069" y="5740346"/>
            <a:ext cx="425683" cy="430937"/>
          </a:xfrm>
          <a:custGeom>
            <a:avLst/>
            <a:gdLst>
              <a:gd name="T0" fmla="*/ 10 w 97"/>
              <a:gd name="T1" fmla="*/ 48 h 96"/>
              <a:gd name="T2" fmla="*/ 20 w 97"/>
              <a:gd name="T3" fmla="*/ 48 h 96"/>
              <a:gd name="T4" fmla="*/ 28 w 97"/>
              <a:gd name="T5" fmla="*/ 28 h 96"/>
              <a:gd name="T6" fmla="*/ 48 w 97"/>
              <a:gd name="T7" fmla="*/ 19 h 96"/>
              <a:gd name="T8" fmla="*/ 69 w 97"/>
              <a:gd name="T9" fmla="*/ 28 h 96"/>
              <a:gd name="T10" fmla="*/ 77 w 97"/>
              <a:gd name="T11" fmla="*/ 48 h 96"/>
              <a:gd name="T12" fmla="*/ 69 w 97"/>
              <a:gd name="T13" fmla="*/ 68 h 96"/>
              <a:gd name="T14" fmla="*/ 48 w 97"/>
              <a:gd name="T15" fmla="*/ 76 h 96"/>
              <a:gd name="T16" fmla="*/ 28 w 97"/>
              <a:gd name="T17" fmla="*/ 68 h 96"/>
              <a:gd name="T18" fmla="*/ 20 w 97"/>
              <a:gd name="T19" fmla="*/ 48 h 96"/>
              <a:gd name="T20" fmla="*/ 10 w 97"/>
              <a:gd name="T21" fmla="*/ 48 h 96"/>
              <a:gd name="T22" fmla="*/ 0 w 97"/>
              <a:gd name="T23" fmla="*/ 48 h 96"/>
              <a:gd name="T24" fmla="*/ 48 w 97"/>
              <a:gd name="T25" fmla="*/ 96 h 96"/>
              <a:gd name="T26" fmla="*/ 97 w 97"/>
              <a:gd name="T27" fmla="*/ 48 h 96"/>
              <a:gd name="T28" fmla="*/ 48 w 97"/>
              <a:gd name="T29" fmla="*/ 0 h 96"/>
              <a:gd name="T30" fmla="*/ 0 w 97"/>
              <a:gd name="T31" fmla="*/ 48 h 96"/>
              <a:gd name="T32" fmla="*/ 10 w 97"/>
              <a:gd name="T33" fmla="*/ 48 h 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97" h="96">
                <a:moveTo>
                  <a:pt x="10" y="48"/>
                </a:moveTo>
                <a:cubicBezTo>
                  <a:pt x="20" y="48"/>
                  <a:pt x="20" y="48"/>
                  <a:pt x="20" y="48"/>
                </a:cubicBezTo>
                <a:cubicBezTo>
                  <a:pt x="20" y="40"/>
                  <a:pt x="23" y="33"/>
                  <a:pt x="28" y="28"/>
                </a:cubicBezTo>
                <a:cubicBezTo>
                  <a:pt x="34" y="22"/>
                  <a:pt x="41" y="19"/>
                  <a:pt x="48" y="19"/>
                </a:cubicBezTo>
                <a:cubicBezTo>
                  <a:pt x="56" y="19"/>
                  <a:pt x="63" y="22"/>
                  <a:pt x="69" y="28"/>
                </a:cubicBezTo>
                <a:cubicBezTo>
                  <a:pt x="74" y="33"/>
                  <a:pt x="77" y="40"/>
                  <a:pt x="77" y="48"/>
                </a:cubicBezTo>
                <a:cubicBezTo>
                  <a:pt x="77" y="56"/>
                  <a:pt x="74" y="63"/>
                  <a:pt x="69" y="68"/>
                </a:cubicBezTo>
                <a:cubicBezTo>
                  <a:pt x="63" y="73"/>
                  <a:pt x="56" y="76"/>
                  <a:pt x="48" y="76"/>
                </a:cubicBezTo>
                <a:cubicBezTo>
                  <a:pt x="41" y="76"/>
                  <a:pt x="34" y="73"/>
                  <a:pt x="28" y="68"/>
                </a:cubicBezTo>
                <a:cubicBezTo>
                  <a:pt x="23" y="63"/>
                  <a:pt x="20" y="56"/>
                  <a:pt x="20" y="48"/>
                </a:cubicBezTo>
                <a:cubicBezTo>
                  <a:pt x="10" y="48"/>
                  <a:pt x="10" y="48"/>
                  <a:pt x="10" y="48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74"/>
                  <a:pt x="22" y="96"/>
                  <a:pt x="48" y="96"/>
                </a:cubicBezTo>
                <a:cubicBezTo>
                  <a:pt x="75" y="96"/>
                  <a:pt x="97" y="74"/>
                  <a:pt x="97" y="48"/>
                </a:cubicBezTo>
                <a:cubicBezTo>
                  <a:pt x="97" y="21"/>
                  <a:pt x="75" y="0"/>
                  <a:pt x="48" y="0"/>
                </a:cubicBezTo>
                <a:cubicBezTo>
                  <a:pt x="22" y="0"/>
                  <a:pt x="0" y="21"/>
                  <a:pt x="0" y="48"/>
                </a:cubicBezTo>
                <a:lnTo>
                  <a:pt x="10" y="48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9" name="Rectangle 80">
            <a:extLst>
              <a:ext uri="{FF2B5EF4-FFF2-40B4-BE49-F238E27FC236}">
                <a16:creationId xmlns:a16="http://schemas.microsoft.com/office/drawing/2014/main" id="{4F84D902-1234-4037-8D51-2692BCF63A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0187" y="6377600"/>
            <a:ext cx="329823" cy="445911"/>
          </a:xfrm>
          <a:prstGeom prst="rect">
            <a:avLst/>
          </a:prstGeom>
          <a:solidFill>
            <a:srgbClr val="8E50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0" name="Freeform 81">
            <a:extLst>
              <a:ext uri="{FF2B5EF4-FFF2-40B4-BE49-F238E27FC236}">
                <a16:creationId xmlns:a16="http://schemas.microsoft.com/office/drawing/2014/main" id="{02F3F8FF-4DBE-446A-B75C-A2B1FB337FE6}"/>
              </a:ext>
            </a:extLst>
          </p:cNvPr>
          <p:cNvSpPr>
            <a:spLocks/>
          </p:cNvSpPr>
          <p:nvPr/>
        </p:nvSpPr>
        <p:spPr bwMode="auto">
          <a:xfrm>
            <a:off x="6301784" y="5735603"/>
            <a:ext cx="508545" cy="866864"/>
          </a:xfrm>
          <a:custGeom>
            <a:avLst/>
            <a:gdLst>
              <a:gd name="T0" fmla="*/ 313 w 313"/>
              <a:gd name="T1" fmla="*/ 521 h 521"/>
              <a:gd name="T2" fmla="*/ 156 w 313"/>
              <a:gd name="T3" fmla="*/ 0 h 521"/>
              <a:gd name="T4" fmla="*/ 0 w 313"/>
              <a:gd name="T5" fmla="*/ 521 h 521"/>
              <a:gd name="T6" fmla="*/ 313 w 313"/>
              <a:gd name="T7" fmla="*/ 521 h 5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13" h="521">
                <a:moveTo>
                  <a:pt x="313" y="521"/>
                </a:moveTo>
                <a:lnTo>
                  <a:pt x="156" y="0"/>
                </a:lnTo>
                <a:lnTo>
                  <a:pt x="0" y="521"/>
                </a:lnTo>
                <a:lnTo>
                  <a:pt x="313" y="521"/>
                </a:ln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Freeform 82">
            <a:extLst>
              <a:ext uri="{FF2B5EF4-FFF2-40B4-BE49-F238E27FC236}">
                <a16:creationId xmlns:a16="http://schemas.microsoft.com/office/drawing/2014/main" id="{01643565-7858-4E49-9DCE-5591147EC09B}"/>
              </a:ext>
            </a:extLst>
          </p:cNvPr>
          <p:cNvSpPr>
            <a:spLocks/>
          </p:cNvSpPr>
          <p:nvPr/>
        </p:nvSpPr>
        <p:spPr bwMode="auto">
          <a:xfrm>
            <a:off x="6503252" y="6108304"/>
            <a:ext cx="110483" cy="705471"/>
          </a:xfrm>
          <a:custGeom>
            <a:avLst/>
            <a:gdLst>
              <a:gd name="T0" fmla="*/ 68 w 68"/>
              <a:gd name="T1" fmla="*/ 424 h 424"/>
              <a:gd name="T2" fmla="*/ 32 w 68"/>
              <a:gd name="T3" fmla="*/ 0 h 424"/>
              <a:gd name="T4" fmla="*/ 0 w 68"/>
              <a:gd name="T5" fmla="*/ 424 h 424"/>
              <a:gd name="T6" fmla="*/ 68 w 68"/>
              <a:gd name="T7" fmla="*/ 424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424">
                <a:moveTo>
                  <a:pt x="68" y="424"/>
                </a:moveTo>
                <a:lnTo>
                  <a:pt x="32" y="0"/>
                </a:lnTo>
                <a:lnTo>
                  <a:pt x="0" y="424"/>
                </a:lnTo>
                <a:lnTo>
                  <a:pt x="68" y="424"/>
                </a:lnTo>
                <a:close/>
              </a:path>
            </a:pathLst>
          </a:custGeom>
          <a:solidFill>
            <a:srgbClr val="D7603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2" name="131">
            <a:extLst>
              <a:ext uri="{FF2B5EF4-FFF2-40B4-BE49-F238E27FC236}">
                <a16:creationId xmlns:a16="http://schemas.microsoft.com/office/drawing/2014/main" id="{A70D3CAA-FBCB-47F6-831F-EDE7523E6304}"/>
              </a:ext>
            </a:extLst>
          </p:cNvPr>
          <p:cNvGrpSpPr/>
          <p:nvPr/>
        </p:nvGrpSpPr>
        <p:grpSpPr>
          <a:xfrm>
            <a:off x="416966" y="5270588"/>
            <a:ext cx="510169" cy="1374007"/>
            <a:chOff x="395288" y="5237478"/>
            <a:chExt cx="498475" cy="1310960"/>
          </a:xfrm>
        </p:grpSpPr>
        <p:sp>
          <p:nvSpPr>
            <p:cNvPr id="63" name="Freeform 83">
              <a:extLst>
                <a:ext uri="{FF2B5EF4-FFF2-40B4-BE49-F238E27FC236}">
                  <a16:creationId xmlns:a16="http://schemas.microsoft.com/office/drawing/2014/main" id="{7294E187-3FD6-4946-B52A-2B66E4D67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288" y="5237478"/>
              <a:ext cx="498475" cy="827088"/>
            </a:xfrm>
            <a:custGeom>
              <a:avLst/>
              <a:gdLst>
                <a:gd name="T0" fmla="*/ 314 w 314"/>
                <a:gd name="T1" fmla="*/ 521 h 521"/>
                <a:gd name="T2" fmla="*/ 157 w 314"/>
                <a:gd name="T3" fmla="*/ 0 h 521"/>
                <a:gd name="T4" fmla="*/ 0 w 314"/>
                <a:gd name="T5" fmla="*/ 521 h 521"/>
                <a:gd name="T6" fmla="*/ 314 w 314"/>
                <a:gd name="T7" fmla="*/ 521 h 5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4" h="521">
                  <a:moveTo>
                    <a:pt x="314" y="521"/>
                  </a:moveTo>
                  <a:lnTo>
                    <a:pt x="157" y="0"/>
                  </a:lnTo>
                  <a:lnTo>
                    <a:pt x="0" y="521"/>
                  </a:lnTo>
                  <a:lnTo>
                    <a:pt x="314" y="521"/>
                  </a:lnTo>
                  <a:close/>
                </a:path>
              </a:pathLst>
            </a:custGeom>
            <a:solidFill>
              <a:srgbClr val="F590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4" name="Freeform 84">
              <a:extLst>
                <a:ext uri="{FF2B5EF4-FFF2-40B4-BE49-F238E27FC236}">
                  <a16:creationId xmlns:a16="http://schemas.microsoft.com/office/drawing/2014/main" id="{7B79D50A-3118-4C7C-BC52-C07F19F80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3725" y="5875338"/>
              <a:ext cx="106363" cy="673100"/>
            </a:xfrm>
            <a:custGeom>
              <a:avLst/>
              <a:gdLst>
                <a:gd name="T0" fmla="*/ 67 w 67"/>
                <a:gd name="T1" fmla="*/ 424 h 424"/>
                <a:gd name="T2" fmla="*/ 32 w 67"/>
                <a:gd name="T3" fmla="*/ 0 h 424"/>
                <a:gd name="T4" fmla="*/ 0 w 67"/>
                <a:gd name="T5" fmla="*/ 424 h 424"/>
                <a:gd name="T6" fmla="*/ 67 w 67"/>
                <a:gd name="T7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24">
                  <a:moveTo>
                    <a:pt x="67" y="424"/>
                  </a:moveTo>
                  <a:lnTo>
                    <a:pt x="32" y="0"/>
                  </a:lnTo>
                  <a:lnTo>
                    <a:pt x="0" y="424"/>
                  </a:lnTo>
                  <a:lnTo>
                    <a:pt x="67" y="424"/>
                  </a:lnTo>
                  <a:close/>
                </a:path>
              </a:pathLst>
            </a:custGeom>
            <a:solidFill>
              <a:srgbClr val="8E503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65" name="Freeform 85">
            <a:extLst>
              <a:ext uri="{FF2B5EF4-FFF2-40B4-BE49-F238E27FC236}">
                <a16:creationId xmlns:a16="http://schemas.microsoft.com/office/drawing/2014/main" id="{732726D1-8809-40D4-8916-441E963D1729}"/>
              </a:ext>
            </a:extLst>
          </p:cNvPr>
          <p:cNvSpPr>
            <a:spLocks/>
          </p:cNvSpPr>
          <p:nvPr/>
        </p:nvSpPr>
        <p:spPr bwMode="auto">
          <a:xfrm>
            <a:off x="681798" y="5266930"/>
            <a:ext cx="913105" cy="935082"/>
          </a:xfrm>
          <a:custGeom>
            <a:avLst/>
            <a:gdLst>
              <a:gd name="T0" fmla="*/ 152 w 208"/>
              <a:gd name="T1" fmla="*/ 68 h 208"/>
              <a:gd name="T2" fmla="*/ 105 w 208"/>
              <a:gd name="T3" fmla="*/ 0 h 208"/>
              <a:gd name="T4" fmla="*/ 58 w 208"/>
              <a:gd name="T5" fmla="*/ 68 h 208"/>
              <a:gd name="T6" fmla="*/ 104 w 208"/>
              <a:gd name="T7" fmla="*/ 208 h 208"/>
              <a:gd name="T8" fmla="*/ 104 w 208"/>
              <a:gd name="T9" fmla="*/ 208 h 208"/>
              <a:gd name="T10" fmla="*/ 104 w 208"/>
              <a:gd name="T11" fmla="*/ 208 h 208"/>
              <a:gd name="T12" fmla="*/ 104 w 208"/>
              <a:gd name="T13" fmla="*/ 208 h 208"/>
              <a:gd name="T14" fmla="*/ 104 w 208"/>
              <a:gd name="T15" fmla="*/ 208 h 208"/>
              <a:gd name="T16" fmla="*/ 152 w 208"/>
              <a:gd name="T17" fmla="*/ 68 h 20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08">
                <a:moveTo>
                  <a:pt x="152" y="68"/>
                </a:moveTo>
                <a:cubicBezTo>
                  <a:pt x="128" y="29"/>
                  <a:pt x="105" y="0"/>
                  <a:pt x="105" y="0"/>
                </a:cubicBezTo>
                <a:cubicBezTo>
                  <a:pt x="105" y="0"/>
                  <a:pt x="83" y="30"/>
                  <a:pt x="58" y="68"/>
                </a:cubicBezTo>
                <a:cubicBezTo>
                  <a:pt x="0" y="154"/>
                  <a:pt x="64" y="205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04" y="208"/>
                  <a:pt x="104" y="208"/>
                  <a:pt x="104" y="208"/>
                </a:cubicBezTo>
                <a:cubicBezTo>
                  <a:pt x="148" y="205"/>
                  <a:pt x="208" y="160"/>
                  <a:pt x="152" y="68"/>
                </a:cubicBezTo>
                <a:close/>
              </a:path>
            </a:pathLst>
          </a:custGeom>
          <a:solidFill>
            <a:srgbClr val="FFECA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6" name="Freeform 86">
            <a:extLst>
              <a:ext uri="{FF2B5EF4-FFF2-40B4-BE49-F238E27FC236}">
                <a16:creationId xmlns:a16="http://schemas.microsoft.com/office/drawing/2014/main" id="{2E74E228-D040-4DD5-A220-33E8A6AEB0DD}"/>
              </a:ext>
            </a:extLst>
          </p:cNvPr>
          <p:cNvSpPr>
            <a:spLocks/>
          </p:cNvSpPr>
          <p:nvPr/>
        </p:nvSpPr>
        <p:spPr bwMode="auto">
          <a:xfrm>
            <a:off x="948256" y="5739462"/>
            <a:ext cx="396437" cy="925098"/>
          </a:xfrm>
          <a:custGeom>
            <a:avLst/>
            <a:gdLst>
              <a:gd name="T0" fmla="*/ 244 w 244"/>
              <a:gd name="T1" fmla="*/ 97 h 556"/>
              <a:gd name="T2" fmla="*/ 138 w 244"/>
              <a:gd name="T3" fmla="*/ 159 h 556"/>
              <a:gd name="T4" fmla="*/ 122 w 244"/>
              <a:gd name="T5" fmla="*/ 0 h 556"/>
              <a:gd name="T6" fmla="*/ 106 w 244"/>
              <a:gd name="T7" fmla="*/ 159 h 556"/>
              <a:gd name="T8" fmla="*/ 0 w 244"/>
              <a:gd name="T9" fmla="*/ 97 h 556"/>
              <a:gd name="T10" fmla="*/ 98 w 244"/>
              <a:gd name="T11" fmla="*/ 210 h 556"/>
              <a:gd name="T12" fmla="*/ 100 w 244"/>
              <a:gd name="T13" fmla="*/ 556 h 556"/>
              <a:gd name="T14" fmla="*/ 152 w 244"/>
              <a:gd name="T15" fmla="*/ 556 h 556"/>
              <a:gd name="T16" fmla="*/ 146 w 244"/>
              <a:gd name="T17" fmla="*/ 210 h 556"/>
              <a:gd name="T18" fmla="*/ 244 w 244"/>
              <a:gd name="T19" fmla="*/ 97 h 5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44" h="556">
                <a:moveTo>
                  <a:pt x="244" y="97"/>
                </a:moveTo>
                <a:lnTo>
                  <a:pt x="138" y="159"/>
                </a:lnTo>
                <a:lnTo>
                  <a:pt x="122" y="0"/>
                </a:lnTo>
                <a:lnTo>
                  <a:pt x="106" y="159"/>
                </a:lnTo>
                <a:lnTo>
                  <a:pt x="0" y="97"/>
                </a:lnTo>
                <a:lnTo>
                  <a:pt x="98" y="210"/>
                </a:lnTo>
                <a:lnTo>
                  <a:pt x="100" y="556"/>
                </a:lnTo>
                <a:lnTo>
                  <a:pt x="152" y="556"/>
                </a:lnTo>
                <a:lnTo>
                  <a:pt x="146" y="210"/>
                </a:lnTo>
                <a:lnTo>
                  <a:pt x="244" y="97"/>
                </a:lnTo>
                <a:close/>
              </a:path>
            </a:pathLst>
          </a:custGeom>
          <a:solidFill>
            <a:srgbClr val="C56D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67" name="3">
            <a:extLst>
              <a:ext uri="{FF2B5EF4-FFF2-40B4-BE49-F238E27FC236}">
                <a16:creationId xmlns:a16="http://schemas.microsoft.com/office/drawing/2014/main" id="{292951CF-35B5-4CEF-B7EC-094F8AA5F02A}"/>
              </a:ext>
            </a:extLst>
          </p:cNvPr>
          <p:cNvGrpSpPr/>
          <p:nvPr/>
        </p:nvGrpSpPr>
        <p:grpSpPr>
          <a:xfrm>
            <a:off x="7512816" y="6166859"/>
            <a:ext cx="1998433" cy="642245"/>
            <a:chOff x="9097965" y="5892536"/>
            <a:chExt cx="1998433" cy="642245"/>
          </a:xfrm>
        </p:grpSpPr>
        <p:sp>
          <p:nvSpPr>
            <p:cNvPr id="68" name="Freeform 36">
              <a:extLst>
                <a:ext uri="{FF2B5EF4-FFF2-40B4-BE49-F238E27FC236}">
                  <a16:creationId xmlns:a16="http://schemas.microsoft.com/office/drawing/2014/main" id="{5E4E4EE6-B12B-40B2-A7DA-686B22E304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58452" y="6458244"/>
              <a:ext cx="3249" cy="76537"/>
            </a:xfrm>
            <a:custGeom>
              <a:avLst/>
              <a:gdLst>
                <a:gd name="T0" fmla="*/ 0 w 1"/>
                <a:gd name="T1" fmla="*/ 17 h 17"/>
                <a:gd name="T2" fmla="*/ 0 w 1"/>
                <a:gd name="T3" fmla="*/ 16 h 17"/>
                <a:gd name="T4" fmla="*/ 0 w 1"/>
                <a:gd name="T5" fmla="*/ 16 h 17"/>
                <a:gd name="T6" fmla="*/ 0 w 1"/>
                <a:gd name="T7" fmla="*/ 16 h 17"/>
                <a:gd name="T8" fmla="*/ 1 w 1"/>
                <a:gd name="T9" fmla="*/ 15 h 17"/>
                <a:gd name="T10" fmla="*/ 1 w 1"/>
                <a:gd name="T11" fmla="*/ 15 h 17"/>
                <a:gd name="T12" fmla="*/ 1 w 1"/>
                <a:gd name="T13" fmla="*/ 15 h 17"/>
                <a:gd name="T14" fmla="*/ 1 w 1"/>
                <a:gd name="T15" fmla="*/ 15 h 17"/>
                <a:gd name="T16" fmla="*/ 1 w 1"/>
                <a:gd name="T17" fmla="*/ 15 h 17"/>
                <a:gd name="T18" fmla="*/ 1 w 1"/>
                <a:gd name="T19" fmla="*/ 14 h 17"/>
                <a:gd name="T20" fmla="*/ 1 w 1"/>
                <a:gd name="T21" fmla="*/ 14 h 17"/>
                <a:gd name="T22" fmla="*/ 1 w 1"/>
                <a:gd name="T23" fmla="*/ 14 h 17"/>
                <a:gd name="T24" fmla="*/ 1 w 1"/>
                <a:gd name="T25" fmla="*/ 14 h 17"/>
                <a:gd name="T26" fmla="*/ 1 w 1"/>
                <a:gd name="T27" fmla="*/ 13 h 17"/>
                <a:gd name="T28" fmla="*/ 1 w 1"/>
                <a:gd name="T29" fmla="*/ 13 h 17"/>
                <a:gd name="T30" fmla="*/ 1 w 1"/>
                <a:gd name="T31" fmla="*/ 13 h 17"/>
                <a:gd name="T32" fmla="*/ 1 w 1"/>
                <a:gd name="T33" fmla="*/ 12 h 17"/>
                <a:gd name="T34" fmla="*/ 1 w 1"/>
                <a:gd name="T35" fmla="*/ 12 h 17"/>
                <a:gd name="T36" fmla="*/ 1 w 1"/>
                <a:gd name="T37" fmla="*/ 12 h 17"/>
                <a:gd name="T38" fmla="*/ 1 w 1"/>
                <a:gd name="T39" fmla="*/ 11 h 17"/>
                <a:gd name="T40" fmla="*/ 1 w 1"/>
                <a:gd name="T41" fmla="*/ 11 h 17"/>
                <a:gd name="T42" fmla="*/ 1 w 1"/>
                <a:gd name="T43" fmla="*/ 11 h 17"/>
                <a:gd name="T44" fmla="*/ 1 w 1"/>
                <a:gd name="T45" fmla="*/ 10 h 17"/>
                <a:gd name="T46" fmla="*/ 1 w 1"/>
                <a:gd name="T47" fmla="*/ 10 h 17"/>
                <a:gd name="T48" fmla="*/ 1 w 1"/>
                <a:gd name="T49" fmla="*/ 10 h 17"/>
                <a:gd name="T50" fmla="*/ 1 w 1"/>
                <a:gd name="T51" fmla="*/ 10 h 17"/>
                <a:gd name="T52" fmla="*/ 1 w 1"/>
                <a:gd name="T53" fmla="*/ 10 h 17"/>
                <a:gd name="T54" fmla="*/ 1 w 1"/>
                <a:gd name="T55" fmla="*/ 9 h 17"/>
                <a:gd name="T56" fmla="*/ 1 w 1"/>
                <a:gd name="T57" fmla="*/ 9 h 17"/>
                <a:gd name="T58" fmla="*/ 1 w 1"/>
                <a:gd name="T59" fmla="*/ 9 h 17"/>
                <a:gd name="T60" fmla="*/ 1 w 1"/>
                <a:gd name="T61" fmla="*/ 9 h 17"/>
                <a:gd name="T62" fmla="*/ 1 w 1"/>
                <a:gd name="T63" fmla="*/ 8 h 17"/>
                <a:gd name="T64" fmla="*/ 1 w 1"/>
                <a:gd name="T65" fmla="*/ 8 h 17"/>
                <a:gd name="T66" fmla="*/ 1 w 1"/>
                <a:gd name="T67" fmla="*/ 8 h 17"/>
                <a:gd name="T68" fmla="*/ 1 w 1"/>
                <a:gd name="T69" fmla="*/ 7 h 17"/>
                <a:gd name="T70" fmla="*/ 1 w 1"/>
                <a:gd name="T71" fmla="*/ 7 h 17"/>
                <a:gd name="T72" fmla="*/ 1 w 1"/>
                <a:gd name="T73" fmla="*/ 7 h 17"/>
                <a:gd name="T74" fmla="*/ 1 w 1"/>
                <a:gd name="T75" fmla="*/ 6 h 17"/>
                <a:gd name="T76" fmla="*/ 1 w 1"/>
                <a:gd name="T77" fmla="*/ 6 h 17"/>
                <a:gd name="T78" fmla="*/ 1 w 1"/>
                <a:gd name="T79" fmla="*/ 6 h 17"/>
                <a:gd name="T80" fmla="*/ 1 w 1"/>
                <a:gd name="T81" fmla="*/ 6 h 17"/>
                <a:gd name="T82" fmla="*/ 1 w 1"/>
                <a:gd name="T83" fmla="*/ 6 h 17"/>
                <a:gd name="T84" fmla="*/ 1 w 1"/>
                <a:gd name="T85" fmla="*/ 5 h 17"/>
                <a:gd name="T86" fmla="*/ 1 w 1"/>
                <a:gd name="T87" fmla="*/ 5 h 17"/>
                <a:gd name="T88" fmla="*/ 1 w 1"/>
                <a:gd name="T89" fmla="*/ 5 h 17"/>
                <a:gd name="T90" fmla="*/ 1 w 1"/>
                <a:gd name="T91" fmla="*/ 5 h 17"/>
                <a:gd name="T92" fmla="*/ 1 w 1"/>
                <a:gd name="T93" fmla="*/ 4 h 17"/>
                <a:gd name="T94" fmla="*/ 1 w 1"/>
                <a:gd name="T95" fmla="*/ 4 h 17"/>
                <a:gd name="T96" fmla="*/ 1 w 1"/>
                <a:gd name="T97" fmla="*/ 4 h 17"/>
                <a:gd name="T98" fmla="*/ 1 w 1"/>
                <a:gd name="T99" fmla="*/ 3 h 17"/>
                <a:gd name="T100" fmla="*/ 1 w 1"/>
                <a:gd name="T101" fmla="*/ 3 h 17"/>
                <a:gd name="T102" fmla="*/ 1 w 1"/>
                <a:gd name="T103" fmla="*/ 3 h 17"/>
                <a:gd name="T104" fmla="*/ 1 w 1"/>
                <a:gd name="T105" fmla="*/ 2 h 17"/>
                <a:gd name="T106" fmla="*/ 1 w 1"/>
                <a:gd name="T107" fmla="*/ 2 h 17"/>
                <a:gd name="T108" fmla="*/ 1 w 1"/>
                <a:gd name="T109" fmla="*/ 2 h 17"/>
                <a:gd name="T110" fmla="*/ 1 w 1"/>
                <a:gd name="T111" fmla="*/ 2 h 17"/>
                <a:gd name="T112" fmla="*/ 1 w 1"/>
                <a:gd name="T113" fmla="*/ 2 h 17"/>
                <a:gd name="T114" fmla="*/ 1 w 1"/>
                <a:gd name="T115" fmla="*/ 1 h 17"/>
                <a:gd name="T116" fmla="*/ 1 w 1"/>
                <a:gd name="T117" fmla="*/ 1 h 17"/>
                <a:gd name="T118" fmla="*/ 1 w 1"/>
                <a:gd name="T119" fmla="*/ 1 h 17"/>
                <a:gd name="T120" fmla="*/ 1 w 1"/>
                <a:gd name="T12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" h="17"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3"/>
                    <a:pt x="1" y="14"/>
                    <a:pt x="1" y="14"/>
                  </a:cubicBezTo>
                  <a:cubicBezTo>
                    <a:pt x="1" y="14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2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0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10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9"/>
                  </a:moveTo>
                  <a:cubicBezTo>
                    <a:pt x="1" y="9"/>
                    <a:pt x="1" y="9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moveTo>
                    <a:pt x="1" y="8"/>
                  </a:moveTo>
                  <a:cubicBezTo>
                    <a:pt x="1" y="8"/>
                    <a:pt x="1" y="9"/>
                    <a:pt x="1" y="9"/>
                  </a:cubicBezTo>
                  <a:cubicBezTo>
                    <a:pt x="1" y="9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8"/>
                  </a:moveTo>
                  <a:cubicBezTo>
                    <a:pt x="1" y="8"/>
                    <a:pt x="1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7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moveTo>
                    <a:pt x="1" y="6"/>
                  </a:moveTo>
                  <a:cubicBezTo>
                    <a:pt x="1" y="6"/>
                    <a:pt x="1" y="7"/>
                    <a:pt x="1" y="7"/>
                  </a:cubicBezTo>
                  <a:cubicBezTo>
                    <a:pt x="1" y="7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6"/>
                  </a:move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9" name="Freeform 38">
              <a:extLst>
                <a:ext uri="{FF2B5EF4-FFF2-40B4-BE49-F238E27FC236}">
                  <a16:creationId xmlns:a16="http://schemas.microsoft.com/office/drawing/2014/main" id="{DAA64041-86C0-4821-97AE-4DD078E6F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9097965" y="5999022"/>
              <a:ext cx="1119448" cy="435928"/>
            </a:xfrm>
            <a:custGeom>
              <a:avLst/>
              <a:gdLst>
                <a:gd name="T0" fmla="*/ 0 w 255"/>
                <a:gd name="T1" fmla="*/ 97 h 97"/>
                <a:gd name="T2" fmla="*/ 255 w 255"/>
                <a:gd name="T3" fmla="*/ 97 h 97"/>
                <a:gd name="T4" fmla="*/ 254 w 255"/>
                <a:gd name="T5" fmla="*/ 89 h 97"/>
                <a:gd name="T6" fmla="*/ 249 w 255"/>
                <a:gd name="T7" fmla="*/ 78 h 97"/>
                <a:gd name="T8" fmla="*/ 232 w 255"/>
                <a:gd name="T9" fmla="*/ 61 h 97"/>
                <a:gd name="T10" fmla="*/ 232 w 255"/>
                <a:gd name="T11" fmla="*/ 61 h 97"/>
                <a:gd name="T12" fmla="*/ 209 w 255"/>
                <a:gd name="T13" fmla="*/ 54 h 97"/>
                <a:gd name="T14" fmla="*/ 202 w 255"/>
                <a:gd name="T15" fmla="*/ 55 h 97"/>
                <a:gd name="T16" fmla="*/ 202 w 255"/>
                <a:gd name="T17" fmla="*/ 52 h 97"/>
                <a:gd name="T18" fmla="*/ 159 w 255"/>
                <a:gd name="T19" fmla="*/ 9 h 97"/>
                <a:gd name="T20" fmla="*/ 135 w 255"/>
                <a:gd name="T21" fmla="*/ 16 h 97"/>
                <a:gd name="T22" fmla="*/ 108 w 255"/>
                <a:gd name="T23" fmla="*/ 0 h 97"/>
                <a:gd name="T24" fmla="*/ 78 w 255"/>
                <a:gd name="T25" fmla="*/ 26 h 97"/>
                <a:gd name="T26" fmla="*/ 67 w 255"/>
                <a:gd name="T27" fmla="*/ 24 h 97"/>
                <a:gd name="T28" fmla="*/ 37 w 255"/>
                <a:gd name="T29" fmla="*/ 55 h 97"/>
                <a:gd name="T30" fmla="*/ 38 w 255"/>
                <a:gd name="T31" fmla="*/ 62 h 97"/>
                <a:gd name="T32" fmla="*/ 37 w 255"/>
                <a:gd name="T33" fmla="*/ 62 h 97"/>
                <a:gd name="T34" fmla="*/ 0 w 255"/>
                <a:gd name="T35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5" h="97">
                  <a:moveTo>
                    <a:pt x="0" y="97"/>
                  </a:moveTo>
                  <a:cubicBezTo>
                    <a:pt x="255" y="97"/>
                    <a:pt x="255" y="97"/>
                    <a:pt x="255" y="97"/>
                  </a:cubicBezTo>
                  <a:cubicBezTo>
                    <a:pt x="255" y="94"/>
                    <a:pt x="254" y="91"/>
                    <a:pt x="254" y="89"/>
                  </a:cubicBezTo>
                  <a:cubicBezTo>
                    <a:pt x="252" y="85"/>
                    <a:pt x="251" y="81"/>
                    <a:pt x="249" y="78"/>
                  </a:cubicBezTo>
                  <a:cubicBezTo>
                    <a:pt x="245" y="71"/>
                    <a:pt x="239" y="65"/>
                    <a:pt x="232" y="61"/>
                  </a:cubicBezTo>
                  <a:cubicBezTo>
                    <a:pt x="232" y="61"/>
                    <a:pt x="232" y="61"/>
                    <a:pt x="232" y="61"/>
                  </a:cubicBezTo>
                  <a:cubicBezTo>
                    <a:pt x="225" y="57"/>
                    <a:pt x="217" y="54"/>
                    <a:pt x="209" y="54"/>
                  </a:cubicBezTo>
                  <a:cubicBezTo>
                    <a:pt x="206" y="55"/>
                    <a:pt x="204" y="55"/>
                    <a:pt x="202" y="55"/>
                  </a:cubicBezTo>
                  <a:cubicBezTo>
                    <a:pt x="202" y="54"/>
                    <a:pt x="202" y="53"/>
                    <a:pt x="202" y="52"/>
                  </a:cubicBezTo>
                  <a:cubicBezTo>
                    <a:pt x="202" y="29"/>
                    <a:pt x="182" y="9"/>
                    <a:pt x="159" y="9"/>
                  </a:cubicBezTo>
                  <a:cubicBezTo>
                    <a:pt x="150" y="9"/>
                    <a:pt x="142" y="12"/>
                    <a:pt x="135" y="16"/>
                  </a:cubicBezTo>
                  <a:cubicBezTo>
                    <a:pt x="130" y="7"/>
                    <a:pt x="121" y="0"/>
                    <a:pt x="108" y="0"/>
                  </a:cubicBezTo>
                  <a:cubicBezTo>
                    <a:pt x="90" y="0"/>
                    <a:pt x="80" y="12"/>
                    <a:pt x="78" y="26"/>
                  </a:cubicBezTo>
                  <a:cubicBezTo>
                    <a:pt x="74" y="25"/>
                    <a:pt x="71" y="24"/>
                    <a:pt x="67" y="24"/>
                  </a:cubicBezTo>
                  <a:cubicBezTo>
                    <a:pt x="50" y="24"/>
                    <a:pt x="37" y="38"/>
                    <a:pt x="37" y="55"/>
                  </a:cubicBezTo>
                  <a:cubicBezTo>
                    <a:pt x="37" y="57"/>
                    <a:pt x="37" y="60"/>
                    <a:pt x="38" y="6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8" y="62"/>
                    <a:pt x="1" y="78"/>
                    <a:pt x="0" y="97"/>
                  </a:cubicBezTo>
                </a:path>
              </a:pathLst>
            </a:custGeom>
            <a:solidFill>
              <a:srgbClr val="F7D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0" name="Freeform 39">
              <a:extLst>
                <a:ext uri="{FF2B5EF4-FFF2-40B4-BE49-F238E27FC236}">
                  <a16:creationId xmlns:a16="http://schemas.microsoft.com/office/drawing/2014/main" id="{1A39DC87-025C-4AF8-BB5B-EC5932F61AD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60126" y="6035627"/>
              <a:ext cx="557287" cy="399323"/>
            </a:xfrm>
            <a:custGeom>
              <a:avLst/>
              <a:gdLst>
                <a:gd name="T0" fmla="*/ 0 w 127"/>
                <a:gd name="T1" fmla="*/ 0 h 89"/>
                <a:gd name="T2" fmla="*/ 0 w 127"/>
                <a:gd name="T3" fmla="*/ 89 h 89"/>
                <a:gd name="T4" fmla="*/ 127 w 127"/>
                <a:gd name="T5" fmla="*/ 89 h 89"/>
                <a:gd name="T6" fmla="*/ 126 w 127"/>
                <a:gd name="T7" fmla="*/ 81 h 89"/>
                <a:gd name="T8" fmla="*/ 121 w 127"/>
                <a:gd name="T9" fmla="*/ 70 h 89"/>
                <a:gd name="T10" fmla="*/ 104 w 127"/>
                <a:gd name="T11" fmla="*/ 53 h 89"/>
                <a:gd name="T12" fmla="*/ 104 w 127"/>
                <a:gd name="T13" fmla="*/ 53 h 89"/>
                <a:gd name="T14" fmla="*/ 81 w 127"/>
                <a:gd name="T15" fmla="*/ 46 h 89"/>
                <a:gd name="T16" fmla="*/ 74 w 127"/>
                <a:gd name="T17" fmla="*/ 47 h 89"/>
                <a:gd name="T18" fmla="*/ 74 w 127"/>
                <a:gd name="T19" fmla="*/ 47 h 89"/>
                <a:gd name="T20" fmla="*/ 74 w 127"/>
                <a:gd name="T21" fmla="*/ 47 h 89"/>
                <a:gd name="T22" fmla="*/ 74 w 127"/>
                <a:gd name="T23" fmla="*/ 44 h 89"/>
                <a:gd name="T24" fmla="*/ 31 w 127"/>
                <a:gd name="T25" fmla="*/ 1 h 89"/>
                <a:gd name="T26" fmla="*/ 7 w 127"/>
                <a:gd name="T27" fmla="*/ 8 h 89"/>
                <a:gd name="T28" fmla="*/ 7 w 127"/>
                <a:gd name="T29" fmla="*/ 8 h 89"/>
                <a:gd name="T30" fmla="*/ 7 w 127"/>
                <a:gd name="T31" fmla="*/ 8 h 89"/>
                <a:gd name="T32" fmla="*/ 7 w 127"/>
                <a:gd name="T33" fmla="*/ 8 h 89"/>
                <a:gd name="T34" fmla="*/ 0 w 127"/>
                <a:gd name="T35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27" h="89">
                  <a:moveTo>
                    <a:pt x="0" y="0"/>
                  </a:moveTo>
                  <a:cubicBezTo>
                    <a:pt x="0" y="89"/>
                    <a:pt x="0" y="89"/>
                    <a:pt x="0" y="89"/>
                  </a:cubicBezTo>
                  <a:cubicBezTo>
                    <a:pt x="127" y="89"/>
                    <a:pt x="127" y="89"/>
                    <a:pt x="127" y="89"/>
                  </a:cubicBezTo>
                  <a:cubicBezTo>
                    <a:pt x="127" y="86"/>
                    <a:pt x="126" y="83"/>
                    <a:pt x="126" y="81"/>
                  </a:cubicBezTo>
                  <a:cubicBezTo>
                    <a:pt x="124" y="77"/>
                    <a:pt x="123" y="73"/>
                    <a:pt x="121" y="70"/>
                  </a:cubicBezTo>
                  <a:cubicBezTo>
                    <a:pt x="117" y="63"/>
                    <a:pt x="111" y="57"/>
                    <a:pt x="104" y="53"/>
                  </a:cubicBezTo>
                  <a:cubicBezTo>
                    <a:pt x="104" y="53"/>
                    <a:pt x="104" y="53"/>
                    <a:pt x="104" y="53"/>
                  </a:cubicBezTo>
                  <a:cubicBezTo>
                    <a:pt x="97" y="49"/>
                    <a:pt x="89" y="46"/>
                    <a:pt x="81" y="46"/>
                  </a:cubicBezTo>
                  <a:cubicBezTo>
                    <a:pt x="78" y="47"/>
                    <a:pt x="76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4" y="46"/>
                    <a:pt x="74" y="45"/>
                    <a:pt x="74" y="44"/>
                  </a:cubicBezTo>
                  <a:cubicBezTo>
                    <a:pt x="74" y="21"/>
                    <a:pt x="54" y="1"/>
                    <a:pt x="31" y="1"/>
                  </a:cubicBezTo>
                  <a:cubicBezTo>
                    <a:pt x="22" y="1"/>
                    <a:pt x="14" y="4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5" y="5"/>
                    <a:pt x="3" y="2"/>
                    <a:pt x="0" y="0"/>
                  </a:cubicBezTo>
                </a:path>
              </a:pathLst>
            </a:custGeom>
            <a:solidFill>
              <a:srgbClr val="F9D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1" name="Freeform 40">
              <a:extLst>
                <a:ext uri="{FF2B5EF4-FFF2-40B4-BE49-F238E27FC236}">
                  <a16:creationId xmlns:a16="http://schemas.microsoft.com/office/drawing/2014/main" id="{D769A879-B2D5-4AF3-AB65-D58C12C67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6435" y="6246935"/>
              <a:ext cx="123480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2" name="Freeform 41">
              <a:extLst>
                <a:ext uri="{FF2B5EF4-FFF2-40B4-BE49-F238E27FC236}">
                  <a16:creationId xmlns:a16="http://schemas.microsoft.com/office/drawing/2014/main" id="{775EF8C0-C54F-42A7-99CD-72C94741C573}"/>
                </a:ext>
              </a:extLst>
            </p:cNvPr>
            <p:cNvSpPr>
              <a:spLocks/>
            </p:cNvSpPr>
            <p:nvPr/>
          </p:nvSpPr>
          <p:spPr bwMode="auto">
            <a:xfrm>
              <a:off x="9479780" y="6093861"/>
              <a:ext cx="141353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3" name="Freeform 42">
              <a:extLst>
                <a:ext uri="{FF2B5EF4-FFF2-40B4-BE49-F238E27FC236}">
                  <a16:creationId xmlns:a16="http://schemas.microsoft.com/office/drawing/2014/main" id="{1CFB4B6A-0B9E-426B-AE5D-80184C124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9533396" y="6260246"/>
              <a:ext cx="139728" cy="113142"/>
            </a:xfrm>
            <a:custGeom>
              <a:avLst/>
              <a:gdLst>
                <a:gd name="T0" fmla="*/ 16 w 32"/>
                <a:gd name="T1" fmla="*/ 0 h 25"/>
                <a:gd name="T2" fmla="*/ 16 w 32"/>
                <a:gd name="T3" fmla="*/ 25 h 25"/>
                <a:gd name="T4" fmla="*/ 16 w 32"/>
                <a:gd name="T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2" h="25">
                  <a:moveTo>
                    <a:pt x="16" y="0"/>
                  </a:moveTo>
                  <a:cubicBezTo>
                    <a:pt x="0" y="0"/>
                    <a:pt x="0" y="25"/>
                    <a:pt x="16" y="25"/>
                  </a:cubicBezTo>
                  <a:cubicBezTo>
                    <a:pt x="32" y="25"/>
                    <a:pt x="32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4" name="Freeform 43">
              <a:extLst>
                <a:ext uri="{FF2B5EF4-FFF2-40B4-BE49-F238E27FC236}">
                  <a16:creationId xmlns:a16="http://schemas.microsoft.com/office/drawing/2014/main" id="{E802F8D8-3845-4521-9C6C-0C3BC53B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26741" y="6143776"/>
              <a:ext cx="121856" cy="98167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5" name="Freeform 44">
              <a:extLst>
                <a:ext uri="{FF2B5EF4-FFF2-40B4-BE49-F238E27FC236}">
                  <a16:creationId xmlns:a16="http://schemas.microsoft.com/office/drawing/2014/main" id="{C548579C-0B93-4922-B7E3-6D617FA59968}"/>
                </a:ext>
              </a:extLst>
            </p:cNvPr>
            <p:cNvSpPr>
              <a:spLocks/>
            </p:cNvSpPr>
            <p:nvPr/>
          </p:nvSpPr>
          <p:spPr bwMode="auto">
            <a:xfrm>
              <a:off x="9866469" y="6268565"/>
              <a:ext cx="123480" cy="99831"/>
            </a:xfrm>
            <a:custGeom>
              <a:avLst/>
              <a:gdLst>
                <a:gd name="T0" fmla="*/ 16 w 28"/>
                <a:gd name="T1" fmla="*/ 0 h 22"/>
                <a:gd name="T2" fmla="*/ 16 w 28"/>
                <a:gd name="T3" fmla="*/ 22 h 22"/>
                <a:gd name="T4" fmla="*/ 16 w 28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8" h="22">
                  <a:moveTo>
                    <a:pt x="16" y="0"/>
                  </a:moveTo>
                  <a:cubicBezTo>
                    <a:pt x="0" y="0"/>
                    <a:pt x="0" y="22"/>
                    <a:pt x="16" y="22"/>
                  </a:cubicBezTo>
                  <a:cubicBezTo>
                    <a:pt x="28" y="22"/>
                    <a:pt x="28" y="0"/>
                    <a:pt x="16" y="0"/>
                  </a:cubicBezTo>
                  <a:close/>
                </a:path>
              </a:pathLst>
            </a:custGeom>
            <a:solidFill>
              <a:srgbClr val="FFA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6" name="Rectangle 87">
              <a:extLst>
                <a:ext uri="{FF2B5EF4-FFF2-40B4-BE49-F238E27FC236}">
                  <a16:creationId xmlns:a16="http://schemas.microsoft.com/office/drawing/2014/main" id="{968BC2DE-385C-4AEE-A7BD-454AAAC25B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972918" y="5892536"/>
              <a:ext cx="123480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7" name="Freeform 88">
              <a:extLst>
                <a:ext uri="{FF2B5EF4-FFF2-40B4-BE49-F238E27FC236}">
                  <a16:creationId xmlns:a16="http://schemas.microsoft.com/office/drawing/2014/main" id="{F9F69635-27AA-4314-8176-35950349D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72918" y="5892536"/>
              <a:ext cx="123480" cy="539086"/>
            </a:xfrm>
            <a:custGeom>
              <a:avLst/>
              <a:gdLst>
                <a:gd name="T0" fmla="*/ 0 w 76"/>
                <a:gd name="T1" fmla="*/ 0 h 324"/>
                <a:gd name="T2" fmla="*/ 0 w 76"/>
                <a:gd name="T3" fmla="*/ 324 h 324"/>
                <a:gd name="T4" fmla="*/ 76 w 76"/>
                <a:gd name="T5" fmla="*/ 324 h 324"/>
                <a:gd name="T6" fmla="*/ 76 w 76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324">
                  <a:moveTo>
                    <a:pt x="0" y="0"/>
                  </a:moveTo>
                  <a:lnTo>
                    <a:pt x="0" y="324"/>
                  </a:lnTo>
                  <a:lnTo>
                    <a:pt x="76" y="324"/>
                  </a:lnTo>
                  <a:lnTo>
                    <a:pt x="7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8" name="Rectangle 89">
              <a:extLst>
                <a:ext uri="{FF2B5EF4-FFF2-40B4-BE49-F238E27FC236}">
                  <a16:creationId xmlns:a16="http://schemas.microsoft.com/office/drawing/2014/main" id="{2ED6EFCC-F9E7-4162-B380-0ED9D0C425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65771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9" name="Freeform 90">
              <a:extLst>
                <a:ext uri="{FF2B5EF4-FFF2-40B4-BE49-F238E27FC236}">
                  <a16:creationId xmlns:a16="http://schemas.microsoft.com/office/drawing/2014/main" id="{985025A3-6CF8-46A2-8ADE-12EC238C9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5771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0" name="Rectangle 91">
              <a:extLst>
                <a:ext uri="{FF2B5EF4-FFF2-40B4-BE49-F238E27FC236}">
                  <a16:creationId xmlns:a16="http://schemas.microsoft.com/office/drawing/2014/main" id="{7356BF60-BECB-427F-BFFC-8201AB4CCF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376638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1" name="Freeform 92">
              <a:extLst>
                <a:ext uri="{FF2B5EF4-FFF2-40B4-BE49-F238E27FC236}">
                  <a16:creationId xmlns:a16="http://schemas.microsoft.com/office/drawing/2014/main" id="{4612C136-18C4-43AE-8C32-C36C849AC2F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376638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2" name="Rectangle 93">
              <a:extLst>
                <a:ext uri="{FF2B5EF4-FFF2-40B4-BE49-F238E27FC236}">
                  <a16:creationId xmlns:a16="http://schemas.microsoft.com/office/drawing/2014/main" id="{9ACB1D9B-89CB-404E-8BF1-CA43F6D348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7686" y="5892536"/>
              <a:ext cx="121856" cy="539086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3" name="Freeform 94">
              <a:extLst>
                <a:ext uri="{FF2B5EF4-FFF2-40B4-BE49-F238E27FC236}">
                  <a16:creationId xmlns:a16="http://schemas.microsoft.com/office/drawing/2014/main" id="{526E7818-FDFF-41A1-B613-AB75AB133C0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77686" y="5892536"/>
              <a:ext cx="121856" cy="539086"/>
            </a:xfrm>
            <a:custGeom>
              <a:avLst/>
              <a:gdLst>
                <a:gd name="T0" fmla="*/ 0 w 75"/>
                <a:gd name="T1" fmla="*/ 0 h 324"/>
                <a:gd name="T2" fmla="*/ 0 w 75"/>
                <a:gd name="T3" fmla="*/ 324 h 324"/>
                <a:gd name="T4" fmla="*/ 75 w 75"/>
                <a:gd name="T5" fmla="*/ 324 h 324"/>
                <a:gd name="T6" fmla="*/ 75 w 75"/>
                <a:gd name="T7" fmla="*/ 0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324">
                  <a:moveTo>
                    <a:pt x="0" y="0"/>
                  </a:moveTo>
                  <a:lnTo>
                    <a:pt x="0" y="324"/>
                  </a:lnTo>
                  <a:lnTo>
                    <a:pt x="75" y="324"/>
                  </a:lnTo>
                  <a:lnTo>
                    <a:pt x="7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4" name="Rectangle 95">
              <a:extLst>
                <a:ext uri="{FF2B5EF4-FFF2-40B4-BE49-F238E27FC236}">
                  <a16:creationId xmlns:a16="http://schemas.microsoft.com/office/drawing/2014/main" id="{8C70849E-88D6-428D-90C3-640ACABB91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29677" y="6088870"/>
              <a:ext cx="878986" cy="163057"/>
            </a:xfrm>
            <a:prstGeom prst="rect">
              <a:avLst/>
            </a:prstGeom>
            <a:solidFill>
              <a:srgbClr val="FFC0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5" name="Freeform 96">
              <a:extLst>
                <a:ext uri="{FF2B5EF4-FFF2-40B4-BE49-F238E27FC236}">
                  <a16:creationId xmlns:a16="http://schemas.microsoft.com/office/drawing/2014/main" id="{9E06D022-CE2E-4536-BBDB-50C4D8F773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29677" y="6088870"/>
              <a:ext cx="878986" cy="163057"/>
            </a:xfrm>
            <a:custGeom>
              <a:avLst/>
              <a:gdLst>
                <a:gd name="T0" fmla="*/ 0 w 541"/>
                <a:gd name="T1" fmla="*/ 98 h 98"/>
                <a:gd name="T2" fmla="*/ 541 w 541"/>
                <a:gd name="T3" fmla="*/ 98 h 98"/>
                <a:gd name="T4" fmla="*/ 541 w 541"/>
                <a:gd name="T5" fmla="*/ 0 h 98"/>
                <a:gd name="T6" fmla="*/ 0 w 541"/>
                <a:gd name="T7" fmla="*/ 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1" h="98">
                  <a:moveTo>
                    <a:pt x="0" y="98"/>
                  </a:moveTo>
                  <a:lnTo>
                    <a:pt x="541" y="98"/>
                  </a:lnTo>
                  <a:lnTo>
                    <a:pt x="541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6" name="5">
            <a:extLst>
              <a:ext uri="{FF2B5EF4-FFF2-40B4-BE49-F238E27FC236}">
                <a16:creationId xmlns:a16="http://schemas.microsoft.com/office/drawing/2014/main" id="{F23A6F16-968F-42EE-80EE-CDC4FD5E5033}"/>
              </a:ext>
            </a:extLst>
          </p:cNvPr>
          <p:cNvGrpSpPr/>
          <p:nvPr/>
        </p:nvGrpSpPr>
        <p:grpSpPr>
          <a:xfrm rot="1508151">
            <a:off x="1418618" y="3654949"/>
            <a:ext cx="1392404" cy="768697"/>
            <a:chOff x="6928934" y="5676236"/>
            <a:chExt cx="1392404" cy="768697"/>
          </a:xfrm>
        </p:grpSpPr>
        <p:sp>
          <p:nvSpPr>
            <p:cNvPr id="87" name="Freeform 97">
              <a:extLst>
                <a:ext uri="{FF2B5EF4-FFF2-40B4-BE49-F238E27FC236}">
                  <a16:creationId xmlns:a16="http://schemas.microsoft.com/office/drawing/2014/main" id="{68273974-659E-4E3B-B06F-BC30FFE08B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808" y="5676236"/>
              <a:ext cx="1387530" cy="647237"/>
            </a:xfrm>
            <a:custGeom>
              <a:avLst/>
              <a:gdLst>
                <a:gd name="T0" fmla="*/ 48 w 316"/>
                <a:gd name="T1" fmla="*/ 56 h 144"/>
                <a:gd name="T2" fmla="*/ 80 w 316"/>
                <a:gd name="T3" fmla="*/ 56 h 144"/>
                <a:gd name="T4" fmla="*/ 80 w 316"/>
                <a:gd name="T5" fmla="*/ 45 h 144"/>
                <a:gd name="T6" fmla="*/ 122 w 316"/>
                <a:gd name="T7" fmla="*/ 0 h 144"/>
                <a:gd name="T8" fmla="*/ 213 w 316"/>
                <a:gd name="T9" fmla="*/ 0 h 144"/>
                <a:gd name="T10" fmla="*/ 256 w 316"/>
                <a:gd name="T11" fmla="*/ 45 h 144"/>
                <a:gd name="T12" fmla="*/ 256 w 316"/>
                <a:gd name="T13" fmla="*/ 56 h 144"/>
                <a:gd name="T14" fmla="*/ 272 w 316"/>
                <a:gd name="T15" fmla="*/ 56 h 144"/>
                <a:gd name="T16" fmla="*/ 316 w 316"/>
                <a:gd name="T17" fmla="*/ 101 h 144"/>
                <a:gd name="T18" fmla="*/ 316 w 316"/>
                <a:gd name="T19" fmla="*/ 99 h 144"/>
                <a:gd name="T20" fmla="*/ 272 w 316"/>
                <a:gd name="T21" fmla="*/ 144 h 144"/>
                <a:gd name="T22" fmla="*/ 201 w 316"/>
                <a:gd name="T23" fmla="*/ 144 h 144"/>
                <a:gd name="T24" fmla="*/ 181 w 316"/>
                <a:gd name="T25" fmla="*/ 144 h 144"/>
                <a:gd name="T26" fmla="*/ 48 w 316"/>
                <a:gd name="T27" fmla="*/ 144 h 144"/>
                <a:gd name="T28" fmla="*/ 0 w 316"/>
                <a:gd name="T29" fmla="*/ 99 h 144"/>
                <a:gd name="T30" fmla="*/ 0 w 316"/>
                <a:gd name="T31" fmla="*/ 101 h 144"/>
                <a:gd name="T32" fmla="*/ 48 w 316"/>
                <a:gd name="T3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16" h="144">
                  <a:moveTo>
                    <a:pt x="48" y="56"/>
                  </a:moveTo>
                  <a:cubicBezTo>
                    <a:pt x="80" y="56"/>
                    <a:pt x="80" y="56"/>
                    <a:pt x="80" y="56"/>
                  </a:cubicBezTo>
                  <a:cubicBezTo>
                    <a:pt x="80" y="45"/>
                    <a:pt x="80" y="45"/>
                    <a:pt x="80" y="45"/>
                  </a:cubicBezTo>
                  <a:cubicBezTo>
                    <a:pt x="80" y="20"/>
                    <a:pt x="98" y="0"/>
                    <a:pt x="122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37" y="0"/>
                    <a:pt x="256" y="20"/>
                    <a:pt x="256" y="45"/>
                  </a:cubicBezTo>
                  <a:cubicBezTo>
                    <a:pt x="256" y="56"/>
                    <a:pt x="256" y="56"/>
                    <a:pt x="256" y="56"/>
                  </a:cubicBezTo>
                  <a:cubicBezTo>
                    <a:pt x="272" y="56"/>
                    <a:pt x="272" y="56"/>
                    <a:pt x="272" y="56"/>
                  </a:cubicBezTo>
                  <a:cubicBezTo>
                    <a:pt x="296" y="56"/>
                    <a:pt x="316" y="76"/>
                    <a:pt x="316" y="101"/>
                  </a:cubicBezTo>
                  <a:cubicBezTo>
                    <a:pt x="316" y="99"/>
                    <a:pt x="316" y="99"/>
                    <a:pt x="316" y="99"/>
                  </a:cubicBezTo>
                  <a:cubicBezTo>
                    <a:pt x="316" y="123"/>
                    <a:pt x="296" y="144"/>
                    <a:pt x="272" y="144"/>
                  </a:cubicBezTo>
                  <a:cubicBezTo>
                    <a:pt x="201" y="144"/>
                    <a:pt x="201" y="144"/>
                    <a:pt x="201" y="144"/>
                  </a:cubicBezTo>
                  <a:cubicBezTo>
                    <a:pt x="181" y="144"/>
                    <a:pt x="181" y="144"/>
                    <a:pt x="181" y="144"/>
                  </a:cubicBezTo>
                  <a:cubicBezTo>
                    <a:pt x="48" y="144"/>
                    <a:pt x="48" y="144"/>
                    <a:pt x="48" y="144"/>
                  </a:cubicBezTo>
                  <a:cubicBezTo>
                    <a:pt x="24" y="144"/>
                    <a:pt x="0" y="123"/>
                    <a:pt x="0" y="99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76"/>
                    <a:pt x="24" y="56"/>
                    <a:pt x="48" y="56"/>
                  </a:cubicBezTo>
                  <a:close/>
                </a:path>
              </a:pathLst>
            </a:custGeom>
            <a:solidFill>
              <a:srgbClr val="FF754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8" name="Freeform 98">
              <a:extLst>
                <a:ext uri="{FF2B5EF4-FFF2-40B4-BE49-F238E27FC236}">
                  <a16:creationId xmlns:a16="http://schemas.microsoft.com/office/drawing/2014/main" id="{93448512-3F50-42AD-B225-BA5867ED7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8934" y="6040618"/>
              <a:ext cx="79613" cy="188015"/>
            </a:xfrm>
            <a:custGeom>
              <a:avLst/>
              <a:gdLst>
                <a:gd name="T0" fmla="*/ 8 w 18"/>
                <a:gd name="T1" fmla="*/ 42 h 42"/>
                <a:gd name="T2" fmla="*/ 0 w 18"/>
                <a:gd name="T3" fmla="*/ 19 h 42"/>
                <a:gd name="T4" fmla="*/ 5 w 18"/>
                <a:gd name="T5" fmla="*/ 0 h 42"/>
                <a:gd name="T6" fmla="*/ 12 w 18"/>
                <a:gd name="T7" fmla="*/ 33 h 42"/>
                <a:gd name="T8" fmla="*/ 8 w 18"/>
                <a:gd name="T9" fmla="*/ 4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42">
                  <a:moveTo>
                    <a:pt x="8" y="42"/>
                  </a:moveTo>
                  <a:cubicBezTo>
                    <a:pt x="3" y="36"/>
                    <a:pt x="0" y="27"/>
                    <a:pt x="0" y="19"/>
                  </a:cubicBezTo>
                  <a:cubicBezTo>
                    <a:pt x="0" y="12"/>
                    <a:pt x="2" y="6"/>
                    <a:pt x="5" y="0"/>
                  </a:cubicBezTo>
                  <a:cubicBezTo>
                    <a:pt x="15" y="6"/>
                    <a:pt x="18" y="16"/>
                    <a:pt x="12" y="33"/>
                  </a:cubicBezTo>
                  <a:cubicBezTo>
                    <a:pt x="11" y="36"/>
                    <a:pt x="9" y="39"/>
                    <a:pt x="8" y="42"/>
                  </a:cubicBez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9" name="Freeform 99">
              <a:extLst>
                <a:ext uri="{FF2B5EF4-FFF2-40B4-BE49-F238E27FC236}">
                  <a16:creationId xmlns:a16="http://schemas.microsoft.com/office/drawing/2014/main" id="{67682365-1670-4C71-83F1-6BB4D6A63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5235" y="5774403"/>
              <a:ext cx="544289" cy="163057"/>
            </a:xfrm>
            <a:custGeom>
              <a:avLst/>
              <a:gdLst>
                <a:gd name="T0" fmla="*/ 0 w 124"/>
                <a:gd name="T1" fmla="*/ 36 h 36"/>
                <a:gd name="T2" fmla="*/ 0 w 124"/>
                <a:gd name="T3" fmla="*/ 11 h 36"/>
                <a:gd name="T4" fmla="*/ 11 w 124"/>
                <a:gd name="T5" fmla="*/ 0 h 36"/>
                <a:gd name="T6" fmla="*/ 113 w 124"/>
                <a:gd name="T7" fmla="*/ 0 h 36"/>
                <a:gd name="T8" fmla="*/ 124 w 124"/>
                <a:gd name="T9" fmla="*/ 11 h 36"/>
                <a:gd name="T10" fmla="*/ 124 w 124"/>
                <a:gd name="T11" fmla="*/ 36 h 36"/>
                <a:gd name="T12" fmla="*/ 0 w 12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36">
                  <a:moveTo>
                    <a:pt x="0" y="3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19" y="0"/>
                    <a:pt x="124" y="5"/>
                    <a:pt x="124" y="11"/>
                  </a:cubicBezTo>
                  <a:cubicBezTo>
                    <a:pt x="124" y="36"/>
                    <a:pt x="124" y="36"/>
                    <a:pt x="124" y="36"/>
                  </a:cubicBezTo>
                  <a:lnTo>
                    <a:pt x="0" y="36"/>
                  </a:lnTo>
                  <a:close/>
                </a:path>
              </a:pathLst>
            </a:cu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0" name="Oval 100">
              <a:extLst>
                <a:ext uri="{FF2B5EF4-FFF2-40B4-BE49-F238E27FC236}">
                  <a16:creationId xmlns:a16="http://schemas.microsoft.com/office/drawing/2014/main" id="{BE7FDE45-4148-4BA9-BB14-89CC549590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77050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1" name="Oval 101">
              <a:extLst>
                <a:ext uri="{FF2B5EF4-FFF2-40B4-BE49-F238E27FC236}">
                  <a16:creationId xmlns:a16="http://schemas.microsoft.com/office/drawing/2014/main" id="{8696C7A4-32BF-4FC4-8A1E-B9AE491DAD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51788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2" name="Oval 102">
              <a:extLst>
                <a:ext uri="{FF2B5EF4-FFF2-40B4-BE49-F238E27FC236}">
                  <a16:creationId xmlns:a16="http://schemas.microsoft.com/office/drawing/2014/main" id="{9EA6BEAD-CBD4-4E80-9E18-11C6DA599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1891" y="6093861"/>
              <a:ext cx="342821" cy="351072"/>
            </a:xfrm>
            <a:prstGeom prst="ellipse">
              <a:avLst/>
            </a:prstGeom>
            <a:solidFill>
              <a:srgbClr val="FFC8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3" name="Oval 103">
              <a:extLst>
                <a:ext uri="{FF2B5EF4-FFF2-40B4-BE49-F238E27FC236}">
                  <a16:creationId xmlns:a16="http://schemas.microsoft.com/office/drawing/2014/main" id="{9BB65D9A-9F50-4719-8AA3-848B1D3C8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76629" y="6170398"/>
              <a:ext cx="193345" cy="197998"/>
            </a:xfrm>
            <a:prstGeom prst="ellipse">
              <a:avLst/>
            </a:prstGeom>
            <a:solidFill>
              <a:srgbClr val="FCF9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94" name="Freeform 105">
            <a:extLst>
              <a:ext uri="{FF2B5EF4-FFF2-40B4-BE49-F238E27FC236}">
                <a16:creationId xmlns:a16="http://schemas.microsoft.com/office/drawing/2014/main" id="{B880328C-33C3-402A-AD0B-4AE392CE39CC}"/>
              </a:ext>
            </a:extLst>
          </p:cNvPr>
          <p:cNvSpPr>
            <a:spLocks/>
          </p:cNvSpPr>
          <p:nvPr/>
        </p:nvSpPr>
        <p:spPr bwMode="auto">
          <a:xfrm>
            <a:off x="6717718" y="5113644"/>
            <a:ext cx="360693" cy="193006"/>
          </a:xfrm>
          <a:custGeom>
            <a:avLst/>
            <a:gdLst>
              <a:gd name="T0" fmla="*/ 45 w 82"/>
              <a:gd name="T1" fmla="*/ 26 h 43"/>
              <a:gd name="T2" fmla="*/ 19 w 82"/>
              <a:gd name="T3" fmla="*/ 3 h 43"/>
              <a:gd name="T4" fmla="*/ 43 w 82"/>
              <a:gd name="T5" fmla="*/ 41 h 43"/>
              <a:gd name="T6" fmla="*/ 45 w 82"/>
              <a:gd name="T7" fmla="*/ 26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2" h="43">
                <a:moveTo>
                  <a:pt x="45" y="26"/>
                </a:moveTo>
                <a:cubicBezTo>
                  <a:pt x="45" y="26"/>
                  <a:pt x="37" y="0"/>
                  <a:pt x="19" y="3"/>
                </a:cubicBezTo>
                <a:cubicBezTo>
                  <a:pt x="0" y="7"/>
                  <a:pt x="5" y="40"/>
                  <a:pt x="43" y="41"/>
                </a:cubicBezTo>
                <a:cubicBezTo>
                  <a:pt x="82" y="43"/>
                  <a:pt x="45" y="26"/>
                  <a:pt x="45" y="2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5" name="Freeform 106">
            <a:extLst>
              <a:ext uri="{FF2B5EF4-FFF2-40B4-BE49-F238E27FC236}">
                <a16:creationId xmlns:a16="http://schemas.microsoft.com/office/drawing/2014/main" id="{268FF9D4-C5E4-4D03-B555-54F29C7FF473}"/>
              </a:ext>
            </a:extLst>
          </p:cNvPr>
          <p:cNvSpPr>
            <a:spLocks/>
          </p:cNvSpPr>
          <p:nvPr/>
        </p:nvSpPr>
        <p:spPr bwMode="auto">
          <a:xfrm>
            <a:off x="6683598" y="5258399"/>
            <a:ext cx="389938" cy="211309"/>
          </a:xfrm>
          <a:custGeom>
            <a:avLst/>
            <a:gdLst>
              <a:gd name="T0" fmla="*/ 49 w 89"/>
              <a:gd name="T1" fmla="*/ 24 h 47"/>
              <a:gd name="T2" fmla="*/ 18 w 89"/>
              <a:gd name="T3" fmla="*/ 39 h 47"/>
              <a:gd name="T4" fmla="*/ 51 w 89"/>
              <a:gd name="T5" fmla="*/ 9 h 47"/>
              <a:gd name="T6" fmla="*/ 49 w 89"/>
              <a:gd name="T7" fmla="*/ 24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89" h="47">
                <a:moveTo>
                  <a:pt x="49" y="24"/>
                </a:moveTo>
                <a:cubicBezTo>
                  <a:pt x="49" y="24"/>
                  <a:pt x="35" y="47"/>
                  <a:pt x="18" y="39"/>
                </a:cubicBezTo>
                <a:cubicBezTo>
                  <a:pt x="0" y="31"/>
                  <a:pt x="14" y="0"/>
                  <a:pt x="51" y="9"/>
                </a:cubicBezTo>
                <a:cubicBezTo>
                  <a:pt x="89" y="18"/>
                  <a:pt x="49" y="24"/>
                  <a:pt x="49" y="24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6" name="Freeform 107">
            <a:extLst>
              <a:ext uri="{FF2B5EF4-FFF2-40B4-BE49-F238E27FC236}">
                <a16:creationId xmlns:a16="http://schemas.microsoft.com/office/drawing/2014/main" id="{B6F58D8A-FE1E-4CE2-B639-673D79E539D5}"/>
              </a:ext>
            </a:extLst>
          </p:cNvPr>
          <p:cNvSpPr>
            <a:spLocks/>
          </p:cNvSpPr>
          <p:nvPr/>
        </p:nvSpPr>
        <p:spPr bwMode="auto">
          <a:xfrm>
            <a:off x="6789206" y="5140266"/>
            <a:ext cx="394813" cy="221292"/>
          </a:xfrm>
          <a:custGeom>
            <a:avLst/>
            <a:gdLst>
              <a:gd name="T0" fmla="*/ 41 w 90"/>
              <a:gd name="T1" fmla="*/ 22 h 49"/>
              <a:gd name="T2" fmla="*/ 73 w 90"/>
              <a:gd name="T3" fmla="*/ 9 h 49"/>
              <a:gd name="T4" fmla="*/ 37 w 90"/>
              <a:gd name="T5" fmla="*/ 37 h 49"/>
              <a:gd name="T6" fmla="*/ 41 w 90"/>
              <a:gd name="T7" fmla="*/ 22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0" h="49">
                <a:moveTo>
                  <a:pt x="41" y="22"/>
                </a:moveTo>
                <a:cubicBezTo>
                  <a:pt x="41" y="22"/>
                  <a:pt x="57" y="0"/>
                  <a:pt x="73" y="9"/>
                </a:cubicBezTo>
                <a:cubicBezTo>
                  <a:pt x="90" y="19"/>
                  <a:pt x="74" y="49"/>
                  <a:pt x="37" y="37"/>
                </a:cubicBezTo>
                <a:cubicBezTo>
                  <a:pt x="0" y="26"/>
                  <a:pt x="41" y="22"/>
                  <a:pt x="41" y="2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7" name="Freeform 108">
            <a:extLst>
              <a:ext uri="{FF2B5EF4-FFF2-40B4-BE49-F238E27FC236}">
                <a16:creationId xmlns:a16="http://schemas.microsoft.com/office/drawing/2014/main" id="{7B170118-CCD8-43F4-A322-F6BE8AFC6610}"/>
              </a:ext>
            </a:extLst>
          </p:cNvPr>
          <p:cNvSpPr>
            <a:spLocks/>
          </p:cNvSpPr>
          <p:nvPr/>
        </p:nvSpPr>
        <p:spPr bwMode="auto">
          <a:xfrm>
            <a:off x="6784332" y="5290012"/>
            <a:ext cx="346071" cy="201326"/>
          </a:xfrm>
          <a:custGeom>
            <a:avLst/>
            <a:gdLst>
              <a:gd name="T0" fmla="*/ 36 w 79"/>
              <a:gd name="T1" fmla="*/ 19 h 45"/>
              <a:gd name="T2" fmla="*/ 61 w 79"/>
              <a:gd name="T3" fmla="*/ 43 h 45"/>
              <a:gd name="T4" fmla="*/ 38 w 79"/>
              <a:gd name="T5" fmla="*/ 4 h 45"/>
              <a:gd name="T6" fmla="*/ 36 w 79"/>
              <a:gd name="T7" fmla="*/ 19 h 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9" h="45">
                <a:moveTo>
                  <a:pt x="36" y="19"/>
                </a:moveTo>
                <a:cubicBezTo>
                  <a:pt x="36" y="19"/>
                  <a:pt x="42" y="45"/>
                  <a:pt x="61" y="43"/>
                </a:cubicBezTo>
                <a:cubicBezTo>
                  <a:pt x="79" y="41"/>
                  <a:pt x="77" y="8"/>
                  <a:pt x="38" y="4"/>
                </a:cubicBezTo>
                <a:cubicBezTo>
                  <a:pt x="0" y="0"/>
                  <a:pt x="36" y="19"/>
                  <a:pt x="36" y="1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8" name="Freeform 109">
            <a:extLst>
              <a:ext uri="{FF2B5EF4-FFF2-40B4-BE49-F238E27FC236}">
                <a16:creationId xmlns:a16="http://schemas.microsoft.com/office/drawing/2014/main" id="{F43E5289-C005-4D05-97F4-67DE9C74BF2F}"/>
              </a:ext>
            </a:extLst>
          </p:cNvPr>
          <p:cNvSpPr>
            <a:spLocks/>
          </p:cNvSpPr>
          <p:nvPr/>
        </p:nvSpPr>
        <p:spPr bwMode="auto">
          <a:xfrm>
            <a:off x="6863945" y="5573750"/>
            <a:ext cx="144603" cy="246249"/>
          </a:xfrm>
          <a:custGeom>
            <a:avLst/>
            <a:gdLst>
              <a:gd name="T0" fmla="*/ 31 w 33"/>
              <a:gd name="T1" fmla="*/ 30 h 55"/>
              <a:gd name="T2" fmla="*/ 12 w 33"/>
              <a:gd name="T3" fmla="*/ 54 h 55"/>
              <a:gd name="T4" fmla="*/ 3 w 33"/>
              <a:gd name="T5" fmla="*/ 25 h 55"/>
              <a:gd name="T6" fmla="*/ 21 w 33"/>
              <a:gd name="T7" fmla="*/ 1 h 55"/>
              <a:gd name="T8" fmla="*/ 31 w 33"/>
              <a:gd name="T9" fmla="*/ 3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3" h="55">
                <a:moveTo>
                  <a:pt x="31" y="30"/>
                </a:moveTo>
                <a:cubicBezTo>
                  <a:pt x="28" y="44"/>
                  <a:pt x="20" y="55"/>
                  <a:pt x="12" y="54"/>
                </a:cubicBezTo>
                <a:cubicBezTo>
                  <a:pt x="4" y="53"/>
                  <a:pt x="0" y="40"/>
                  <a:pt x="3" y="25"/>
                </a:cubicBezTo>
                <a:cubicBezTo>
                  <a:pt x="5" y="10"/>
                  <a:pt x="13" y="0"/>
                  <a:pt x="21" y="1"/>
                </a:cubicBezTo>
                <a:cubicBezTo>
                  <a:pt x="29" y="2"/>
                  <a:pt x="33" y="15"/>
                  <a:pt x="31" y="30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9" name="Freeform 110">
            <a:extLst>
              <a:ext uri="{FF2B5EF4-FFF2-40B4-BE49-F238E27FC236}">
                <a16:creationId xmlns:a16="http://schemas.microsoft.com/office/drawing/2014/main" id="{A438375A-A9EA-42B3-B283-517D83E79A86}"/>
              </a:ext>
            </a:extLst>
          </p:cNvPr>
          <p:cNvSpPr>
            <a:spLocks/>
          </p:cNvSpPr>
          <p:nvPr/>
        </p:nvSpPr>
        <p:spPr bwMode="auto">
          <a:xfrm>
            <a:off x="6880192" y="5618674"/>
            <a:ext cx="118607" cy="66554"/>
          </a:xfrm>
          <a:custGeom>
            <a:avLst/>
            <a:gdLst>
              <a:gd name="T0" fmla="*/ 27 w 27"/>
              <a:gd name="T1" fmla="*/ 15 h 15"/>
              <a:gd name="T2" fmla="*/ 27 w 27"/>
              <a:gd name="T3" fmla="*/ 4 h 15"/>
              <a:gd name="T4" fmla="*/ 4 w 27"/>
              <a:gd name="T5" fmla="*/ 0 h 15"/>
              <a:gd name="T6" fmla="*/ 0 w 27"/>
              <a:gd name="T7" fmla="*/ 10 h 15"/>
              <a:gd name="T8" fmla="*/ 27 w 27"/>
              <a:gd name="T9" fmla="*/ 15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7" h="15">
                <a:moveTo>
                  <a:pt x="27" y="15"/>
                </a:moveTo>
                <a:cubicBezTo>
                  <a:pt x="27" y="11"/>
                  <a:pt x="27" y="7"/>
                  <a:pt x="27" y="4"/>
                </a:cubicBezTo>
                <a:cubicBezTo>
                  <a:pt x="4" y="0"/>
                  <a:pt x="4" y="0"/>
                  <a:pt x="4" y="0"/>
                </a:cubicBezTo>
                <a:cubicBezTo>
                  <a:pt x="2" y="3"/>
                  <a:pt x="1" y="6"/>
                  <a:pt x="0" y="10"/>
                </a:cubicBezTo>
                <a:lnTo>
                  <a:pt x="27" y="15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0" name="Freeform 111">
            <a:extLst>
              <a:ext uri="{FF2B5EF4-FFF2-40B4-BE49-F238E27FC236}">
                <a16:creationId xmlns:a16="http://schemas.microsoft.com/office/drawing/2014/main" id="{9E87A190-B365-453E-A01D-A80A99BD9C86}"/>
              </a:ext>
            </a:extLst>
          </p:cNvPr>
          <p:cNvSpPr>
            <a:spLocks/>
          </p:cNvSpPr>
          <p:nvPr/>
        </p:nvSpPr>
        <p:spPr bwMode="auto">
          <a:xfrm>
            <a:off x="6872068" y="5730152"/>
            <a:ext cx="113732" cy="63226"/>
          </a:xfrm>
          <a:custGeom>
            <a:avLst/>
            <a:gdLst>
              <a:gd name="T0" fmla="*/ 20 w 26"/>
              <a:gd name="T1" fmla="*/ 14 h 14"/>
              <a:gd name="T2" fmla="*/ 26 w 26"/>
              <a:gd name="T3" fmla="*/ 5 h 14"/>
              <a:gd name="T4" fmla="*/ 0 w 26"/>
              <a:gd name="T5" fmla="*/ 0 h 14"/>
              <a:gd name="T6" fmla="*/ 2 w 26"/>
              <a:gd name="T7" fmla="*/ 11 h 14"/>
              <a:gd name="T8" fmla="*/ 20 w 26"/>
              <a:gd name="T9" fmla="*/ 14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" h="14">
                <a:moveTo>
                  <a:pt x="20" y="14"/>
                </a:moveTo>
                <a:cubicBezTo>
                  <a:pt x="22" y="12"/>
                  <a:pt x="24" y="9"/>
                  <a:pt x="26" y="5"/>
                </a:cubicBezTo>
                <a:cubicBezTo>
                  <a:pt x="0" y="0"/>
                  <a:pt x="0" y="0"/>
                  <a:pt x="0" y="0"/>
                </a:cubicBezTo>
                <a:cubicBezTo>
                  <a:pt x="0" y="4"/>
                  <a:pt x="1" y="8"/>
                  <a:pt x="2" y="11"/>
                </a:cubicBezTo>
                <a:lnTo>
                  <a:pt x="20" y="1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1" name="Freeform 112">
            <a:extLst>
              <a:ext uri="{FF2B5EF4-FFF2-40B4-BE49-F238E27FC236}">
                <a16:creationId xmlns:a16="http://schemas.microsoft.com/office/drawing/2014/main" id="{36FE07FD-CDCC-4CB6-A2FC-7157D07C56A3}"/>
              </a:ext>
            </a:extLst>
          </p:cNvPr>
          <p:cNvSpPr>
            <a:spLocks/>
          </p:cNvSpPr>
          <p:nvPr/>
        </p:nvSpPr>
        <p:spPr bwMode="auto">
          <a:xfrm>
            <a:off x="4444702" y="4921734"/>
            <a:ext cx="227464" cy="381021"/>
          </a:xfrm>
          <a:custGeom>
            <a:avLst/>
            <a:gdLst>
              <a:gd name="T0" fmla="*/ 37 w 52"/>
              <a:gd name="T1" fmla="*/ 46 h 85"/>
              <a:gd name="T2" fmla="*/ 37 w 52"/>
              <a:gd name="T3" fmla="*/ 12 h 85"/>
              <a:gd name="T4" fmla="*/ 24 w 52"/>
              <a:gd name="T5" fmla="*/ 55 h 85"/>
              <a:gd name="T6" fmla="*/ 37 w 52"/>
              <a:gd name="T7" fmla="*/ 46 h 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5">
                <a:moveTo>
                  <a:pt x="37" y="46"/>
                </a:moveTo>
                <a:cubicBezTo>
                  <a:pt x="37" y="46"/>
                  <a:pt x="52" y="24"/>
                  <a:pt x="37" y="12"/>
                </a:cubicBezTo>
                <a:cubicBezTo>
                  <a:pt x="22" y="0"/>
                  <a:pt x="0" y="25"/>
                  <a:pt x="24" y="55"/>
                </a:cubicBezTo>
                <a:cubicBezTo>
                  <a:pt x="48" y="85"/>
                  <a:pt x="37" y="46"/>
                  <a:pt x="37" y="46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2" name="Freeform 113">
            <a:extLst>
              <a:ext uri="{FF2B5EF4-FFF2-40B4-BE49-F238E27FC236}">
                <a16:creationId xmlns:a16="http://schemas.microsoft.com/office/drawing/2014/main" id="{DC10FA57-17F7-4C44-AC48-3EC28ED478A0}"/>
              </a:ext>
            </a:extLst>
          </p:cNvPr>
          <p:cNvSpPr>
            <a:spLocks/>
          </p:cNvSpPr>
          <p:nvPr/>
        </p:nvSpPr>
        <p:spPr bwMode="auto">
          <a:xfrm>
            <a:off x="4329346" y="5016573"/>
            <a:ext cx="298953" cy="304484"/>
          </a:xfrm>
          <a:custGeom>
            <a:avLst/>
            <a:gdLst>
              <a:gd name="T0" fmla="*/ 37 w 68"/>
              <a:gd name="T1" fmla="*/ 42 h 68"/>
              <a:gd name="T2" fmla="*/ 6 w 68"/>
              <a:gd name="T3" fmla="*/ 28 h 68"/>
              <a:gd name="T4" fmla="*/ 50 w 68"/>
              <a:gd name="T5" fmla="*/ 34 h 68"/>
              <a:gd name="T6" fmla="*/ 37 w 68"/>
              <a:gd name="T7" fmla="*/ 42 h 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8" h="68">
                <a:moveTo>
                  <a:pt x="37" y="42"/>
                </a:moveTo>
                <a:cubicBezTo>
                  <a:pt x="37" y="42"/>
                  <a:pt x="11" y="46"/>
                  <a:pt x="6" y="28"/>
                </a:cubicBezTo>
                <a:cubicBezTo>
                  <a:pt x="0" y="10"/>
                  <a:pt x="33" y="0"/>
                  <a:pt x="50" y="34"/>
                </a:cubicBezTo>
                <a:cubicBezTo>
                  <a:pt x="68" y="68"/>
                  <a:pt x="37" y="42"/>
                  <a:pt x="37" y="42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3" name="Freeform 114">
            <a:extLst>
              <a:ext uri="{FF2B5EF4-FFF2-40B4-BE49-F238E27FC236}">
                <a16:creationId xmlns:a16="http://schemas.microsoft.com/office/drawing/2014/main" id="{5B11394A-15B3-4C1C-9C42-4C79406D8455}"/>
              </a:ext>
            </a:extLst>
          </p:cNvPr>
          <p:cNvSpPr>
            <a:spLocks/>
          </p:cNvSpPr>
          <p:nvPr/>
        </p:nvSpPr>
        <p:spPr bwMode="auto">
          <a:xfrm>
            <a:off x="4504818" y="5046523"/>
            <a:ext cx="281081" cy="319458"/>
          </a:xfrm>
          <a:custGeom>
            <a:avLst/>
            <a:gdLst>
              <a:gd name="T0" fmla="*/ 29 w 64"/>
              <a:gd name="T1" fmla="*/ 29 h 71"/>
              <a:gd name="T2" fmla="*/ 60 w 64"/>
              <a:gd name="T3" fmla="*/ 45 h 71"/>
              <a:gd name="T4" fmla="*/ 15 w 64"/>
              <a:gd name="T5" fmla="*/ 36 h 71"/>
              <a:gd name="T6" fmla="*/ 29 w 64"/>
              <a:gd name="T7" fmla="*/ 29 h 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4" h="71">
                <a:moveTo>
                  <a:pt x="29" y="29"/>
                </a:moveTo>
                <a:cubicBezTo>
                  <a:pt x="29" y="29"/>
                  <a:pt x="56" y="26"/>
                  <a:pt x="60" y="45"/>
                </a:cubicBezTo>
                <a:cubicBezTo>
                  <a:pt x="64" y="64"/>
                  <a:pt x="31" y="71"/>
                  <a:pt x="15" y="36"/>
                </a:cubicBezTo>
                <a:cubicBezTo>
                  <a:pt x="0" y="0"/>
                  <a:pt x="29" y="29"/>
                  <a:pt x="29" y="29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4" name="Freeform 115">
            <a:extLst>
              <a:ext uri="{FF2B5EF4-FFF2-40B4-BE49-F238E27FC236}">
                <a16:creationId xmlns:a16="http://schemas.microsoft.com/office/drawing/2014/main" id="{A5D17990-677D-43CC-8193-A50CE5EF35DD}"/>
              </a:ext>
            </a:extLst>
          </p:cNvPr>
          <p:cNvSpPr>
            <a:spLocks/>
          </p:cNvSpPr>
          <p:nvPr/>
        </p:nvSpPr>
        <p:spPr bwMode="auto">
          <a:xfrm>
            <a:off x="4444702" y="5064824"/>
            <a:ext cx="227464" cy="391004"/>
          </a:xfrm>
          <a:custGeom>
            <a:avLst/>
            <a:gdLst>
              <a:gd name="T0" fmla="*/ 17 w 52"/>
              <a:gd name="T1" fmla="*/ 40 h 87"/>
              <a:gd name="T2" fmla="*/ 14 w 52"/>
              <a:gd name="T3" fmla="*/ 74 h 87"/>
              <a:gd name="T4" fmla="*/ 30 w 52"/>
              <a:gd name="T5" fmla="*/ 32 h 87"/>
              <a:gd name="T6" fmla="*/ 17 w 52"/>
              <a:gd name="T7" fmla="*/ 4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2" h="87">
                <a:moveTo>
                  <a:pt x="17" y="40"/>
                </a:moveTo>
                <a:cubicBezTo>
                  <a:pt x="17" y="40"/>
                  <a:pt x="0" y="61"/>
                  <a:pt x="14" y="74"/>
                </a:cubicBezTo>
                <a:cubicBezTo>
                  <a:pt x="28" y="87"/>
                  <a:pt x="52" y="64"/>
                  <a:pt x="30" y="32"/>
                </a:cubicBezTo>
                <a:cubicBezTo>
                  <a:pt x="8" y="0"/>
                  <a:pt x="17" y="40"/>
                  <a:pt x="17" y="40"/>
                </a:cubicBezTo>
                <a:close/>
              </a:path>
            </a:pathLst>
          </a:custGeom>
          <a:solidFill>
            <a:srgbClr val="D1E8E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5" name="Freeform 116">
            <a:extLst>
              <a:ext uri="{FF2B5EF4-FFF2-40B4-BE49-F238E27FC236}">
                <a16:creationId xmlns:a16="http://schemas.microsoft.com/office/drawing/2014/main" id="{E4E15A9B-C069-4BDB-9C03-45C070D60420}"/>
              </a:ext>
            </a:extLst>
          </p:cNvPr>
          <p:cNvSpPr>
            <a:spLocks/>
          </p:cNvSpPr>
          <p:nvPr/>
        </p:nvSpPr>
        <p:spPr bwMode="auto">
          <a:xfrm>
            <a:off x="4444702" y="5101429"/>
            <a:ext cx="240462" cy="184687"/>
          </a:xfrm>
          <a:custGeom>
            <a:avLst/>
            <a:gdLst>
              <a:gd name="T0" fmla="*/ 35 w 55"/>
              <a:gd name="T1" fmla="*/ 33 h 41"/>
              <a:gd name="T2" fmla="*/ 4 w 55"/>
              <a:gd name="T3" fmla="*/ 35 h 41"/>
              <a:gd name="T4" fmla="*/ 20 w 55"/>
              <a:gd name="T5" fmla="*/ 9 h 41"/>
              <a:gd name="T6" fmla="*/ 51 w 55"/>
              <a:gd name="T7" fmla="*/ 7 h 41"/>
              <a:gd name="T8" fmla="*/ 35 w 55"/>
              <a:gd name="T9" fmla="*/ 33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5" h="41">
                <a:moveTo>
                  <a:pt x="35" y="33"/>
                </a:moveTo>
                <a:cubicBezTo>
                  <a:pt x="22" y="40"/>
                  <a:pt x="8" y="41"/>
                  <a:pt x="4" y="35"/>
                </a:cubicBezTo>
                <a:cubicBezTo>
                  <a:pt x="0" y="28"/>
                  <a:pt x="7" y="16"/>
                  <a:pt x="20" y="9"/>
                </a:cubicBezTo>
                <a:cubicBezTo>
                  <a:pt x="33" y="1"/>
                  <a:pt x="46" y="0"/>
                  <a:pt x="51" y="7"/>
                </a:cubicBezTo>
                <a:cubicBezTo>
                  <a:pt x="55" y="13"/>
                  <a:pt x="47" y="25"/>
                  <a:pt x="35" y="33"/>
                </a:cubicBezTo>
                <a:close/>
              </a:path>
            </a:pathLst>
          </a:cu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6" name="Freeform 117">
            <a:extLst>
              <a:ext uri="{FF2B5EF4-FFF2-40B4-BE49-F238E27FC236}">
                <a16:creationId xmlns:a16="http://schemas.microsoft.com/office/drawing/2014/main" id="{61C00D8C-B15F-424E-AF7D-C8C17D7514AF}"/>
              </a:ext>
            </a:extLst>
          </p:cNvPr>
          <p:cNvSpPr>
            <a:spLocks/>
          </p:cNvSpPr>
          <p:nvPr/>
        </p:nvSpPr>
        <p:spPr bwMode="auto">
          <a:xfrm>
            <a:off x="4553560" y="5114740"/>
            <a:ext cx="97485" cy="121461"/>
          </a:xfrm>
          <a:custGeom>
            <a:avLst/>
            <a:gdLst>
              <a:gd name="T0" fmla="*/ 14 w 22"/>
              <a:gd name="T1" fmla="*/ 27 h 27"/>
              <a:gd name="T2" fmla="*/ 22 w 22"/>
              <a:gd name="T3" fmla="*/ 20 h 27"/>
              <a:gd name="T4" fmla="*/ 10 w 22"/>
              <a:gd name="T5" fmla="*/ 0 h 27"/>
              <a:gd name="T6" fmla="*/ 0 w 22"/>
              <a:gd name="T7" fmla="*/ 3 h 27"/>
              <a:gd name="T8" fmla="*/ 14 w 22"/>
              <a:gd name="T9" fmla="*/ 27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2" h="27">
                <a:moveTo>
                  <a:pt x="14" y="27"/>
                </a:moveTo>
                <a:cubicBezTo>
                  <a:pt x="17" y="25"/>
                  <a:pt x="20" y="22"/>
                  <a:pt x="22" y="20"/>
                </a:cubicBezTo>
                <a:cubicBezTo>
                  <a:pt x="10" y="0"/>
                  <a:pt x="10" y="0"/>
                  <a:pt x="10" y="0"/>
                </a:cubicBezTo>
                <a:cubicBezTo>
                  <a:pt x="7" y="0"/>
                  <a:pt x="3" y="2"/>
                  <a:pt x="0" y="3"/>
                </a:cubicBezTo>
                <a:lnTo>
                  <a:pt x="14" y="27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7" name="Freeform 118">
            <a:extLst>
              <a:ext uri="{FF2B5EF4-FFF2-40B4-BE49-F238E27FC236}">
                <a16:creationId xmlns:a16="http://schemas.microsoft.com/office/drawing/2014/main" id="{404E805E-DB20-456E-A7FF-F80B75D9F326}"/>
              </a:ext>
            </a:extLst>
          </p:cNvPr>
          <p:cNvSpPr>
            <a:spLocks/>
          </p:cNvSpPr>
          <p:nvPr/>
        </p:nvSpPr>
        <p:spPr bwMode="auto">
          <a:xfrm>
            <a:off x="4465824" y="5167983"/>
            <a:ext cx="87736" cy="108151"/>
          </a:xfrm>
          <a:custGeom>
            <a:avLst/>
            <a:gdLst>
              <a:gd name="T0" fmla="*/ 10 w 20"/>
              <a:gd name="T1" fmla="*/ 24 h 24"/>
              <a:gd name="T2" fmla="*/ 20 w 20"/>
              <a:gd name="T3" fmla="*/ 22 h 24"/>
              <a:gd name="T4" fmla="*/ 7 w 20"/>
              <a:gd name="T5" fmla="*/ 0 h 24"/>
              <a:gd name="T6" fmla="*/ 0 w 20"/>
              <a:gd name="T7" fmla="*/ 8 h 24"/>
              <a:gd name="T8" fmla="*/ 10 w 20"/>
              <a:gd name="T9" fmla="*/ 24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" h="24">
                <a:moveTo>
                  <a:pt x="10" y="24"/>
                </a:moveTo>
                <a:cubicBezTo>
                  <a:pt x="13" y="24"/>
                  <a:pt x="17" y="23"/>
                  <a:pt x="20" y="22"/>
                </a:cubicBezTo>
                <a:cubicBezTo>
                  <a:pt x="7" y="0"/>
                  <a:pt x="7" y="0"/>
                  <a:pt x="7" y="0"/>
                </a:cubicBezTo>
                <a:cubicBezTo>
                  <a:pt x="4" y="3"/>
                  <a:pt x="2" y="6"/>
                  <a:pt x="0" y="8"/>
                </a:cubicBezTo>
                <a:lnTo>
                  <a:pt x="10" y="24"/>
                </a:lnTo>
                <a:close/>
              </a:path>
            </a:pathLst>
          </a:custGeom>
          <a:solidFill>
            <a:srgbClr val="854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9" name="130">
            <a:extLst>
              <a:ext uri="{FF2B5EF4-FFF2-40B4-BE49-F238E27FC236}">
                <a16:creationId xmlns:a16="http://schemas.microsoft.com/office/drawing/2014/main" id="{2073E857-6361-4B01-B419-24008EA8EFC3}"/>
              </a:ext>
            </a:extLst>
          </p:cNvPr>
          <p:cNvSpPr txBox="1"/>
          <p:nvPr/>
        </p:nvSpPr>
        <p:spPr>
          <a:xfrm>
            <a:off x="3122162" y="1832765"/>
            <a:ext cx="5734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7200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HOẠT ĐỘNG TIẾP NỐI</a:t>
            </a:r>
            <a:endParaRPr lang="zh-CN" altLang="en-US" sz="7200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sp>
        <p:nvSpPr>
          <p:cNvPr id="111" name="147">
            <a:extLst>
              <a:ext uri="{FF2B5EF4-FFF2-40B4-BE49-F238E27FC236}">
                <a16:creationId xmlns:a16="http://schemas.microsoft.com/office/drawing/2014/main" id="{12B55925-A49E-4F6C-BE21-5C036E6055D4}"/>
              </a:ext>
            </a:extLst>
          </p:cNvPr>
          <p:cNvSpPr/>
          <p:nvPr/>
        </p:nvSpPr>
        <p:spPr>
          <a:xfrm>
            <a:off x="2480016" y="1423366"/>
            <a:ext cx="7043774" cy="2899885"/>
          </a:xfrm>
          <a:custGeom>
            <a:avLst/>
            <a:gdLst>
              <a:gd name="connsiteX0" fmla="*/ 1617387 w 7043774"/>
              <a:gd name="connsiteY0" fmla="*/ 0 h 2605187"/>
              <a:gd name="connsiteX1" fmla="*/ 2348492 w 7043774"/>
              <a:gd name="connsiteY1" fmla="*/ 302834 h 2605187"/>
              <a:gd name="connsiteX2" fmla="*/ 2436639 w 7043774"/>
              <a:gd name="connsiteY2" fmla="*/ 409668 h 2605187"/>
              <a:gd name="connsiteX3" fmla="*/ 2529284 w 7043774"/>
              <a:gd name="connsiteY3" fmla="*/ 333228 h 2605187"/>
              <a:gd name="connsiteX4" fmla="*/ 3006045 w 7043774"/>
              <a:gd name="connsiteY4" fmla="*/ 187598 h 2605187"/>
              <a:gd name="connsiteX5" fmla="*/ 3259616 w 7043774"/>
              <a:gd name="connsiteY5" fmla="*/ 225935 h 2605187"/>
              <a:gd name="connsiteX6" fmla="*/ 3312043 w 7043774"/>
              <a:gd name="connsiteY6" fmla="*/ 245123 h 2605187"/>
              <a:gd name="connsiteX7" fmla="*/ 3397575 w 7043774"/>
              <a:gd name="connsiteY7" fmla="*/ 174552 h 2605187"/>
              <a:gd name="connsiteX8" fmla="*/ 3874336 w 7043774"/>
              <a:gd name="connsiteY8" fmla="*/ 28922 h 2605187"/>
              <a:gd name="connsiteX9" fmla="*/ 4477296 w 7043774"/>
              <a:gd name="connsiteY9" fmla="*/ 278677 h 2605187"/>
              <a:gd name="connsiteX10" fmla="*/ 4574270 w 7043774"/>
              <a:gd name="connsiteY10" fmla="*/ 396211 h 2605187"/>
              <a:gd name="connsiteX11" fmla="*/ 4588656 w 7043774"/>
              <a:gd name="connsiteY11" fmla="*/ 381478 h 2605187"/>
              <a:gd name="connsiteX12" fmla="*/ 5417225 w 7043774"/>
              <a:gd name="connsiteY12" fmla="*/ 61349 h 2605187"/>
              <a:gd name="connsiteX13" fmla="*/ 6201080 w 7043774"/>
              <a:gd name="connsiteY13" fmla="*/ 342746 h 2605187"/>
              <a:gd name="connsiteX14" fmla="*/ 6276719 w 7043774"/>
              <a:gd name="connsiteY14" fmla="*/ 411491 h 2605187"/>
              <a:gd name="connsiteX15" fmla="*/ 6311029 w 7043774"/>
              <a:gd name="connsiteY15" fmla="*/ 369907 h 2605187"/>
              <a:gd name="connsiteX16" fmla="*/ 6614542 w 7043774"/>
              <a:gd name="connsiteY16" fmla="*/ 244188 h 2605187"/>
              <a:gd name="connsiteX17" fmla="*/ 7043774 w 7043774"/>
              <a:gd name="connsiteY17" fmla="*/ 673420 h 2605187"/>
              <a:gd name="connsiteX18" fmla="*/ 6701047 w 7043774"/>
              <a:gd name="connsiteY18" fmla="*/ 1093932 h 2605187"/>
              <a:gd name="connsiteX19" fmla="*/ 6632957 w 7043774"/>
              <a:gd name="connsiteY19" fmla="*/ 1100796 h 2605187"/>
              <a:gd name="connsiteX20" fmla="*/ 6643160 w 7043774"/>
              <a:gd name="connsiteY20" fmla="*/ 1167651 h 2605187"/>
              <a:gd name="connsiteX21" fmla="*/ 6649522 w 7043774"/>
              <a:gd name="connsiteY21" fmla="*/ 1293646 h 2605187"/>
              <a:gd name="connsiteX22" fmla="*/ 5417225 w 7043774"/>
              <a:gd name="connsiteY22" fmla="*/ 2525943 h 2605187"/>
              <a:gd name="connsiteX23" fmla="*/ 4728236 w 7043774"/>
              <a:gd name="connsiteY23" fmla="*/ 2315486 h 2605187"/>
              <a:gd name="connsiteX24" fmla="*/ 4709548 w 7043774"/>
              <a:gd name="connsiteY24" fmla="*/ 2301512 h 2605187"/>
              <a:gd name="connsiteX25" fmla="*/ 4655939 w 7043774"/>
              <a:gd name="connsiteY25" fmla="*/ 2345743 h 2605187"/>
              <a:gd name="connsiteX26" fmla="*/ 4179179 w 7043774"/>
              <a:gd name="connsiteY26" fmla="*/ 2491373 h 2605187"/>
              <a:gd name="connsiteX27" fmla="*/ 3847264 w 7043774"/>
              <a:gd name="connsiteY27" fmla="*/ 2424363 h 2605187"/>
              <a:gd name="connsiteX28" fmla="*/ 3714902 w 7043774"/>
              <a:gd name="connsiteY28" fmla="*/ 2352519 h 2605187"/>
              <a:gd name="connsiteX29" fmla="*/ 3658198 w 7043774"/>
              <a:gd name="connsiteY29" fmla="*/ 2355382 h 2605187"/>
              <a:gd name="connsiteX30" fmla="*/ 3445091 w 7043774"/>
              <a:gd name="connsiteY30" fmla="*/ 2328536 h 2605187"/>
              <a:gd name="connsiteX31" fmla="*/ 3398439 w 7043774"/>
              <a:gd name="connsiteY31" fmla="*/ 2313401 h 2605187"/>
              <a:gd name="connsiteX32" fmla="*/ 3389241 w 7043774"/>
              <a:gd name="connsiteY32" fmla="*/ 2343031 h 2605187"/>
              <a:gd name="connsiteX33" fmla="*/ 2993740 w 7043774"/>
              <a:gd name="connsiteY33" fmla="*/ 2605187 h 2605187"/>
              <a:gd name="connsiteX34" fmla="*/ 2598239 w 7043774"/>
              <a:gd name="connsiteY34" fmla="*/ 2343031 h 2605187"/>
              <a:gd name="connsiteX35" fmla="*/ 2584262 w 7043774"/>
              <a:gd name="connsiteY35" fmla="*/ 2298006 h 2605187"/>
              <a:gd name="connsiteX36" fmla="*/ 2579858 w 7043774"/>
              <a:gd name="connsiteY36" fmla="*/ 2300397 h 2605187"/>
              <a:gd name="connsiteX37" fmla="*/ 2247943 w 7043774"/>
              <a:gd name="connsiteY37" fmla="*/ 2367407 h 2605187"/>
              <a:gd name="connsiteX38" fmla="*/ 1771183 w 7043774"/>
              <a:gd name="connsiteY38" fmla="*/ 2221777 h 2605187"/>
              <a:gd name="connsiteX39" fmla="*/ 1661273 w 7043774"/>
              <a:gd name="connsiteY39" fmla="*/ 2131093 h 2605187"/>
              <a:gd name="connsiteX40" fmla="*/ 1641104 w 7043774"/>
              <a:gd name="connsiteY40" fmla="*/ 2168250 h 2605187"/>
              <a:gd name="connsiteX41" fmla="*/ 1125541 w 7043774"/>
              <a:gd name="connsiteY41" fmla="*/ 2442373 h 2605187"/>
              <a:gd name="connsiteX42" fmla="*/ 503793 w 7043774"/>
              <a:gd name="connsiteY42" fmla="*/ 1820625 h 2605187"/>
              <a:gd name="connsiteX43" fmla="*/ 609978 w 7043774"/>
              <a:gd name="connsiteY43" fmla="*/ 1473000 h 2605187"/>
              <a:gd name="connsiteX44" fmla="*/ 656784 w 7043774"/>
              <a:gd name="connsiteY44" fmla="*/ 1416270 h 2605187"/>
              <a:gd name="connsiteX45" fmla="*/ 655165 w 7043774"/>
              <a:gd name="connsiteY45" fmla="*/ 1413059 h 2605187"/>
              <a:gd name="connsiteX46" fmla="*/ 601948 w 7043774"/>
              <a:gd name="connsiteY46" fmla="*/ 1229666 h 2605187"/>
              <a:gd name="connsiteX47" fmla="*/ 583938 w 7043774"/>
              <a:gd name="connsiteY47" fmla="*/ 1039126 h 2605187"/>
              <a:gd name="connsiteX48" fmla="*/ 549342 w 7043774"/>
              <a:gd name="connsiteY48" fmla="*/ 1049865 h 2605187"/>
              <a:gd name="connsiteX49" fmla="*/ 457200 w 7043774"/>
              <a:gd name="connsiteY49" fmla="*/ 1059154 h 2605187"/>
              <a:gd name="connsiteX50" fmla="*/ 0 w 7043774"/>
              <a:gd name="connsiteY50" fmla="*/ 601954 h 2605187"/>
              <a:gd name="connsiteX51" fmla="*/ 457200 w 7043774"/>
              <a:gd name="connsiteY51" fmla="*/ 144754 h 2605187"/>
              <a:gd name="connsiteX52" fmla="*/ 836318 w 7043774"/>
              <a:gd name="connsiteY52" fmla="*/ 346329 h 2605187"/>
              <a:gd name="connsiteX53" fmla="*/ 841904 w 7043774"/>
              <a:gd name="connsiteY53" fmla="*/ 356621 h 2605187"/>
              <a:gd name="connsiteX54" fmla="*/ 886282 w 7043774"/>
              <a:gd name="connsiteY54" fmla="*/ 302834 h 2605187"/>
              <a:gd name="connsiteX55" fmla="*/ 1617387 w 7043774"/>
              <a:gd name="connsiteY55" fmla="*/ 0 h 2605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7043774" h="2605187">
                <a:moveTo>
                  <a:pt x="1617387" y="0"/>
                </a:moveTo>
                <a:cubicBezTo>
                  <a:pt x="1902901" y="0"/>
                  <a:pt x="2161386" y="115728"/>
                  <a:pt x="2348492" y="302834"/>
                </a:cubicBezTo>
                <a:lnTo>
                  <a:pt x="2436639" y="409668"/>
                </a:lnTo>
                <a:lnTo>
                  <a:pt x="2529284" y="333228"/>
                </a:lnTo>
                <a:cubicBezTo>
                  <a:pt x="2665378" y="241285"/>
                  <a:pt x="2829442" y="187598"/>
                  <a:pt x="3006045" y="187598"/>
                </a:cubicBezTo>
                <a:cubicBezTo>
                  <a:pt x="3094346" y="187598"/>
                  <a:pt x="3179513" y="201020"/>
                  <a:pt x="3259616" y="225935"/>
                </a:cubicBezTo>
                <a:lnTo>
                  <a:pt x="3312043" y="245123"/>
                </a:lnTo>
                <a:lnTo>
                  <a:pt x="3397575" y="174552"/>
                </a:lnTo>
                <a:cubicBezTo>
                  <a:pt x="3533669" y="82609"/>
                  <a:pt x="3697733" y="28922"/>
                  <a:pt x="3874336" y="28922"/>
                </a:cubicBezTo>
                <a:cubicBezTo>
                  <a:pt x="4109806" y="28922"/>
                  <a:pt x="4322985" y="124365"/>
                  <a:pt x="4477296" y="278677"/>
                </a:cubicBezTo>
                <a:lnTo>
                  <a:pt x="4574270" y="396211"/>
                </a:lnTo>
                <a:lnTo>
                  <a:pt x="4588656" y="381478"/>
                </a:lnTo>
                <a:cubicBezTo>
                  <a:pt x="4807496" y="182576"/>
                  <a:pt x="5098203" y="61349"/>
                  <a:pt x="5417225" y="61349"/>
                </a:cubicBezTo>
                <a:cubicBezTo>
                  <a:pt x="5714978" y="61349"/>
                  <a:pt x="5988067" y="166952"/>
                  <a:pt x="6201080" y="342746"/>
                </a:cubicBezTo>
                <a:lnTo>
                  <a:pt x="6276719" y="411491"/>
                </a:lnTo>
                <a:lnTo>
                  <a:pt x="6311029" y="369907"/>
                </a:lnTo>
                <a:cubicBezTo>
                  <a:pt x="6388705" y="292232"/>
                  <a:pt x="6496013" y="244188"/>
                  <a:pt x="6614542" y="244188"/>
                </a:cubicBezTo>
                <a:cubicBezTo>
                  <a:pt x="6851600" y="244188"/>
                  <a:pt x="7043774" y="436362"/>
                  <a:pt x="7043774" y="673420"/>
                </a:cubicBezTo>
                <a:cubicBezTo>
                  <a:pt x="7043774" y="880846"/>
                  <a:pt x="6896641" y="1053907"/>
                  <a:pt x="6701047" y="1093932"/>
                </a:cubicBezTo>
                <a:lnTo>
                  <a:pt x="6632957" y="1100796"/>
                </a:lnTo>
                <a:lnTo>
                  <a:pt x="6643160" y="1167651"/>
                </a:lnTo>
                <a:cubicBezTo>
                  <a:pt x="6647367" y="1209077"/>
                  <a:pt x="6649522" y="1251110"/>
                  <a:pt x="6649522" y="1293646"/>
                </a:cubicBezTo>
                <a:cubicBezTo>
                  <a:pt x="6649522" y="1974225"/>
                  <a:pt x="6097804" y="2525943"/>
                  <a:pt x="5417225" y="2525943"/>
                </a:cubicBezTo>
                <a:cubicBezTo>
                  <a:pt x="5162008" y="2525943"/>
                  <a:pt x="4924912" y="2448358"/>
                  <a:pt x="4728236" y="2315486"/>
                </a:cubicBezTo>
                <a:lnTo>
                  <a:pt x="4709548" y="2301512"/>
                </a:lnTo>
                <a:lnTo>
                  <a:pt x="4655939" y="2345743"/>
                </a:lnTo>
                <a:cubicBezTo>
                  <a:pt x="4519845" y="2437686"/>
                  <a:pt x="4355782" y="2491373"/>
                  <a:pt x="4179179" y="2491373"/>
                </a:cubicBezTo>
                <a:cubicBezTo>
                  <a:pt x="4061444" y="2491373"/>
                  <a:pt x="3949281" y="2467512"/>
                  <a:pt x="3847264" y="2424363"/>
                </a:cubicBezTo>
                <a:lnTo>
                  <a:pt x="3714902" y="2352519"/>
                </a:lnTo>
                <a:lnTo>
                  <a:pt x="3658198" y="2355382"/>
                </a:lnTo>
                <a:cubicBezTo>
                  <a:pt x="3584613" y="2355382"/>
                  <a:pt x="3513206" y="2346061"/>
                  <a:pt x="3445091" y="2328536"/>
                </a:cubicBezTo>
                <a:lnTo>
                  <a:pt x="3398439" y="2313401"/>
                </a:lnTo>
                <a:lnTo>
                  <a:pt x="3389241" y="2343031"/>
                </a:lnTo>
                <a:cubicBezTo>
                  <a:pt x="3324080" y="2497089"/>
                  <a:pt x="3171533" y="2605187"/>
                  <a:pt x="2993740" y="2605187"/>
                </a:cubicBezTo>
                <a:cubicBezTo>
                  <a:pt x="2815946" y="2605187"/>
                  <a:pt x="2663400" y="2497089"/>
                  <a:pt x="2598239" y="2343031"/>
                </a:cubicBezTo>
                <a:lnTo>
                  <a:pt x="2584262" y="2298006"/>
                </a:lnTo>
                <a:lnTo>
                  <a:pt x="2579858" y="2300397"/>
                </a:lnTo>
                <a:cubicBezTo>
                  <a:pt x="2477840" y="2343546"/>
                  <a:pt x="2365678" y="2367407"/>
                  <a:pt x="2247943" y="2367407"/>
                </a:cubicBezTo>
                <a:cubicBezTo>
                  <a:pt x="2071340" y="2367407"/>
                  <a:pt x="1907276" y="2313720"/>
                  <a:pt x="1771183" y="2221777"/>
                </a:cubicBezTo>
                <a:lnTo>
                  <a:pt x="1661273" y="2131093"/>
                </a:lnTo>
                <a:lnTo>
                  <a:pt x="1641104" y="2168250"/>
                </a:lnTo>
                <a:cubicBezTo>
                  <a:pt x="1529372" y="2333636"/>
                  <a:pt x="1340155" y="2442373"/>
                  <a:pt x="1125541" y="2442373"/>
                </a:cubicBezTo>
                <a:cubicBezTo>
                  <a:pt x="782159" y="2442373"/>
                  <a:pt x="503793" y="2164007"/>
                  <a:pt x="503793" y="1820625"/>
                </a:cubicBezTo>
                <a:cubicBezTo>
                  <a:pt x="503793" y="1691857"/>
                  <a:pt x="542938" y="1572232"/>
                  <a:pt x="609978" y="1473000"/>
                </a:cubicBezTo>
                <a:lnTo>
                  <a:pt x="656784" y="1416270"/>
                </a:lnTo>
                <a:lnTo>
                  <a:pt x="655165" y="1413059"/>
                </a:lnTo>
                <a:cubicBezTo>
                  <a:pt x="632021" y="1354364"/>
                  <a:pt x="614092" y="1293043"/>
                  <a:pt x="601948" y="1229666"/>
                </a:cubicBezTo>
                <a:lnTo>
                  <a:pt x="583938" y="1039126"/>
                </a:lnTo>
                <a:lnTo>
                  <a:pt x="549342" y="1049865"/>
                </a:lnTo>
                <a:cubicBezTo>
                  <a:pt x="519579" y="1055956"/>
                  <a:pt x="488763" y="1059154"/>
                  <a:pt x="457200" y="1059154"/>
                </a:cubicBezTo>
                <a:cubicBezTo>
                  <a:pt x="204695" y="1059154"/>
                  <a:pt x="0" y="854459"/>
                  <a:pt x="0" y="601954"/>
                </a:cubicBezTo>
                <a:cubicBezTo>
                  <a:pt x="0" y="349449"/>
                  <a:pt x="204695" y="144754"/>
                  <a:pt x="457200" y="144754"/>
                </a:cubicBezTo>
                <a:cubicBezTo>
                  <a:pt x="615016" y="144754"/>
                  <a:pt x="754155" y="224713"/>
                  <a:pt x="836318" y="346329"/>
                </a:cubicBezTo>
                <a:lnTo>
                  <a:pt x="841904" y="356621"/>
                </a:lnTo>
                <a:lnTo>
                  <a:pt x="886282" y="302834"/>
                </a:lnTo>
                <a:cubicBezTo>
                  <a:pt x="1073388" y="115728"/>
                  <a:pt x="1331873" y="0"/>
                  <a:pt x="1617387" y="0"/>
                </a:cubicBezTo>
                <a:close/>
              </a:path>
            </a:pathLst>
          </a:custGeom>
          <a:noFill/>
          <a:ln>
            <a:gradFill>
              <a:gsLst>
                <a:gs pos="100000">
                  <a:schemeClr val="bg1">
                    <a:lumMod val="50000"/>
                  </a:schemeClr>
                </a:gs>
                <a:gs pos="0">
                  <a:srgbClr val="9DB900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13" name="126">
            <a:extLst>
              <a:ext uri="{FF2B5EF4-FFF2-40B4-BE49-F238E27FC236}">
                <a16:creationId xmlns:a16="http://schemas.microsoft.com/office/drawing/2014/main" id="{EA46AF2A-02ED-47DE-A29A-099E24209D6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6971" y="3793783"/>
            <a:ext cx="2178755" cy="3093155"/>
          </a:xfrm>
          <a:prstGeom prst="rect">
            <a:avLst/>
          </a:prstGeom>
        </p:spPr>
      </p:pic>
      <p:pic>
        <p:nvPicPr>
          <p:cNvPr id="114" name="128">
            <a:extLst>
              <a:ext uri="{FF2B5EF4-FFF2-40B4-BE49-F238E27FC236}">
                <a16:creationId xmlns:a16="http://schemas.microsoft.com/office/drawing/2014/main" id="{DEB6FA35-4E59-42D5-804E-70D72B0012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31844" y="4192013"/>
            <a:ext cx="1318888" cy="272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208584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01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4668617" y="3038837"/>
            <a:ext cx="3047629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 BIẾT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4431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>
            <a:extLst>
              <a:ext uri="{FF2B5EF4-FFF2-40B4-BE49-F238E27FC236}">
                <a16:creationId xmlns:a16="http://schemas.microsoft.com/office/drawing/2014/main" id="{C9616A33-6062-41FD-B5FA-51FDD241A6A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4713" y="852351"/>
            <a:ext cx="9902573" cy="4180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F2EC1D2-4AD8-40AC-8850-B4280A1312D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13601"/>
            <a:ext cx="3265687" cy="1105609"/>
          </a:xfrm>
          <a:prstGeom prst="rect">
            <a:avLst/>
          </a:prstGeom>
        </p:spPr>
      </p:pic>
      <p:sp>
        <p:nvSpPr>
          <p:cNvPr id="112" name="Rectangle: Rounded Corners 111">
            <a:extLst>
              <a:ext uri="{FF2B5EF4-FFF2-40B4-BE49-F238E27FC236}">
                <a16:creationId xmlns:a16="http://schemas.microsoft.com/office/drawing/2014/main" id="{BB45DE71-93DE-49D6-9EF0-E0BAD1BF9D2E}"/>
              </a:ext>
            </a:extLst>
          </p:cNvPr>
          <p:cNvSpPr/>
          <p:nvPr/>
        </p:nvSpPr>
        <p:spPr>
          <a:xfrm>
            <a:off x="753095" y="5169088"/>
            <a:ext cx="10689646" cy="921377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rgbClr val="E83E6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38F1A1B-941B-4D04-90FB-6F2F9546ABD1}"/>
              </a:ext>
            </a:extLst>
          </p:cNvPr>
          <p:cNvSpPr/>
          <p:nvPr/>
        </p:nvSpPr>
        <p:spPr>
          <a:xfrm>
            <a:off x="1174009" y="5075321"/>
            <a:ext cx="1014733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ríu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rít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6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8F758CA5-2F81-4AC5-8747-51E6930EDC2B}"/>
              </a:ext>
            </a:extLst>
          </p:cNvPr>
          <p:cNvSpPr/>
          <p:nvPr/>
        </p:nvSpPr>
        <p:spPr>
          <a:xfrm>
            <a:off x="4838165" y="5075320"/>
            <a:ext cx="426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C1017F7A-A491-4C33-8D8C-2860ECC9D923}"/>
              </a:ext>
            </a:extLst>
          </p:cNvPr>
          <p:cNvSpPr/>
          <p:nvPr/>
        </p:nvSpPr>
        <p:spPr>
          <a:xfrm>
            <a:off x="5823708" y="5075320"/>
            <a:ext cx="426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800D9DC8-4CEE-4832-BFE8-E202C8AEF28C}"/>
              </a:ext>
            </a:extLst>
          </p:cNvPr>
          <p:cNvSpPr/>
          <p:nvPr/>
        </p:nvSpPr>
        <p:spPr>
          <a:xfrm>
            <a:off x="6671342" y="5075320"/>
            <a:ext cx="426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3414DA2B-BAF4-4A59-839F-0CBE0AF83064}"/>
              </a:ext>
            </a:extLst>
          </p:cNvPr>
          <p:cNvSpPr/>
          <p:nvPr/>
        </p:nvSpPr>
        <p:spPr>
          <a:xfrm>
            <a:off x="7654409" y="5075320"/>
            <a:ext cx="42672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19" name="Rectangle 118">
            <a:extLst>
              <a:ext uri="{FF2B5EF4-FFF2-40B4-BE49-F238E27FC236}">
                <a16:creationId xmlns:a16="http://schemas.microsoft.com/office/drawing/2014/main" id="{DB6D0C85-9CE4-42E6-BBA7-D259B371BFE9}"/>
              </a:ext>
            </a:extLst>
          </p:cNvPr>
          <p:cNvSpPr/>
          <p:nvPr/>
        </p:nvSpPr>
        <p:spPr>
          <a:xfrm>
            <a:off x="2514957" y="5075319"/>
            <a:ext cx="5261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035" y="5696154"/>
            <a:ext cx="4694330" cy="11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2193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" grpId="0" animBg="1"/>
      <p:bldP spid="113" grpId="0"/>
      <p:bldP spid="114" grpId="0"/>
      <p:bldP spid="116" grpId="0"/>
      <p:bldP spid="117" grpId="0"/>
      <p:bldP spid="118" grpId="0"/>
      <p:bldP spid="1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15">
            <a:extLst>
              <a:ext uri="{FF2B5EF4-FFF2-40B4-BE49-F238E27FC236}">
                <a16:creationId xmlns:a16="http://schemas.microsoft.com/office/drawing/2014/main" id="{7CA2D999-D020-4AA9-8155-5A6E20C81EFD}"/>
              </a:ext>
            </a:extLst>
          </p:cNvPr>
          <p:cNvGrpSpPr/>
          <p:nvPr/>
        </p:nvGrpSpPr>
        <p:grpSpPr>
          <a:xfrm>
            <a:off x="2530588" y="2181055"/>
            <a:ext cx="7143040" cy="2619592"/>
            <a:chOff x="2392816" y="970785"/>
            <a:chExt cx="7130974" cy="2615169"/>
          </a:xfrm>
        </p:grpSpPr>
        <p:sp>
          <p:nvSpPr>
            <p:cNvPr id="3" name="180">
              <a:extLst>
                <a:ext uri="{FF2B5EF4-FFF2-40B4-BE49-F238E27FC236}">
                  <a16:creationId xmlns:a16="http://schemas.microsoft.com/office/drawing/2014/main" id="{D23BBA54-F285-4F2C-94F4-AD07335C91D4}"/>
                </a:ext>
              </a:extLst>
            </p:cNvPr>
            <p:cNvSpPr/>
            <p:nvPr/>
          </p:nvSpPr>
          <p:spPr>
            <a:xfrm>
              <a:off x="2392816" y="980767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gradFill>
              <a:gsLst>
                <a:gs pos="0">
                  <a:srgbClr val="A4E7E2"/>
                </a:gs>
                <a:gs pos="100000">
                  <a:srgbClr val="00B0F0"/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181">
              <a:extLst>
                <a:ext uri="{FF2B5EF4-FFF2-40B4-BE49-F238E27FC236}">
                  <a16:creationId xmlns:a16="http://schemas.microsoft.com/office/drawing/2014/main" id="{0185A1D7-7B89-4F4C-9C4A-FE1C54B669D7}"/>
                </a:ext>
              </a:extLst>
            </p:cNvPr>
            <p:cNvSpPr/>
            <p:nvPr/>
          </p:nvSpPr>
          <p:spPr>
            <a:xfrm>
              <a:off x="2480016" y="970785"/>
              <a:ext cx="7043774" cy="2605187"/>
            </a:xfrm>
            <a:custGeom>
              <a:avLst/>
              <a:gdLst>
                <a:gd name="connsiteX0" fmla="*/ 1617387 w 7043774"/>
                <a:gd name="connsiteY0" fmla="*/ 0 h 2605187"/>
                <a:gd name="connsiteX1" fmla="*/ 2348492 w 7043774"/>
                <a:gd name="connsiteY1" fmla="*/ 302834 h 2605187"/>
                <a:gd name="connsiteX2" fmla="*/ 2436639 w 7043774"/>
                <a:gd name="connsiteY2" fmla="*/ 409668 h 2605187"/>
                <a:gd name="connsiteX3" fmla="*/ 2529284 w 7043774"/>
                <a:gd name="connsiteY3" fmla="*/ 333228 h 2605187"/>
                <a:gd name="connsiteX4" fmla="*/ 3006045 w 7043774"/>
                <a:gd name="connsiteY4" fmla="*/ 187598 h 2605187"/>
                <a:gd name="connsiteX5" fmla="*/ 3259616 w 7043774"/>
                <a:gd name="connsiteY5" fmla="*/ 225935 h 2605187"/>
                <a:gd name="connsiteX6" fmla="*/ 3312043 w 7043774"/>
                <a:gd name="connsiteY6" fmla="*/ 245123 h 2605187"/>
                <a:gd name="connsiteX7" fmla="*/ 3397575 w 7043774"/>
                <a:gd name="connsiteY7" fmla="*/ 174552 h 2605187"/>
                <a:gd name="connsiteX8" fmla="*/ 3874336 w 7043774"/>
                <a:gd name="connsiteY8" fmla="*/ 28922 h 2605187"/>
                <a:gd name="connsiteX9" fmla="*/ 4477296 w 7043774"/>
                <a:gd name="connsiteY9" fmla="*/ 278677 h 2605187"/>
                <a:gd name="connsiteX10" fmla="*/ 4574270 w 7043774"/>
                <a:gd name="connsiteY10" fmla="*/ 396211 h 2605187"/>
                <a:gd name="connsiteX11" fmla="*/ 4588656 w 7043774"/>
                <a:gd name="connsiteY11" fmla="*/ 381478 h 2605187"/>
                <a:gd name="connsiteX12" fmla="*/ 5417225 w 7043774"/>
                <a:gd name="connsiteY12" fmla="*/ 61349 h 2605187"/>
                <a:gd name="connsiteX13" fmla="*/ 6201080 w 7043774"/>
                <a:gd name="connsiteY13" fmla="*/ 342746 h 2605187"/>
                <a:gd name="connsiteX14" fmla="*/ 6276719 w 7043774"/>
                <a:gd name="connsiteY14" fmla="*/ 411491 h 2605187"/>
                <a:gd name="connsiteX15" fmla="*/ 6311029 w 7043774"/>
                <a:gd name="connsiteY15" fmla="*/ 369907 h 2605187"/>
                <a:gd name="connsiteX16" fmla="*/ 6614542 w 7043774"/>
                <a:gd name="connsiteY16" fmla="*/ 244188 h 2605187"/>
                <a:gd name="connsiteX17" fmla="*/ 7043774 w 7043774"/>
                <a:gd name="connsiteY17" fmla="*/ 673420 h 2605187"/>
                <a:gd name="connsiteX18" fmla="*/ 6701047 w 7043774"/>
                <a:gd name="connsiteY18" fmla="*/ 1093932 h 2605187"/>
                <a:gd name="connsiteX19" fmla="*/ 6632957 w 7043774"/>
                <a:gd name="connsiteY19" fmla="*/ 1100796 h 2605187"/>
                <a:gd name="connsiteX20" fmla="*/ 6643160 w 7043774"/>
                <a:gd name="connsiteY20" fmla="*/ 1167651 h 2605187"/>
                <a:gd name="connsiteX21" fmla="*/ 6649522 w 7043774"/>
                <a:gd name="connsiteY21" fmla="*/ 1293646 h 2605187"/>
                <a:gd name="connsiteX22" fmla="*/ 5417225 w 7043774"/>
                <a:gd name="connsiteY22" fmla="*/ 2525943 h 2605187"/>
                <a:gd name="connsiteX23" fmla="*/ 4728236 w 7043774"/>
                <a:gd name="connsiteY23" fmla="*/ 2315486 h 2605187"/>
                <a:gd name="connsiteX24" fmla="*/ 4709548 w 7043774"/>
                <a:gd name="connsiteY24" fmla="*/ 2301512 h 2605187"/>
                <a:gd name="connsiteX25" fmla="*/ 4655939 w 7043774"/>
                <a:gd name="connsiteY25" fmla="*/ 2345743 h 2605187"/>
                <a:gd name="connsiteX26" fmla="*/ 4179179 w 7043774"/>
                <a:gd name="connsiteY26" fmla="*/ 2491373 h 2605187"/>
                <a:gd name="connsiteX27" fmla="*/ 3847264 w 7043774"/>
                <a:gd name="connsiteY27" fmla="*/ 2424363 h 2605187"/>
                <a:gd name="connsiteX28" fmla="*/ 3714902 w 7043774"/>
                <a:gd name="connsiteY28" fmla="*/ 2352519 h 2605187"/>
                <a:gd name="connsiteX29" fmla="*/ 3658198 w 7043774"/>
                <a:gd name="connsiteY29" fmla="*/ 2355382 h 2605187"/>
                <a:gd name="connsiteX30" fmla="*/ 3445091 w 7043774"/>
                <a:gd name="connsiteY30" fmla="*/ 2328536 h 2605187"/>
                <a:gd name="connsiteX31" fmla="*/ 3398439 w 7043774"/>
                <a:gd name="connsiteY31" fmla="*/ 2313401 h 2605187"/>
                <a:gd name="connsiteX32" fmla="*/ 3389241 w 7043774"/>
                <a:gd name="connsiteY32" fmla="*/ 2343031 h 2605187"/>
                <a:gd name="connsiteX33" fmla="*/ 2993740 w 7043774"/>
                <a:gd name="connsiteY33" fmla="*/ 2605187 h 2605187"/>
                <a:gd name="connsiteX34" fmla="*/ 2598239 w 7043774"/>
                <a:gd name="connsiteY34" fmla="*/ 2343031 h 2605187"/>
                <a:gd name="connsiteX35" fmla="*/ 2584262 w 7043774"/>
                <a:gd name="connsiteY35" fmla="*/ 2298006 h 2605187"/>
                <a:gd name="connsiteX36" fmla="*/ 2579858 w 7043774"/>
                <a:gd name="connsiteY36" fmla="*/ 2300397 h 2605187"/>
                <a:gd name="connsiteX37" fmla="*/ 2247943 w 7043774"/>
                <a:gd name="connsiteY37" fmla="*/ 2367407 h 2605187"/>
                <a:gd name="connsiteX38" fmla="*/ 1771183 w 7043774"/>
                <a:gd name="connsiteY38" fmla="*/ 2221777 h 2605187"/>
                <a:gd name="connsiteX39" fmla="*/ 1661273 w 7043774"/>
                <a:gd name="connsiteY39" fmla="*/ 2131093 h 2605187"/>
                <a:gd name="connsiteX40" fmla="*/ 1641104 w 7043774"/>
                <a:gd name="connsiteY40" fmla="*/ 2168250 h 2605187"/>
                <a:gd name="connsiteX41" fmla="*/ 1125541 w 7043774"/>
                <a:gd name="connsiteY41" fmla="*/ 2442373 h 2605187"/>
                <a:gd name="connsiteX42" fmla="*/ 503793 w 7043774"/>
                <a:gd name="connsiteY42" fmla="*/ 1820625 h 2605187"/>
                <a:gd name="connsiteX43" fmla="*/ 609978 w 7043774"/>
                <a:gd name="connsiteY43" fmla="*/ 1473000 h 2605187"/>
                <a:gd name="connsiteX44" fmla="*/ 656784 w 7043774"/>
                <a:gd name="connsiteY44" fmla="*/ 1416270 h 2605187"/>
                <a:gd name="connsiteX45" fmla="*/ 655165 w 7043774"/>
                <a:gd name="connsiteY45" fmla="*/ 1413059 h 2605187"/>
                <a:gd name="connsiteX46" fmla="*/ 601948 w 7043774"/>
                <a:gd name="connsiteY46" fmla="*/ 1229666 h 2605187"/>
                <a:gd name="connsiteX47" fmla="*/ 583938 w 7043774"/>
                <a:gd name="connsiteY47" fmla="*/ 1039126 h 2605187"/>
                <a:gd name="connsiteX48" fmla="*/ 549342 w 7043774"/>
                <a:gd name="connsiteY48" fmla="*/ 1049865 h 2605187"/>
                <a:gd name="connsiteX49" fmla="*/ 457200 w 7043774"/>
                <a:gd name="connsiteY49" fmla="*/ 1059154 h 2605187"/>
                <a:gd name="connsiteX50" fmla="*/ 0 w 7043774"/>
                <a:gd name="connsiteY50" fmla="*/ 601954 h 2605187"/>
                <a:gd name="connsiteX51" fmla="*/ 457200 w 7043774"/>
                <a:gd name="connsiteY51" fmla="*/ 144754 h 2605187"/>
                <a:gd name="connsiteX52" fmla="*/ 836318 w 7043774"/>
                <a:gd name="connsiteY52" fmla="*/ 346329 h 2605187"/>
                <a:gd name="connsiteX53" fmla="*/ 841904 w 7043774"/>
                <a:gd name="connsiteY53" fmla="*/ 356621 h 2605187"/>
                <a:gd name="connsiteX54" fmla="*/ 886282 w 7043774"/>
                <a:gd name="connsiteY54" fmla="*/ 302834 h 2605187"/>
                <a:gd name="connsiteX55" fmla="*/ 1617387 w 7043774"/>
                <a:gd name="connsiteY55" fmla="*/ 0 h 2605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7043774" h="2605187">
                  <a:moveTo>
                    <a:pt x="1617387" y="0"/>
                  </a:moveTo>
                  <a:cubicBezTo>
                    <a:pt x="1902901" y="0"/>
                    <a:pt x="2161386" y="115728"/>
                    <a:pt x="2348492" y="302834"/>
                  </a:cubicBezTo>
                  <a:lnTo>
                    <a:pt x="2436639" y="409668"/>
                  </a:lnTo>
                  <a:lnTo>
                    <a:pt x="2529284" y="333228"/>
                  </a:lnTo>
                  <a:cubicBezTo>
                    <a:pt x="2665378" y="241285"/>
                    <a:pt x="2829442" y="187598"/>
                    <a:pt x="3006045" y="187598"/>
                  </a:cubicBezTo>
                  <a:cubicBezTo>
                    <a:pt x="3094346" y="187598"/>
                    <a:pt x="3179513" y="201020"/>
                    <a:pt x="3259616" y="225935"/>
                  </a:cubicBezTo>
                  <a:lnTo>
                    <a:pt x="3312043" y="245123"/>
                  </a:lnTo>
                  <a:lnTo>
                    <a:pt x="3397575" y="174552"/>
                  </a:lnTo>
                  <a:cubicBezTo>
                    <a:pt x="3533669" y="82609"/>
                    <a:pt x="3697733" y="28922"/>
                    <a:pt x="3874336" y="28922"/>
                  </a:cubicBezTo>
                  <a:cubicBezTo>
                    <a:pt x="4109806" y="28922"/>
                    <a:pt x="4322985" y="124365"/>
                    <a:pt x="4477296" y="278677"/>
                  </a:cubicBezTo>
                  <a:lnTo>
                    <a:pt x="4574270" y="396211"/>
                  </a:lnTo>
                  <a:lnTo>
                    <a:pt x="4588656" y="381478"/>
                  </a:lnTo>
                  <a:cubicBezTo>
                    <a:pt x="4807496" y="182576"/>
                    <a:pt x="5098203" y="61349"/>
                    <a:pt x="5417225" y="61349"/>
                  </a:cubicBezTo>
                  <a:cubicBezTo>
                    <a:pt x="5714978" y="61349"/>
                    <a:pt x="5988067" y="166952"/>
                    <a:pt x="6201080" y="342746"/>
                  </a:cubicBezTo>
                  <a:lnTo>
                    <a:pt x="6276719" y="411491"/>
                  </a:lnTo>
                  <a:lnTo>
                    <a:pt x="6311029" y="369907"/>
                  </a:lnTo>
                  <a:cubicBezTo>
                    <a:pt x="6388705" y="292232"/>
                    <a:pt x="6496013" y="244188"/>
                    <a:pt x="6614542" y="244188"/>
                  </a:cubicBezTo>
                  <a:cubicBezTo>
                    <a:pt x="6851600" y="244188"/>
                    <a:pt x="7043774" y="436362"/>
                    <a:pt x="7043774" y="673420"/>
                  </a:cubicBezTo>
                  <a:cubicBezTo>
                    <a:pt x="7043774" y="880846"/>
                    <a:pt x="6896641" y="1053907"/>
                    <a:pt x="6701047" y="1093932"/>
                  </a:cubicBezTo>
                  <a:lnTo>
                    <a:pt x="6632957" y="1100796"/>
                  </a:lnTo>
                  <a:lnTo>
                    <a:pt x="6643160" y="1167651"/>
                  </a:lnTo>
                  <a:cubicBezTo>
                    <a:pt x="6647367" y="1209077"/>
                    <a:pt x="6649522" y="1251110"/>
                    <a:pt x="6649522" y="1293646"/>
                  </a:cubicBezTo>
                  <a:cubicBezTo>
                    <a:pt x="6649522" y="1974225"/>
                    <a:pt x="6097804" y="2525943"/>
                    <a:pt x="5417225" y="2525943"/>
                  </a:cubicBezTo>
                  <a:cubicBezTo>
                    <a:pt x="5162008" y="2525943"/>
                    <a:pt x="4924912" y="2448358"/>
                    <a:pt x="4728236" y="2315486"/>
                  </a:cubicBezTo>
                  <a:lnTo>
                    <a:pt x="4709548" y="2301512"/>
                  </a:lnTo>
                  <a:lnTo>
                    <a:pt x="4655939" y="2345743"/>
                  </a:lnTo>
                  <a:cubicBezTo>
                    <a:pt x="4519845" y="2437686"/>
                    <a:pt x="4355782" y="2491373"/>
                    <a:pt x="4179179" y="2491373"/>
                  </a:cubicBezTo>
                  <a:cubicBezTo>
                    <a:pt x="4061444" y="2491373"/>
                    <a:pt x="3949281" y="2467512"/>
                    <a:pt x="3847264" y="2424363"/>
                  </a:cubicBezTo>
                  <a:lnTo>
                    <a:pt x="3714902" y="2352519"/>
                  </a:lnTo>
                  <a:lnTo>
                    <a:pt x="3658198" y="2355382"/>
                  </a:lnTo>
                  <a:cubicBezTo>
                    <a:pt x="3584613" y="2355382"/>
                    <a:pt x="3513206" y="2346061"/>
                    <a:pt x="3445091" y="2328536"/>
                  </a:cubicBezTo>
                  <a:lnTo>
                    <a:pt x="3398439" y="2313401"/>
                  </a:lnTo>
                  <a:lnTo>
                    <a:pt x="3389241" y="2343031"/>
                  </a:lnTo>
                  <a:cubicBezTo>
                    <a:pt x="3324080" y="2497089"/>
                    <a:pt x="3171533" y="2605187"/>
                    <a:pt x="2993740" y="2605187"/>
                  </a:cubicBezTo>
                  <a:cubicBezTo>
                    <a:pt x="2815946" y="2605187"/>
                    <a:pt x="2663400" y="2497089"/>
                    <a:pt x="2598239" y="2343031"/>
                  </a:cubicBezTo>
                  <a:lnTo>
                    <a:pt x="2584262" y="2298006"/>
                  </a:lnTo>
                  <a:lnTo>
                    <a:pt x="2579858" y="2300397"/>
                  </a:lnTo>
                  <a:cubicBezTo>
                    <a:pt x="2477840" y="2343546"/>
                    <a:pt x="2365678" y="2367407"/>
                    <a:pt x="2247943" y="2367407"/>
                  </a:cubicBezTo>
                  <a:cubicBezTo>
                    <a:pt x="2071340" y="2367407"/>
                    <a:pt x="1907276" y="2313720"/>
                    <a:pt x="1771183" y="2221777"/>
                  </a:cubicBezTo>
                  <a:lnTo>
                    <a:pt x="1661273" y="2131093"/>
                  </a:lnTo>
                  <a:lnTo>
                    <a:pt x="1641104" y="2168250"/>
                  </a:lnTo>
                  <a:cubicBezTo>
                    <a:pt x="1529372" y="2333636"/>
                    <a:pt x="1340155" y="2442373"/>
                    <a:pt x="1125541" y="2442373"/>
                  </a:cubicBezTo>
                  <a:cubicBezTo>
                    <a:pt x="782159" y="2442373"/>
                    <a:pt x="503793" y="2164007"/>
                    <a:pt x="503793" y="1820625"/>
                  </a:cubicBezTo>
                  <a:cubicBezTo>
                    <a:pt x="503793" y="1691857"/>
                    <a:pt x="542938" y="1572232"/>
                    <a:pt x="609978" y="1473000"/>
                  </a:cubicBezTo>
                  <a:lnTo>
                    <a:pt x="656784" y="1416270"/>
                  </a:lnTo>
                  <a:lnTo>
                    <a:pt x="655165" y="1413059"/>
                  </a:lnTo>
                  <a:cubicBezTo>
                    <a:pt x="632021" y="1354364"/>
                    <a:pt x="614092" y="1293043"/>
                    <a:pt x="601948" y="1229666"/>
                  </a:cubicBezTo>
                  <a:lnTo>
                    <a:pt x="583938" y="1039126"/>
                  </a:lnTo>
                  <a:lnTo>
                    <a:pt x="549342" y="1049865"/>
                  </a:lnTo>
                  <a:cubicBezTo>
                    <a:pt x="519579" y="1055956"/>
                    <a:pt x="488763" y="1059154"/>
                    <a:pt x="457200" y="1059154"/>
                  </a:cubicBezTo>
                  <a:cubicBezTo>
                    <a:pt x="204695" y="1059154"/>
                    <a:pt x="0" y="854459"/>
                    <a:pt x="0" y="601954"/>
                  </a:cubicBezTo>
                  <a:cubicBezTo>
                    <a:pt x="0" y="349449"/>
                    <a:pt x="204695" y="144754"/>
                    <a:pt x="457200" y="144754"/>
                  </a:cubicBezTo>
                  <a:cubicBezTo>
                    <a:pt x="615016" y="144754"/>
                    <a:pt x="754155" y="224713"/>
                    <a:pt x="836318" y="346329"/>
                  </a:cubicBezTo>
                  <a:lnTo>
                    <a:pt x="841904" y="356621"/>
                  </a:lnTo>
                  <a:lnTo>
                    <a:pt x="886282" y="302834"/>
                  </a:lnTo>
                  <a:cubicBezTo>
                    <a:pt x="1073388" y="115728"/>
                    <a:pt x="1331873" y="0"/>
                    <a:pt x="1617387" y="0"/>
                  </a:cubicBezTo>
                  <a:close/>
                </a:path>
              </a:pathLst>
            </a:custGeom>
            <a:noFill/>
            <a:ln>
              <a:gradFill>
                <a:gsLst>
                  <a:gs pos="100000">
                    <a:schemeClr val="bg1">
                      <a:lumMod val="50000"/>
                    </a:schemeClr>
                  </a:gs>
                  <a:gs pos="0">
                    <a:srgbClr val="9DB900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Oval 28">
            <a:extLst>
              <a:ext uri="{FF2B5EF4-FFF2-40B4-BE49-F238E27FC236}">
                <a16:creationId xmlns:a16="http://schemas.microsoft.com/office/drawing/2014/main" id="{84F39F7D-2107-488D-BC73-BC23418032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3758" y="562063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56">
            <a:extLst>
              <a:ext uri="{FF2B5EF4-FFF2-40B4-BE49-F238E27FC236}">
                <a16:creationId xmlns:a16="http://schemas.microsoft.com/office/drawing/2014/main" id="{A516D101-AA6B-4C06-AC46-EF8F28F3301F}"/>
              </a:ext>
            </a:extLst>
          </p:cNvPr>
          <p:cNvSpPr>
            <a:spLocks/>
          </p:cNvSpPr>
          <p:nvPr/>
        </p:nvSpPr>
        <p:spPr bwMode="auto">
          <a:xfrm>
            <a:off x="3853143" y="1609691"/>
            <a:ext cx="412750" cy="201613"/>
          </a:xfrm>
          <a:custGeom>
            <a:avLst/>
            <a:gdLst>
              <a:gd name="T0" fmla="*/ 1 w 96"/>
              <a:gd name="T1" fmla="*/ 47 h 47"/>
              <a:gd name="T2" fmla="*/ 0 w 96"/>
              <a:gd name="T3" fmla="*/ 42 h 47"/>
              <a:gd name="T4" fmla="*/ 3 w 96"/>
              <a:gd name="T5" fmla="*/ 31 h 47"/>
              <a:gd name="T6" fmla="*/ 16 w 96"/>
              <a:gd name="T7" fmla="*/ 21 h 47"/>
              <a:gd name="T8" fmla="*/ 28 w 96"/>
              <a:gd name="T9" fmla="*/ 21 h 47"/>
              <a:gd name="T10" fmla="*/ 32 w 96"/>
              <a:gd name="T11" fmla="*/ 23 h 47"/>
              <a:gd name="T12" fmla="*/ 33 w 96"/>
              <a:gd name="T13" fmla="*/ 15 h 47"/>
              <a:gd name="T14" fmla="*/ 38 w 96"/>
              <a:gd name="T15" fmla="*/ 7 h 47"/>
              <a:gd name="T16" fmla="*/ 42 w 96"/>
              <a:gd name="T17" fmla="*/ 4 h 47"/>
              <a:gd name="T18" fmla="*/ 54 w 96"/>
              <a:gd name="T19" fmla="*/ 0 h 47"/>
              <a:gd name="T20" fmla="*/ 66 w 96"/>
              <a:gd name="T21" fmla="*/ 4 h 47"/>
              <a:gd name="T22" fmla="*/ 66 w 96"/>
              <a:gd name="T23" fmla="*/ 4 h 47"/>
              <a:gd name="T24" fmla="*/ 76 w 96"/>
              <a:gd name="T25" fmla="*/ 16 h 47"/>
              <a:gd name="T26" fmla="*/ 76 w 96"/>
              <a:gd name="T27" fmla="*/ 27 h 47"/>
              <a:gd name="T28" fmla="*/ 75 w 96"/>
              <a:gd name="T29" fmla="*/ 30 h 47"/>
              <a:gd name="T30" fmla="*/ 79 w 96"/>
              <a:gd name="T31" fmla="*/ 29 h 47"/>
              <a:gd name="T32" fmla="*/ 95 w 96"/>
              <a:gd name="T33" fmla="*/ 47 h 47"/>
              <a:gd name="T34" fmla="*/ 1 w 96"/>
              <a:gd name="T35" fmla="*/ 47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96" h="47">
                <a:moveTo>
                  <a:pt x="1" y="47"/>
                </a:moveTo>
                <a:cubicBezTo>
                  <a:pt x="1" y="45"/>
                  <a:pt x="0" y="44"/>
                  <a:pt x="0" y="42"/>
                </a:cubicBezTo>
                <a:cubicBezTo>
                  <a:pt x="0" y="38"/>
                  <a:pt x="1" y="34"/>
                  <a:pt x="3" y="31"/>
                </a:cubicBezTo>
                <a:cubicBezTo>
                  <a:pt x="6" y="27"/>
                  <a:pt x="11" y="23"/>
                  <a:pt x="16" y="21"/>
                </a:cubicBezTo>
                <a:cubicBezTo>
                  <a:pt x="22" y="20"/>
                  <a:pt x="22" y="21"/>
                  <a:pt x="28" y="21"/>
                </a:cubicBezTo>
                <a:cubicBezTo>
                  <a:pt x="30" y="22"/>
                  <a:pt x="31" y="22"/>
                  <a:pt x="32" y="23"/>
                </a:cubicBezTo>
                <a:cubicBezTo>
                  <a:pt x="32" y="20"/>
                  <a:pt x="32" y="18"/>
                  <a:pt x="33" y="15"/>
                </a:cubicBezTo>
                <a:cubicBezTo>
                  <a:pt x="34" y="12"/>
                  <a:pt x="35" y="9"/>
                  <a:pt x="38" y="7"/>
                </a:cubicBezTo>
                <a:cubicBezTo>
                  <a:pt x="39" y="6"/>
                  <a:pt x="40" y="5"/>
                  <a:pt x="42" y="4"/>
                </a:cubicBezTo>
                <a:cubicBezTo>
                  <a:pt x="45" y="1"/>
                  <a:pt x="50" y="0"/>
                  <a:pt x="54" y="0"/>
                </a:cubicBezTo>
                <a:cubicBezTo>
                  <a:pt x="59" y="0"/>
                  <a:pt x="63" y="1"/>
                  <a:pt x="66" y="4"/>
                </a:cubicBezTo>
                <a:cubicBezTo>
                  <a:pt x="66" y="4"/>
                  <a:pt x="66" y="4"/>
                  <a:pt x="66" y="4"/>
                </a:cubicBezTo>
                <a:cubicBezTo>
                  <a:pt x="71" y="6"/>
                  <a:pt x="74" y="11"/>
                  <a:pt x="76" y="16"/>
                </a:cubicBezTo>
                <a:cubicBezTo>
                  <a:pt x="77" y="19"/>
                  <a:pt x="77" y="24"/>
                  <a:pt x="76" y="27"/>
                </a:cubicBezTo>
                <a:cubicBezTo>
                  <a:pt x="76" y="28"/>
                  <a:pt x="75" y="29"/>
                  <a:pt x="75" y="30"/>
                </a:cubicBezTo>
                <a:cubicBezTo>
                  <a:pt x="76" y="30"/>
                  <a:pt x="78" y="29"/>
                  <a:pt x="79" y="29"/>
                </a:cubicBezTo>
                <a:cubicBezTo>
                  <a:pt x="91" y="29"/>
                  <a:pt x="96" y="39"/>
                  <a:pt x="95" y="47"/>
                </a:cubicBezTo>
                <a:lnTo>
                  <a:pt x="1" y="47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57">
            <a:extLst>
              <a:ext uri="{FF2B5EF4-FFF2-40B4-BE49-F238E27FC236}">
                <a16:creationId xmlns:a16="http://schemas.microsoft.com/office/drawing/2014/main" id="{2A6246BF-09E7-4F5C-8A04-FF811D498634}"/>
              </a:ext>
            </a:extLst>
          </p:cNvPr>
          <p:cNvSpPr>
            <a:spLocks/>
          </p:cNvSpPr>
          <p:nvPr/>
        </p:nvSpPr>
        <p:spPr bwMode="auto">
          <a:xfrm>
            <a:off x="2789273" y="1611400"/>
            <a:ext cx="814388" cy="334963"/>
          </a:xfrm>
          <a:custGeom>
            <a:avLst/>
            <a:gdLst>
              <a:gd name="T0" fmla="*/ 190 w 190"/>
              <a:gd name="T1" fmla="*/ 78 h 78"/>
              <a:gd name="T2" fmla="*/ 163 w 190"/>
              <a:gd name="T3" fmla="*/ 51 h 78"/>
              <a:gd name="T4" fmla="*/ 133 w 190"/>
              <a:gd name="T5" fmla="*/ 55 h 78"/>
              <a:gd name="T6" fmla="*/ 133 w 190"/>
              <a:gd name="T7" fmla="*/ 54 h 78"/>
              <a:gd name="T8" fmla="*/ 105 w 190"/>
              <a:gd name="T9" fmla="*/ 36 h 78"/>
              <a:gd name="T10" fmla="*/ 105 w 190"/>
              <a:gd name="T11" fmla="*/ 36 h 78"/>
              <a:gd name="T12" fmla="*/ 70 w 190"/>
              <a:gd name="T13" fmla="*/ 0 h 78"/>
              <a:gd name="T14" fmla="*/ 34 w 190"/>
              <a:gd name="T15" fmla="*/ 36 h 78"/>
              <a:gd name="T16" fmla="*/ 37 w 190"/>
              <a:gd name="T17" fmla="*/ 48 h 78"/>
              <a:gd name="T18" fmla="*/ 32 w 190"/>
              <a:gd name="T19" fmla="*/ 48 h 78"/>
              <a:gd name="T20" fmla="*/ 0 w 190"/>
              <a:gd name="T21" fmla="*/ 78 h 78"/>
              <a:gd name="T22" fmla="*/ 190 w 190"/>
              <a:gd name="T23" fmla="*/ 78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0" h="78">
                <a:moveTo>
                  <a:pt x="190" y="78"/>
                </a:moveTo>
                <a:cubicBezTo>
                  <a:pt x="187" y="65"/>
                  <a:pt x="177" y="54"/>
                  <a:pt x="163" y="51"/>
                </a:cubicBezTo>
                <a:cubicBezTo>
                  <a:pt x="153" y="48"/>
                  <a:pt x="142" y="50"/>
                  <a:pt x="133" y="55"/>
                </a:cubicBezTo>
                <a:cubicBezTo>
                  <a:pt x="133" y="54"/>
                  <a:pt x="133" y="54"/>
                  <a:pt x="133" y="54"/>
                </a:cubicBezTo>
                <a:cubicBezTo>
                  <a:pt x="127" y="44"/>
                  <a:pt x="116" y="38"/>
                  <a:pt x="105" y="36"/>
                </a:cubicBezTo>
                <a:cubicBezTo>
                  <a:pt x="105" y="36"/>
                  <a:pt x="105" y="36"/>
                  <a:pt x="105" y="36"/>
                </a:cubicBezTo>
                <a:cubicBezTo>
                  <a:pt x="105" y="16"/>
                  <a:pt x="89" y="0"/>
                  <a:pt x="70" y="0"/>
                </a:cubicBezTo>
                <a:cubicBezTo>
                  <a:pt x="50" y="0"/>
                  <a:pt x="34" y="16"/>
                  <a:pt x="34" y="36"/>
                </a:cubicBezTo>
                <a:cubicBezTo>
                  <a:pt x="34" y="40"/>
                  <a:pt x="35" y="44"/>
                  <a:pt x="37" y="48"/>
                </a:cubicBezTo>
                <a:cubicBezTo>
                  <a:pt x="35" y="48"/>
                  <a:pt x="34" y="48"/>
                  <a:pt x="32" y="48"/>
                </a:cubicBezTo>
                <a:cubicBezTo>
                  <a:pt x="12" y="48"/>
                  <a:pt x="1" y="63"/>
                  <a:pt x="0" y="78"/>
                </a:cubicBezTo>
                <a:lnTo>
                  <a:pt x="190" y="78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8" name="Freeform 58">
            <a:extLst>
              <a:ext uri="{FF2B5EF4-FFF2-40B4-BE49-F238E27FC236}">
                <a16:creationId xmlns:a16="http://schemas.microsoft.com/office/drawing/2014/main" id="{90254775-237B-451E-A86A-B5B37D6E626A}"/>
              </a:ext>
            </a:extLst>
          </p:cNvPr>
          <p:cNvSpPr>
            <a:spLocks/>
          </p:cNvSpPr>
          <p:nvPr/>
        </p:nvSpPr>
        <p:spPr bwMode="auto">
          <a:xfrm>
            <a:off x="9504363" y="1077455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9" name="Freeform 59">
            <a:extLst>
              <a:ext uri="{FF2B5EF4-FFF2-40B4-BE49-F238E27FC236}">
                <a16:creationId xmlns:a16="http://schemas.microsoft.com/office/drawing/2014/main" id="{C8963D8B-A5E8-4039-9742-9CA268B27B76}"/>
              </a:ext>
            </a:extLst>
          </p:cNvPr>
          <p:cNvSpPr>
            <a:spLocks/>
          </p:cNvSpPr>
          <p:nvPr/>
        </p:nvSpPr>
        <p:spPr bwMode="auto">
          <a:xfrm>
            <a:off x="6934200" y="837742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0" name="Freeform 60">
            <a:extLst>
              <a:ext uri="{FF2B5EF4-FFF2-40B4-BE49-F238E27FC236}">
                <a16:creationId xmlns:a16="http://schemas.microsoft.com/office/drawing/2014/main" id="{5C5C23A8-A70E-4B6C-8BDF-5A020DE8ED61}"/>
              </a:ext>
            </a:extLst>
          </p:cNvPr>
          <p:cNvSpPr>
            <a:spLocks/>
          </p:cNvSpPr>
          <p:nvPr/>
        </p:nvSpPr>
        <p:spPr bwMode="auto">
          <a:xfrm>
            <a:off x="7789971" y="1505561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Freeform 61">
            <a:extLst>
              <a:ext uri="{FF2B5EF4-FFF2-40B4-BE49-F238E27FC236}">
                <a16:creationId xmlns:a16="http://schemas.microsoft.com/office/drawing/2014/main" id="{3D602039-6DD2-4DA8-8CEA-23A4D13CF639}"/>
              </a:ext>
            </a:extLst>
          </p:cNvPr>
          <p:cNvSpPr>
            <a:spLocks/>
          </p:cNvSpPr>
          <p:nvPr/>
        </p:nvSpPr>
        <p:spPr bwMode="auto">
          <a:xfrm>
            <a:off x="4640482" y="1295664"/>
            <a:ext cx="481013" cy="219075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12" name="Freeform 104">
            <a:extLst>
              <a:ext uri="{FF2B5EF4-FFF2-40B4-BE49-F238E27FC236}">
                <a16:creationId xmlns:a16="http://schemas.microsoft.com/office/drawing/2014/main" id="{94BB6780-FD78-4314-A4ED-84FF07DF1463}"/>
              </a:ext>
            </a:extLst>
          </p:cNvPr>
          <p:cNvSpPr>
            <a:spLocks/>
          </p:cNvSpPr>
          <p:nvPr/>
        </p:nvSpPr>
        <p:spPr bwMode="auto">
          <a:xfrm>
            <a:off x="8869356" y="1901104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10" name="9">
            <a:extLst>
              <a:ext uri="{FF2B5EF4-FFF2-40B4-BE49-F238E27FC236}">
                <a16:creationId xmlns:a16="http://schemas.microsoft.com/office/drawing/2014/main" id="{8BD69359-C1FD-446B-A8B7-4A4C9639F164}"/>
              </a:ext>
            </a:extLst>
          </p:cNvPr>
          <p:cNvGrpSpPr/>
          <p:nvPr/>
        </p:nvGrpSpPr>
        <p:grpSpPr>
          <a:xfrm>
            <a:off x="10047814" y="5026936"/>
            <a:ext cx="1825698" cy="1746197"/>
            <a:chOff x="7731844" y="3519460"/>
            <a:chExt cx="3263882" cy="3121755"/>
          </a:xfrm>
        </p:grpSpPr>
        <p:pic>
          <p:nvPicPr>
            <p:cNvPr id="111" name="2">
              <a:extLst>
                <a:ext uri="{FF2B5EF4-FFF2-40B4-BE49-F238E27FC236}">
                  <a16:creationId xmlns:a16="http://schemas.microsoft.com/office/drawing/2014/main" id="{F2373E8C-9198-4367-9C84-9C1A280FFB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16971" y="3519460"/>
              <a:ext cx="2178755" cy="3093155"/>
            </a:xfrm>
            <a:prstGeom prst="rect">
              <a:avLst/>
            </a:prstGeom>
          </p:spPr>
        </p:pic>
        <p:pic>
          <p:nvPicPr>
            <p:cNvPr id="112" name="7">
              <a:extLst>
                <a:ext uri="{FF2B5EF4-FFF2-40B4-BE49-F238E27FC236}">
                  <a16:creationId xmlns:a16="http://schemas.microsoft.com/office/drawing/2014/main" id="{782F930E-41C9-4B07-8B49-461414C378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31844" y="3917690"/>
              <a:ext cx="1318888" cy="2723525"/>
            </a:xfrm>
            <a:prstGeom prst="rect">
              <a:avLst/>
            </a:prstGeom>
          </p:spPr>
        </p:pic>
      </p:grpSp>
      <p:grpSp>
        <p:nvGrpSpPr>
          <p:cNvPr id="114" name="14">
            <a:extLst>
              <a:ext uri="{FF2B5EF4-FFF2-40B4-BE49-F238E27FC236}">
                <a16:creationId xmlns:a16="http://schemas.microsoft.com/office/drawing/2014/main" id="{5C6F768A-FBAB-432F-8006-5B40D721A699}"/>
              </a:ext>
            </a:extLst>
          </p:cNvPr>
          <p:cNvGrpSpPr/>
          <p:nvPr/>
        </p:nvGrpSpPr>
        <p:grpSpPr>
          <a:xfrm>
            <a:off x="2632859" y="1051853"/>
            <a:ext cx="7047551" cy="2859430"/>
            <a:chOff x="-661265" y="64875"/>
            <a:chExt cx="7047551" cy="2859430"/>
          </a:xfrm>
        </p:grpSpPr>
        <p:pic>
          <p:nvPicPr>
            <p:cNvPr id="115" name="11">
              <a:extLst>
                <a:ext uri="{FF2B5EF4-FFF2-40B4-BE49-F238E27FC236}">
                  <a16:creationId xmlns:a16="http://schemas.microsoft.com/office/drawing/2014/main" id="{F985B651-158E-4781-B5E3-FE25BE9403F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51425" y="64875"/>
              <a:ext cx="3493766" cy="1952624"/>
            </a:xfrm>
            <a:prstGeom prst="rect">
              <a:avLst/>
            </a:prstGeom>
          </p:spPr>
        </p:pic>
        <p:sp>
          <p:nvSpPr>
            <p:cNvPr id="116" name="12">
              <a:extLst>
                <a:ext uri="{FF2B5EF4-FFF2-40B4-BE49-F238E27FC236}">
                  <a16:creationId xmlns:a16="http://schemas.microsoft.com/office/drawing/2014/main" id="{1853DC82-3D70-4517-9BA2-58103653D63B}"/>
                </a:ext>
              </a:extLst>
            </p:cNvPr>
            <p:cNvSpPr/>
            <p:nvPr/>
          </p:nvSpPr>
          <p:spPr>
            <a:xfrm>
              <a:off x="-661265" y="1987939"/>
              <a:ext cx="7047551" cy="936366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9DB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latin typeface="+mj-lt"/>
              </a:endParaRPr>
            </a:p>
          </p:txBody>
        </p:sp>
      </p:grpSp>
      <p:sp>
        <p:nvSpPr>
          <p:cNvPr id="118" name="129">
            <a:extLst>
              <a:ext uri="{FF2B5EF4-FFF2-40B4-BE49-F238E27FC236}">
                <a16:creationId xmlns:a16="http://schemas.microsoft.com/office/drawing/2014/main" id="{F3E71518-4A57-4ECD-9CC3-EB02EC1317E4}"/>
              </a:ext>
            </a:extLst>
          </p:cNvPr>
          <p:cNvSpPr txBox="1"/>
          <p:nvPr/>
        </p:nvSpPr>
        <p:spPr>
          <a:xfrm>
            <a:off x="2485589" y="2989213"/>
            <a:ext cx="16605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spc="300" dirty="0">
                <a:solidFill>
                  <a:srgbClr val="9DB900"/>
                </a:solidFill>
                <a:ea typeface="问藏书房" pitchFamily="2" charset="-122"/>
                <a:cs typeface="阿里巴巴普惠体 2.0 105 Heavy" panose="00020600040101010101" pitchFamily="18" charset="-122"/>
                <a:sym typeface="+mn-lt"/>
              </a:rPr>
              <a:t>02</a:t>
            </a:r>
            <a:endParaRPr lang="zh-CN" altLang="en-US" sz="4400" spc="300" dirty="0">
              <a:solidFill>
                <a:srgbClr val="9DB900"/>
              </a:solidFill>
              <a:ea typeface="问藏书房" pitchFamily="2" charset="-122"/>
              <a:cs typeface="阿里巴巴普惠体 2.0 105 Heavy" panose="00020600040101010101" pitchFamily="18" charset="-122"/>
              <a:sym typeface="+mn-lt"/>
            </a:endParaRPr>
          </a:p>
        </p:txBody>
      </p:sp>
      <p:pic>
        <p:nvPicPr>
          <p:cNvPr id="119" name="Picture 118">
            <a:extLst>
              <a:ext uri="{FF2B5EF4-FFF2-40B4-BE49-F238E27FC236}">
                <a16:creationId xmlns:a16="http://schemas.microsoft.com/office/drawing/2014/main" id="{67981B04-9729-4065-8D52-0D42C2E8E2F6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709156"/>
            <a:ext cx="6268611" cy="2158245"/>
          </a:xfrm>
          <a:prstGeom prst="rect">
            <a:avLst/>
          </a:prstGeom>
        </p:spPr>
      </p:pic>
      <p:sp>
        <p:nvSpPr>
          <p:cNvPr id="120" name="13">
            <a:extLst>
              <a:ext uri="{FF2B5EF4-FFF2-40B4-BE49-F238E27FC236}">
                <a16:creationId xmlns:a16="http://schemas.microsoft.com/office/drawing/2014/main" id="{EE24E79B-E649-42FB-AA80-14D9C3265F35}"/>
              </a:ext>
            </a:extLst>
          </p:cNvPr>
          <p:cNvSpPr/>
          <p:nvPr/>
        </p:nvSpPr>
        <p:spPr>
          <a:xfrm>
            <a:off x="5390518" y="3031596"/>
            <a:ext cx="1410964" cy="86177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r>
              <a:rPr lang="en-US" altLang="zh-CN" sz="5000" b="1" dirty="0">
                <a:ln w="12700" cmpd="sng">
                  <a:noFill/>
                  <a:prstDash val="solid"/>
                </a:ln>
                <a:solidFill>
                  <a:srgbClr val="FF754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5000" b="1" dirty="0">
              <a:ln w="12700" cmpd="sng">
                <a:noFill/>
                <a:prstDash val="solid"/>
              </a:ln>
              <a:solidFill>
                <a:srgbClr val="FF7543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07147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B88BAFE-9B69-43B6-9470-B9EA8A4E1FC7}"/>
              </a:ext>
            </a:extLst>
          </p:cNvPr>
          <p:cNvSpPr/>
          <p:nvPr/>
        </p:nvSpPr>
        <p:spPr>
          <a:xfrm>
            <a:off x="1028086" y="1782481"/>
            <a:ext cx="4539558" cy="3688700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6A128CA-C4B5-4FA4-B258-3CE4CF750A18}"/>
              </a:ext>
            </a:extLst>
          </p:cNvPr>
          <p:cNvSpPr/>
          <p:nvPr/>
        </p:nvSpPr>
        <p:spPr>
          <a:xfrm>
            <a:off x="2628230" y="842780"/>
            <a:ext cx="1393330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BCB6927-1A3F-49D1-8291-7F7E43C7E5D1}"/>
              </a:ext>
            </a:extLst>
          </p:cNvPr>
          <p:cNvSpPr/>
          <p:nvPr/>
        </p:nvSpPr>
        <p:spPr>
          <a:xfrm>
            <a:off x="6660200" y="1782481"/>
            <a:ext cx="4539558" cy="3688700"/>
          </a:xfrm>
          <a:prstGeom prst="roundRect">
            <a:avLst/>
          </a:prstGeom>
          <a:solidFill>
            <a:srgbClr val="C7E0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E83E63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9DA5217-2C72-4EDE-A0B8-186D848DA160}"/>
              </a:ext>
            </a:extLst>
          </p:cNvPr>
          <p:cNvSpPr/>
          <p:nvPr/>
        </p:nvSpPr>
        <p:spPr>
          <a:xfrm>
            <a:off x="8010941" y="842780"/>
            <a:ext cx="1888659" cy="47089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1868286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6CB2639-1F15-4589-B391-573261892F0A}"/>
              </a:ext>
            </a:extLst>
          </p:cNvPr>
          <p:cNvSpPr/>
          <p:nvPr/>
        </p:nvSpPr>
        <p:spPr>
          <a:xfrm>
            <a:off x="2966077" y="672801"/>
            <a:ext cx="667170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30F4E96-6183-41E6-9171-77729D69D369}"/>
              </a:ext>
            </a:extLst>
          </p:cNvPr>
          <p:cNvSpPr/>
          <p:nvPr/>
        </p:nvSpPr>
        <p:spPr>
          <a:xfrm>
            <a:off x="8487360" y="674400"/>
            <a:ext cx="865943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94A22E4-E9A1-4C6A-8787-83A7776902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297595"/>
              </p:ext>
            </p:extLst>
          </p:nvPr>
        </p:nvGraphicFramePr>
        <p:xfrm>
          <a:off x="952091" y="2616590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pPr algn="ctr"/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17" name="Text Box 66">
            <a:extLst>
              <a:ext uri="{FF2B5EF4-FFF2-40B4-BE49-F238E27FC236}">
                <a16:creationId xmlns:a16="http://schemas.microsoft.com/office/drawing/2014/main" id="{0B802306-54C7-4728-B9A9-3AE6DDDF35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6829" y="2441269"/>
            <a:ext cx="10701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endParaRPr lang="vi-VN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 Box 66">
            <a:extLst>
              <a:ext uri="{FF2B5EF4-FFF2-40B4-BE49-F238E27FC236}">
                <a16:creationId xmlns:a16="http://schemas.microsoft.com/office/drawing/2014/main" id="{743F9BB4-80F6-436B-84B3-1DC78EE73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6250" y="2441269"/>
            <a:ext cx="1186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9" name="Text Box 66">
            <a:extLst>
              <a:ext uri="{FF2B5EF4-FFF2-40B4-BE49-F238E27FC236}">
                <a16:creationId xmlns:a16="http://schemas.microsoft.com/office/drawing/2014/main" id="{D8FF7CB1-ADB3-4989-B2EB-D3FEE4167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30425" y="3966173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</a:t>
            </a:r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aphicFrame>
        <p:nvGraphicFramePr>
          <p:cNvPr id="20" name="Table 5">
            <a:extLst>
              <a:ext uri="{FF2B5EF4-FFF2-40B4-BE49-F238E27FC236}">
                <a16:creationId xmlns:a16="http://schemas.microsoft.com/office/drawing/2014/main" id="{0D5CA1F6-D6A8-4466-BE95-714C2F43F0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093325"/>
              </p:ext>
            </p:extLst>
          </p:nvPr>
        </p:nvGraphicFramePr>
        <p:xfrm>
          <a:off x="6596563" y="2622321"/>
          <a:ext cx="4603856" cy="29818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1928">
                  <a:extLst>
                    <a:ext uri="{9D8B030D-6E8A-4147-A177-3AD203B41FA5}">
                      <a16:colId xmlns:a16="http://schemas.microsoft.com/office/drawing/2014/main" val="2230665530"/>
                    </a:ext>
                  </a:extLst>
                </a:gridCol>
                <a:gridCol w="2301928">
                  <a:extLst>
                    <a:ext uri="{9D8B030D-6E8A-4147-A177-3AD203B41FA5}">
                      <a16:colId xmlns:a16="http://schemas.microsoft.com/office/drawing/2014/main" val="3548881838"/>
                    </a:ext>
                  </a:extLst>
                </a:gridCol>
              </a:tblGrid>
              <a:tr h="1490903"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A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6325200"/>
                  </a:ext>
                </a:extLst>
              </a:tr>
              <a:tr h="1490903">
                <a:tc gridSpan="2">
                  <a:txBody>
                    <a:bodyPr/>
                    <a:lstStyle/>
                    <a:p>
                      <a:endParaRPr lang="en-US" sz="2100" dirty="0"/>
                    </a:p>
                  </a:txBody>
                  <a:tcPr marL="108224" marR="108224" marT="54112" marB="54112">
                    <a:lnL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7E0B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793388"/>
                  </a:ext>
                </a:extLst>
              </a:tr>
            </a:tbl>
          </a:graphicData>
        </a:graphic>
      </p:graphicFrame>
      <p:sp>
        <p:nvSpPr>
          <p:cNvPr id="21" name="Text Box 66">
            <a:extLst>
              <a:ext uri="{FF2B5EF4-FFF2-40B4-BE49-F238E27FC236}">
                <a16:creationId xmlns:a16="http://schemas.microsoft.com/office/drawing/2014/main" id="{8A5F37F1-31EE-4710-91E1-DCB8014897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7819" y="2441269"/>
            <a:ext cx="107012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endParaRPr lang="vi-VN" sz="100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2" name="Text Box 66">
            <a:extLst>
              <a:ext uri="{FF2B5EF4-FFF2-40B4-BE49-F238E27FC236}">
                <a16:creationId xmlns:a16="http://schemas.microsoft.com/office/drawing/2014/main" id="{1D0617C1-5839-4EA6-B14C-CE1DD91BC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3303" y="2441269"/>
            <a:ext cx="1186223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 Box 66">
            <a:extLst>
              <a:ext uri="{FF2B5EF4-FFF2-40B4-BE49-F238E27FC236}">
                <a16:creationId xmlns:a16="http://schemas.microsoft.com/office/drawing/2014/main" id="{6544E037-0CC4-4DEE-B061-E6CB09DE2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27478" y="3966173"/>
            <a:ext cx="198120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P001 4 hàng 2 ô ly" pitchFamily="34" charset="-93"/>
                <a:cs typeface="Times New Roman" pitchFamily="18" charset="0"/>
              </a:defRPr>
            </a:lvl9pPr>
          </a:lstStyle>
          <a:p>
            <a:pPr algn="ctr" eaLnBrk="1" hangingPunct="1"/>
            <a:r>
              <a:rPr lang="en-US" sz="100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</a:t>
            </a:r>
            <a:r>
              <a:rPr lang="en-US" sz="100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ẻ</a:t>
            </a:r>
            <a:endParaRPr lang="vi-VN" sz="100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32350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7" grpId="0"/>
      <p:bldP spid="18" grpId="0"/>
      <p:bldP spid="19" grpId="0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846677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242220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2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910F6C3-23D9-4CDE-BB50-738625ACE3EE}"/>
              </a:ext>
            </a:extLst>
          </p:cNvPr>
          <p:cNvGrpSpPr/>
          <p:nvPr/>
        </p:nvGrpSpPr>
        <p:grpSpPr>
          <a:xfrm>
            <a:off x="1665818" y="1199188"/>
            <a:ext cx="2739202" cy="1949822"/>
            <a:chOff x="1375896" y="1339041"/>
            <a:chExt cx="2125367" cy="1512881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B45CD2A-B3FA-4589-BDB9-624C48035C8D}"/>
                </a:ext>
              </a:extLst>
            </p:cNvPr>
            <p:cNvGrpSpPr/>
            <p:nvPr/>
          </p:nvGrpSpPr>
          <p:grpSpPr>
            <a:xfrm>
              <a:off x="1682140" y="1339041"/>
              <a:ext cx="1512881" cy="1512881"/>
              <a:chOff x="1682140" y="1339041"/>
              <a:chExt cx="1512881" cy="1512881"/>
            </a:xfrm>
          </p:grpSpPr>
          <p:sp>
            <p:nvSpPr>
              <p:cNvPr id="11" name="17">
                <a:extLst>
                  <a:ext uri="{FF2B5EF4-FFF2-40B4-BE49-F238E27FC236}">
                    <a16:creationId xmlns:a16="http://schemas.microsoft.com/office/drawing/2014/main" id="{86F0D839-8D08-4075-8FE5-7EA1CCE36990}"/>
                  </a:ext>
                </a:extLst>
              </p:cNvPr>
              <p:cNvSpPr/>
              <p:nvPr/>
            </p:nvSpPr>
            <p:spPr>
              <a:xfrm>
                <a:off x="1742167" y="1392751"/>
                <a:ext cx="1392827" cy="1392827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19">
                <a:extLst>
                  <a:ext uri="{FF2B5EF4-FFF2-40B4-BE49-F238E27FC236}">
                    <a16:creationId xmlns:a16="http://schemas.microsoft.com/office/drawing/2014/main" id="{30123F17-8387-4CC0-8B19-1A8FED8CD319}"/>
                  </a:ext>
                </a:extLst>
              </p:cNvPr>
              <p:cNvSpPr/>
              <p:nvPr/>
            </p:nvSpPr>
            <p:spPr>
              <a:xfrm rot="10800000">
                <a:off x="1682140" y="1339041"/>
                <a:ext cx="1512881" cy="1512881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9" name="Rounded Rectangle 5">
              <a:extLst>
                <a:ext uri="{FF2B5EF4-FFF2-40B4-BE49-F238E27FC236}">
                  <a16:creationId xmlns:a16="http://schemas.microsoft.com/office/drawing/2014/main" id="{8129A472-93F1-4C64-9A73-0F7A0C39CCB2}"/>
                </a:ext>
              </a:extLst>
            </p:cNvPr>
            <p:cNvSpPr/>
            <p:nvPr/>
          </p:nvSpPr>
          <p:spPr>
            <a:xfrm>
              <a:off x="1375896" y="141533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75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ạ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43220D-BCD7-47EB-A68F-C88B4D0BA1D2}"/>
              </a:ext>
            </a:extLst>
          </p:cNvPr>
          <p:cNvGrpSpPr/>
          <p:nvPr/>
        </p:nvGrpSpPr>
        <p:grpSpPr>
          <a:xfrm>
            <a:off x="4741864" y="1199188"/>
            <a:ext cx="2739202" cy="1949822"/>
            <a:chOff x="1375896" y="1339041"/>
            <a:chExt cx="2125367" cy="1512881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A46460C6-02B4-45E7-8965-DFEED2C3A27A}"/>
                </a:ext>
              </a:extLst>
            </p:cNvPr>
            <p:cNvGrpSpPr/>
            <p:nvPr/>
          </p:nvGrpSpPr>
          <p:grpSpPr>
            <a:xfrm>
              <a:off x="1682140" y="1339041"/>
              <a:ext cx="1512881" cy="1512881"/>
              <a:chOff x="1682140" y="1339041"/>
              <a:chExt cx="1512881" cy="1512881"/>
            </a:xfrm>
          </p:grpSpPr>
          <p:sp>
            <p:nvSpPr>
              <p:cNvPr id="26" name="17">
                <a:extLst>
                  <a:ext uri="{FF2B5EF4-FFF2-40B4-BE49-F238E27FC236}">
                    <a16:creationId xmlns:a16="http://schemas.microsoft.com/office/drawing/2014/main" id="{6DE52041-6678-48C2-8425-A9E61C9554D0}"/>
                  </a:ext>
                </a:extLst>
              </p:cNvPr>
              <p:cNvSpPr/>
              <p:nvPr/>
            </p:nvSpPr>
            <p:spPr>
              <a:xfrm>
                <a:off x="1742167" y="1392751"/>
                <a:ext cx="1392827" cy="1392827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7" name="19">
                <a:extLst>
                  <a:ext uri="{FF2B5EF4-FFF2-40B4-BE49-F238E27FC236}">
                    <a16:creationId xmlns:a16="http://schemas.microsoft.com/office/drawing/2014/main" id="{C11B2CC6-8CF1-4DB9-950F-D79E45CDDAB6}"/>
                  </a:ext>
                </a:extLst>
              </p:cNvPr>
              <p:cNvSpPr/>
              <p:nvPr/>
            </p:nvSpPr>
            <p:spPr>
              <a:xfrm rot="10800000">
                <a:off x="1682140" y="1339041"/>
                <a:ext cx="1512881" cy="1512881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5" name="Rounded Rectangle 5">
              <a:extLst>
                <a:ext uri="{FF2B5EF4-FFF2-40B4-BE49-F238E27FC236}">
                  <a16:creationId xmlns:a16="http://schemas.microsoft.com/office/drawing/2014/main" id="{23A371B4-B060-4462-B705-F5B00A7CF118}"/>
                </a:ext>
              </a:extLst>
            </p:cNvPr>
            <p:cNvSpPr/>
            <p:nvPr/>
          </p:nvSpPr>
          <p:spPr>
            <a:xfrm>
              <a:off x="1375896" y="141533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75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ế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0012E5F9-CD67-45B4-82A0-DCF5B2BD039E}"/>
              </a:ext>
            </a:extLst>
          </p:cNvPr>
          <p:cNvGrpSpPr/>
          <p:nvPr/>
        </p:nvGrpSpPr>
        <p:grpSpPr>
          <a:xfrm>
            <a:off x="7753358" y="1199188"/>
            <a:ext cx="2739202" cy="1949822"/>
            <a:chOff x="1375896" y="1339041"/>
            <a:chExt cx="2125367" cy="1512881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23E612EA-08AD-495E-BD85-A4C5171326E7}"/>
                </a:ext>
              </a:extLst>
            </p:cNvPr>
            <p:cNvGrpSpPr/>
            <p:nvPr/>
          </p:nvGrpSpPr>
          <p:grpSpPr>
            <a:xfrm>
              <a:off x="1682140" y="1339041"/>
              <a:ext cx="1512881" cy="1512881"/>
              <a:chOff x="1682140" y="1339041"/>
              <a:chExt cx="1512881" cy="1512881"/>
            </a:xfrm>
          </p:grpSpPr>
          <p:sp>
            <p:nvSpPr>
              <p:cNvPr id="31" name="17">
                <a:extLst>
                  <a:ext uri="{FF2B5EF4-FFF2-40B4-BE49-F238E27FC236}">
                    <a16:creationId xmlns:a16="http://schemas.microsoft.com/office/drawing/2014/main" id="{81FBC5B1-DA5F-485C-992D-6640E1DB26E7}"/>
                  </a:ext>
                </a:extLst>
              </p:cNvPr>
              <p:cNvSpPr/>
              <p:nvPr/>
            </p:nvSpPr>
            <p:spPr>
              <a:xfrm>
                <a:off x="1742167" y="1392751"/>
                <a:ext cx="1392827" cy="1392827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19">
                <a:extLst>
                  <a:ext uri="{FF2B5EF4-FFF2-40B4-BE49-F238E27FC236}">
                    <a16:creationId xmlns:a16="http://schemas.microsoft.com/office/drawing/2014/main" id="{7698180E-6E91-437C-AE57-92FD00FA1163}"/>
                  </a:ext>
                </a:extLst>
              </p:cNvPr>
              <p:cNvSpPr/>
              <p:nvPr/>
            </p:nvSpPr>
            <p:spPr>
              <a:xfrm rot="10800000">
                <a:off x="1682140" y="1339041"/>
                <a:ext cx="1512881" cy="1512881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30" name="Rounded Rectangle 5">
              <a:extLst>
                <a:ext uri="{FF2B5EF4-FFF2-40B4-BE49-F238E27FC236}">
                  <a16:creationId xmlns:a16="http://schemas.microsoft.com/office/drawing/2014/main" id="{F9BD321A-6B2E-43DF-A4EF-1BC19F59922F}"/>
                </a:ext>
              </a:extLst>
            </p:cNvPr>
            <p:cNvSpPr/>
            <p:nvPr/>
          </p:nvSpPr>
          <p:spPr>
            <a:xfrm>
              <a:off x="1375896" y="141533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75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ổ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476A7B30-676B-41C0-9571-6A44F79A625A}"/>
              </a:ext>
            </a:extLst>
          </p:cNvPr>
          <p:cNvGrpSpPr/>
          <p:nvPr/>
        </p:nvGrpSpPr>
        <p:grpSpPr>
          <a:xfrm>
            <a:off x="1665818" y="3891578"/>
            <a:ext cx="2739202" cy="1949822"/>
            <a:chOff x="1375896" y="1339041"/>
            <a:chExt cx="2125367" cy="1512881"/>
          </a:xfrm>
        </p:grpSpPr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6E6C2B1B-6F31-41FB-80A5-9D956BEB379E}"/>
                </a:ext>
              </a:extLst>
            </p:cNvPr>
            <p:cNvGrpSpPr/>
            <p:nvPr/>
          </p:nvGrpSpPr>
          <p:grpSpPr>
            <a:xfrm>
              <a:off x="1682140" y="1339041"/>
              <a:ext cx="1512881" cy="1512881"/>
              <a:chOff x="1682140" y="1339041"/>
              <a:chExt cx="1512881" cy="1512881"/>
            </a:xfrm>
          </p:grpSpPr>
          <p:sp>
            <p:nvSpPr>
              <p:cNvPr id="75" name="17">
                <a:extLst>
                  <a:ext uri="{FF2B5EF4-FFF2-40B4-BE49-F238E27FC236}">
                    <a16:creationId xmlns:a16="http://schemas.microsoft.com/office/drawing/2014/main" id="{C1BEEFF2-AF2E-420B-AACE-F22BA57E3C48}"/>
                  </a:ext>
                </a:extLst>
              </p:cNvPr>
              <p:cNvSpPr/>
              <p:nvPr/>
            </p:nvSpPr>
            <p:spPr>
              <a:xfrm>
                <a:off x="1742167" y="1392751"/>
                <a:ext cx="1392827" cy="1392827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76" name="19">
                <a:extLst>
                  <a:ext uri="{FF2B5EF4-FFF2-40B4-BE49-F238E27FC236}">
                    <a16:creationId xmlns:a16="http://schemas.microsoft.com/office/drawing/2014/main" id="{3F82134A-1318-4EDB-A28B-ADAA74F65B8E}"/>
                  </a:ext>
                </a:extLst>
              </p:cNvPr>
              <p:cNvSpPr/>
              <p:nvPr/>
            </p:nvSpPr>
            <p:spPr>
              <a:xfrm rot="10800000">
                <a:off x="1682140" y="1339041"/>
                <a:ext cx="1512881" cy="1512881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4" name="Rounded Rectangle 5">
              <a:extLst>
                <a:ext uri="{FF2B5EF4-FFF2-40B4-BE49-F238E27FC236}">
                  <a16:creationId xmlns:a16="http://schemas.microsoft.com/office/drawing/2014/main" id="{991C687B-BB18-49EC-88B4-942BCC8302FB}"/>
                </a:ext>
              </a:extLst>
            </p:cNvPr>
            <p:cNvSpPr/>
            <p:nvPr/>
          </p:nvSpPr>
          <p:spPr>
            <a:xfrm>
              <a:off x="1375896" y="141533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75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ả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B0FCB5D-FAD5-46FA-B198-ACB2073EABEE}"/>
              </a:ext>
            </a:extLst>
          </p:cNvPr>
          <p:cNvGrpSpPr/>
          <p:nvPr/>
        </p:nvGrpSpPr>
        <p:grpSpPr>
          <a:xfrm>
            <a:off x="4741864" y="3891578"/>
            <a:ext cx="2739202" cy="1949822"/>
            <a:chOff x="1375896" y="1339041"/>
            <a:chExt cx="2125367" cy="1512881"/>
          </a:xfrm>
        </p:grpSpPr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E086D198-FBAF-485D-B6A4-8DB9C92F602A}"/>
                </a:ext>
              </a:extLst>
            </p:cNvPr>
            <p:cNvGrpSpPr/>
            <p:nvPr/>
          </p:nvGrpSpPr>
          <p:grpSpPr>
            <a:xfrm>
              <a:off x="1682140" y="1339041"/>
              <a:ext cx="1512881" cy="1512881"/>
              <a:chOff x="1682140" y="1339041"/>
              <a:chExt cx="1512881" cy="1512881"/>
            </a:xfrm>
          </p:grpSpPr>
          <p:sp>
            <p:nvSpPr>
              <p:cNvPr id="80" name="17">
                <a:extLst>
                  <a:ext uri="{FF2B5EF4-FFF2-40B4-BE49-F238E27FC236}">
                    <a16:creationId xmlns:a16="http://schemas.microsoft.com/office/drawing/2014/main" id="{1240AEBB-CA73-4624-9F36-A5400E3315E8}"/>
                  </a:ext>
                </a:extLst>
              </p:cNvPr>
              <p:cNvSpPr/>
              <p:nvPr/>
            </p:nvSpPr>
            <p:spPr>
              <a:xfrm>
                <a:off x="1742167" y="1392751"/>
                <a:ext cx="1392827" cy="1392827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1" name="19">
                <a:extLst>
                  <a:ext uri="{FF2B5EF4-FFF2-40B4-BE49-F238E27FC236}">
                    <a16:creationId xmlns:a16="http://schemas.microsoft.com/office/drawing/2014/main" id="{0ACD5E13-90BC-47E8-B02F-2A0ABC848CF0}"/>
                  </a:ext>
                </a:extLst>
              </p:cNvPr>
              <p:cNvSpPr/>
              <p:nvPr/>
            </p:nvSpPr>
            <p:spPr>
              <a:xfrm rot="10800000">
                <a:off x="1682140" y="1339041"/>
                <a:ext cx="1512881" cy="1512881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79" name="Rounded Rectangle 5">
              <a:extLst>
                <a:ext uri="{FF2B5EF4-FFF2-40B4-BE49-F238E27FC236}">
                  <a16:creationId xmlns:a16="http://schemas.microsoft.com/office/drawing/2014/main" id="{82E6BD15-940E-4309-816E-8344723BBCF5}"/>
                </a:ext>
              </a:extLst>
            </p:cNvPr>
            <p:cNvSpPr/>
            <p:nvPr/>
          </p:nvSpPr>
          <p:spPr>
            <a:xfrm>
              <a:off x="1375896" y="141533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75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ẽ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6F62F5E8-08A1-4C48-9424-699E2ACDAA8E}"/>
              </a:ext>
            </a:extLst>
          </p:cNvPr>
          <p:cNvGrpSpPr/>
          <p:nvPr/>
        </p:nvGrpSpPr>
        <p:grpSpPr>
          <a:xfrm>
            <a:off x="7753358" y="3891578"/>
            <a:ext cx="2739202" cy="1949822"/>
            <a:chOff x="1375896" y="1339041"/>
            <a:chExt cx="2125367" cy="1512881"/>
          </a:xfrm>
        </p:grpSpPr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F518D706-E61D-48D7-927C-00847945EA61}"/>
                </a:ext>
              </a:extLst>
            </p:cNvPr>
            <p:cNvGrpSpPr/>
            <p:nvPr/>
          </p:nvGrpSpPr>
          <p:grpSpPr>
            <a:xfrm>
              <a:off x="1682140" y="1339041"/>
              <a:ext cx="1512881" cy="1512881"/>
              <a:chOff x="1682140" y="1339041"/>
              <a:chExt cx="1512881" cy="1512881"/>
            </a:xfrm>
          </p:grpSpPr>
          <p:sp>
            <p:nvSpPr>
              <p:cNvPr id="85" name="17">
                <a:extLst>
                  <a:ext uri="{FF2B5EF4-FFF2-40B4-BE49-F238E27FC236}">
                    <a16:creationId xmlns:a16="http://schemas.microsoft.com/office/drawing/2014/main" id="{897F5BA2-CB89-4C5E-BE48-FD383AC9C361}"/>
                  </a:ext>
                </a:extLst>
              </p:cNvPr>
              <p:cNvSpPr/>
              <p:nvPr/>
            </p:nvSpPr>
            <p:spPr>
              <a:xfrm>
                <a:off x="1742167" y="1392751"/>
                <a:ext cx="1392827" cy="1392827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6" name="19">
                <a:extLst>
                  <a:ext uri="{FF2B5EF4-FFF2-40B4-BE49-F238E27FC236}">
                    <a16:creationId xmlns:a16="http://schemas.microsoft.com/office/drawing/2014/main" id="{3894940F-FC0F-49CE-9E6C-0E5B392470E4}"/>
                  </a:ext>
                </a:extLst>
              </p:cNvPr>
              <p:cNvSpPr/>
              <p:nvPr/>
            </p:nvSpPr>
            <p:spPr>
              <a:xfrm rot="10800000">
                <a:off x="1682140" y="1339041"/>
                <a:ext cx="1512881" cy="1512881"/>
              </a:xfrm>
              <a:prstGeom prst="ellipse">
                <a:avLst/>
              </a:prstGeom>
              <a:noFill/>
              <a:ln w="12700" cmpd="sng">
                <a:gradFill>
                  <a:gsLst>
                    <a:gs pos="17000">
                      <a:srgbClr val="73A06A">
                        <a:alpha val="0"/>
                      </a:srgbClr>
                    </a:gs>
                    <a:gs pos="100000">
                      <a:srgbClr val="73A06A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84" name="Rounded Rectangle 5">
              <a:extLst>
                <a:ext uri="{FF2B5EF4-FFF2-40B4-BE49-F238E27FC236}">
                  <a16:creationId xmlns:a16="http://schemas.microsoft.com/office/drawing/2014/main" id="{D03042BF-5D10-449C-9DFC-F423A27BC9B4}"/>
                </a:ext>
              </a:extLst>
            </p:cNvPr>
            <p:cNvSpPr/>
            <p:nvPr/>
          </p:nvSpPr>
          <p:spPr>
            <a:xfrm>
              <a:off x="1375896" y="1415335"/>
              <a:ext cx="2125367" cy="107790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 err="1">
                  <a:solidFill>
                    <a:srgbClr val="FF7543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s</a:t>
              </a:r>
              <a:r>
                <a:rPr lang="en-US" sz="7200" dirty="0" err="1">
                  <a:solidFill>
                    <a:schemeClr val="tx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ò</a:t>
              </a:r>
              <a:endParaRPr lang="vi-VN" sz="7200" dirty="0">
                <a:solidFill>
                  <a:schemeClr val="tx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7324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8">
            <a:extLst>
              <a:ext uri="{FF2B5EF4-FFF2-40B4-BE49-F238E27FC236}">
                <a16:creationId xmlns:a16="http://schemas.microsoft.com/office/drawing/2014/main" id="{D23CFCA0-68C0-4648-AF0C-023F3C923C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58330" y="151490"/>
            <a:ext cx="682625" cy="682625"/>
          </a:xfrm>
          <a:prstGeom prst="ellipse">
            <a:avLst/>
          </a:prstGeom>
          <a:solidFill>
            <a:srgbClr val="FFD0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4" name="Freeform 58">
            <a:extLst>
              <a:ext uri="{FF2B5EF4-FFF2-40B4-BE49-F238E27FC236}">
                <a16:creationId xmlns:a16="http://schemas.microsoft.com/office/drawing/2014/main" id="{4164492E-D049-4267-9512-A74F7F33B6A5}"/>
              </a:ext>
            </a:extLst>
          </p:cNvPr>
          <p:cNvSpPr>
            <a:spLocks/>
          </p:cNvSpPr>
          <p:nvPr/>
        </p:nvSpPr>
        <p:spPr bwMode="auto">
          <a:xfrm>
            <a:off x="11529106" y="515392"/>
            <a:ext cx="539750" cy="265113"/>
          </a:xfrm>
          <a:custGeom>
            <a:avLst/>
            <a:gdLst>
              <a:gd name="T0" fmla="*/ 1 w 126"/>
              <a:gd name="T1" fmla="*/ 62 h 62"/>
              <a:gd name="T2" fmla="*/ 120 w 126"/>
              <a:gd name="T3" fmla="*/ 62 h 62"/>
              <a:gd name="T4" fmla="*/ 95 w 126"/>
              <a:gd name="T5" fmla="*/ 23 h 62"/>
              <a:gd name="T6" fmla="*/ 90 w 126"/>
              <a:gd name="T7" fmla="*/ 23 h 62"/>
              <a:gd name="T8" fmla="*/ 66 w 126"/>
              <a:gd name="T9" fmla="*/ 0 h 62"/>
              <a:gd name="T10" fmla="*/ 43 w 126"/>
              <a:gd name="T11" fmla="*/ 31 h 62"/>
              <a:gd name="T12" fmla="*/ 33 w 126"/>
              <a:gd name="T13" fmla="*/ 29 h 62"/>
              <a:gd name="T14" fmla="*/ 1 w 126"/>
              <a:gd name="T15" fmla="*/ 61 h 62"/>
              <a:gd name="T16" fmla="*/ 1 w 126"/>
              <a:gd name="T17" fmla="*/ 62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26" h="62">
                <a:moveTo>
                  <a:pt x="1" y="62"/>
                </a:moveTo>
                <a:cubicBezTo>
                  <a:pt x="120" y="62"/>
                  <a:pt x="120" y="62"/>
                  <a:pt x="120" y="62"/>
                </a:cubicBezTo>
                <a:cubicBezTo>
                  <a:pt x="126" y="46"/>
                  <a:pt x="118" y="23"/>
                  <a:pt x="95" y="23"/>
                </a:cubicBezTo>
                <a:cubicBezTo>
                  <a:pt x="93" y="23"/>
                  <a:pt x="91" y="23"/>
                  <a:pt x="90" y="23"/>
                </a:cubicBezTo>
                <a:cubicBezTo>
                  <a:pt x="89" y="12"/>
                  <a:pt x="81" y="0"/>
                  <a:pt x="66" y="0"/>
                </a:cubicBezTo>
                <a:cubicBezTo>
                  <a:pt x="48" y="0"/>
                  <a:pt x="40" y="17"/>
                  <a:pt x="43" y="31"/>
                </a:cubicBezTo>
                <a:cubicBezTo>
                  <a:pt x="40" y="30"/>
                  <a:pt x="36" y="29"/>
                  <a:pt x="33" y="29"/>
                </a:cubicBezTo>
                <a:cubicBezTo>
                  <a:pt x="16" y="29"/>
                  <a:pt x="0" y="44"/>
                  <a:pt x="1" y="61"/>
                </a:cubicBezTo>
                <a:lnTo>
                  <a:pt x="1" y="62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Freeform 59">
            <a:extLst>
              <a:ext uri="{FF2B5EF4-FFF2-40B4-BE49-F238E27FC236}">
                <a16:creationId xmlns:a16="http://schemas.microsoft.com/office/drawing/2014/main" id="{88944FBD-7854-4921-B958-71CAB8EB9DCB}"/>
              </a:ext>
            </a:extLst>
          </p:cNvPr>
          <p:cNvSpPr>
            <a:spLocks/>
          </p:cNvSpPr>
          <p:nvPr/>
        </p:nvSpPr>
        <p:spPr bwMode="auto">
          <a:xfrm>
            <a:off x="9333701" y="430460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Freeform 60">
            <a:extLst>
              <a:ext uri="{FF2B5EF4-FFF2-40B4-BE49-F238E27FC236}">
                <a16:creationId xmlns:a16="http://schemas.microsoft.com/office/drawing/2014/main" id="{A8BBB7A8-857C-43C9-A07F-610FAEE00F4A}"/>
              </a:ext>
            </a:extLst>
          </p:cNvPr>
          <p:cNvSpPr>
            <a:spLocks/>
          </p:cNvSpPr>
          <p:nvPr/>
        </p:nvSpPr>
        <p:spPr bwMode="auto">
          <a:xfrm>
            <a:off x="9814714" y="943498"/>
            <a:ext cx="481013" cy="217488"/>
          </a:xfrm>
          <a:custGeom>
            <a:avLst/>
            <a:gdLst>
              <a:gd name="T0" fmla="*/ 102 w 112"/>
              <a:gd name="T1" fmla="*/ 0 h 51"/>
              <a:gd name="T2" fmla="*/ 68 w 112"/>
              <a:gd name="T3" fmla="*/ 10 h 51"/>
              <a:gd name="T4" fmla="*/ 47 w 112"/>
              <a:gd name="T5" fmla="*/ 37 h 51"/>
              <a:gd name="T6" fmla="*/ 56 w 112"/>
              <a:gd name="T7" fmla="*/ 41 h 51"/>
              <a:gd name="T8" fmla="*/ 65 w 112"/>
              <a:gd name="T9" fmla="*/ 37 h 51"/>
              <a:gd name="T10" fmla="*/ 44 w 112"/>
              <a:gd name="T11" fmla="*/ 10 h 51"/>
              <a:gd name="T12" fmla="*/ 10 w 112"/>
              <a:gd name="T13" fmla="*/ 0 h 51"/>
              <a:gd name="T14" fmla="*/ 0 w 112"/>
              <a:gd name="T15" fmla="*/ 10 h 51"/>
              <a:gd name="T16" fmla="*/ 10 w 112"/>
              <a:gd name="T17" fmla="*/ 20 h 51"/>
              <a:gd name="T18" fmla="*/ 32 w 112"/>
              <a:gd name="T19" fmla="*/ 27 h 51"/>
              <a:gd name="T20" fmla="*/ 47 w 112"/>
              <a:gd name="T21" fmla="*/ 45 h 51"/>
              <a:gd name="T22" fmla="*/ 56 w 112"/>
              <a:gd name="T23" fmla="*/ 51 h 51"/>
              <a:gd name="T24" fmla="*/ 65 w 112"/>
              <a:gd name="T25" fmla="*/ 45 h 51"/>
              <a:gd name="T26" fmla="*/ 80 w 112"/>
              <a:gd name="T27" fmla="*/ 27 h 51"/>
              <a:gd name="T28" fmla="*/ 102 w 112"/>
              <a:gd name="T29" fmla="*/ 20 h 51"/>
              <a:gd name="T30" fmla="*/ 112 w 112"/>
              <a:gd name="T31" fmla="*/ 10 h 51"/>
              <a:gd name="T32" fmla="*/ 102 w 112"/>
              <a:gd name="T33" fmla="*/ 0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12" h="51">
                <a:moveTo>
                  <a:pt x="102" y="0"/>
                </a:moveTo>
                <a:cubicBezTo>
                  <a:pt x="89" y="0"/>
                  <a:pt x="78" y="4"/>
                  <a:pt x="68" y="10"/>
                </a:cubicBezTo>
                <a:cubicBezTo>
                  <a:pt x="59" y="17"/>
                  <a:pt x="51" y="26"/>
                  <a:pt x="47" y="37"/>
                </a:cubicBezTo>
                <a:cubicBezTo>
                  <a:pt x="56" y="41"/>
                  <a:pt x="56" y="41"/>
                  <a:pt x="56" y="41"/>
                </a:cubicBezTo>
                <a:cubicBezTo>
                  <a:pt x="65" y="37"/>
                  <a:pt x="65" y="37"/>
                  <a:pt x="65" y="37"/>
                </a:cubicBezTo>
                <a:cubicBezTo>
                  <a:pt x="61" y="26"/>
                  <a:pt x="53" y="17"/>
                  <a:pt x="44" y="10"/>
                </a:cubicBezTo>
                <a:cubicBezTo>
                  <a:pt x="34" y="4"/>
                  <a:pt x="22" y="0"/>
                  <a:pt x="10" y="0"/>
                </a:cubicBezTo>
                <a:cubicBezTo>
                  <a:pt x="4" y="0"/>
                  <a:pt x="0" y="4"/>
                  <a:pt x="0" y="10"/>
                </a:cubicBezTo>
                <a:cubicBezTo>
                  <a:pt x="0" y="15"/>
                  <a:pt x="4" y="20"/>
                  <a:pt x="10" y="20"/>
                </a:cubicBezTo>
                <a:cubicBezTo>
                  <a:pt x="18" y="20"/>
                  <a:pt x="26" y="22"/>
                  <a:pt x="32" y="27"/>
                </a:cubicBezTo>
                <a:cubicBezTo>
                  <a:pt x="39" y="31"/>
                  <a:pt x="44" y="38"/>
                  <a:pt x="47" y="45"/>
                </a:cubicBezTo>
                <a:cubicBezTo>
                  <a:pt x="48" y="49"/>
                  <a:pt x="52" y="51"/>
                  <a:pt x="56" y="51"/>
                </a:cubicBezTo>
                <a:cubicBezTo>
                  <a:pt x="60" y="51"/>
                  <a:pt x="64" y="49"/>
                  <a:pt x="65" y="45"/>
                </a:cubicBezTo>
                <a:cubicBezTo>
                  <a:pt x="68" y="38"/>
                  <a:pt x="73" y="31"/>
                  <a:pt x="80" y="27"/>
                </a:cubicBezTo>
                <a:cubicBezTo>
                  <a:pt x="86" y="22"/>
                  <a:pt x="94" y="20"/>
                  <a:pt x="102" y="20"/>
                </a:cubicBezTo>
                <a:cubicBezTo>
                  <a:pt x="108" y="20"/>
                  <a:pt x="112" y="15"/>
                  <a:pt x="112" y="10"/>
                </a:cubicBezTo>
                <a:cubicBezTo>
                  <a:pt x="112" y="4"/>
                  <a:pt x="108" y="0"/>
                  <a:pt x="102" y="0"/>
                </a:cubicBezTo>
                <a:close/>
              </a:path>
            </a:pathLst>
          </a:custGeom>
          <a:solidFill>
            <a:srgbClr val="FFC0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sp>
        <p:nvSpPr>
          <p:cNvPr id="7" name="Freeform 104">
            <a:extLst>
              <a:ext uri="{FF2B5EF4-FFF2-40B4-BE49-F238E27FC236}">
                <a16:creationId xmlns:a16="http://schemas.microsoft.com/office/drawing/2014/main" id="{47990BE4-A5E3-41ED-9C11-DE8DEF4B2C2D}"/>
              </a:ext>
            </a:extLst>
          </p:cNvPr>
          <p:cNvSpPr>
            <a:spLocks/>
          </p:cNvSpPr>
          <p:nvPr/>
        </p:nvSpPr>
        <p:spPr bwMode="auto">
          <a:xfrm>
            <a:off x="10894099" y="1339041"/>
            <a:ext cx="493713" cy="231775"/>
          </a:xfrm>
          <a:custGeom>
            <a:avLst/>
            <a:gdLst>
              <a:gd name="T0" fmla="*/ 115 w 115"/>
              <a:gd name="T1" fmla="*/ 54 h 54"/>
              <a:gd name="T2" fmla="*/ 86 w 115"/>
              <a:gd name="T3" fmla="*/ 23 h 54"/>
              <a:gd name="T4" fmla="*/ 82 w 115"/>
              <a:gd name="T5" fmla="*/ 23 h 54"/>
              <a:gd name="T6" fmla="*/ 58 w 115"/>
              <a:gd name="T7" fmla="*/ 0 h 54"/>
              <a:gd name="T8" fmla="*/ 33 w 115"/>
              <a:gd name="T9" fmla="*/ 29 h 54"/>
              <a:gd name="T10" fmla="*/ 24 w 115"/>
              <a:gd name="T11" fmla="*/ 28 h 54"/>
              <a:gd name="T12" fmla="*/ 2 w 115"/>
              <a:gd name="T13" fmla="*/ 54 h 54"/>
              <a:gd name="T14" fmla="*/ 115 w 115"/>
              <a:gd name="T15" fmla="*/ 54 h 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15" h="54">
                <a:moveTo>
                  <a:pt x="115" y="54"/>
                </a:moveTo>
                <a:cubicBezTo>
                  <a:pt x="115" y="39"/>
                  <a:pt x="106" y="23"/>
                  <a:pt x="86" y="23"/>
                </a:cubicBezTo>
                <a:cubicBezTo>
                  <a:pt x="85" y="23"/>
                  <a:pt x="84" y="23"/>
                  <a:pt x="82" y="23"/>
                </a:cubicBezTo>
                <a:cubicBezTo>
                  <a:pt x="81" y="11"/>
                  <a:pt x="73" y="0"/>
                  <a:pt x="58" y="0"/>
                </a:cubicBezTo>
                <a:cubicBezTo>
                  <a:pt x="40" y="0"/>
                  <a:pt x="31" y="15"/>
                  <a:pt x="33" y="29"/>
                </a:cubicBezTo>
                <a:cubicBezTo>
                  <a:pt x="30" y="28"/>
                  <a:pt x="28" y="28"/>
                  <a:pt x="24" y="28"/>
                </a:cubicBezTo>
                <a:cubicBezTo>
                  <a:pt x="8" y="28"/>
                  <a:pt x="0" y="41"/>
                  <a:pt x="2" y="54"/>
                </a:cubicBezTo>
                <a:lnTo>
                  <a:pt x="115" y="54"/>
                </a:lnTo>
                <a:close/>
              </a:path>
            </a:pathLst>
          </a:custGeom>
          <a:solidFill>
            <a:srgbClr val="A4E7E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>
              <a:cs typeface="+mn-ea"/>
              <a:sym typeface="+mn-lt"/>
            </a:endParaRPr>
          </a:p>
        </p:txBody>
      </p:sp>
      <p:pic>
        <p:nvPicPr>
          <p:cNvPr id="109" name="Picture 108">
            <a:extLst>
              <a:ext uri="{FF2B5EF4-FFF2-40B4-BE49-F238E27FC236}">
                <a16:creationId xmlns:a16="http://schemas.microsoft.com/office/drawing/2014/main" id="{C371C61B-095D-4080-83D6-60897902D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9035" y="5568011"/>
            <a:ext cx="5212080" cy="1289989"/>
          </a:xfrm>
          <a:prstGeom prst="rect">
            <a:avLst/>
          </a:prstGeom>
        </p:spPr>
      </p:pic>
      <p:pic>
        <p:nvPicPr>
          <p:cNvPr id="110" name="Picture 109">
            <a:extLst>
              <a:ext uri="{FF2B5EF4-FFF2-40B4-BE49-F238E27FC236}">
                <a16:creationId xmlns:a16="http://schemas.microsoft.com/office/drawing/2014/main" id="{3C0F0AE3-3B05-4E11-9333-0E47B584C89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035" y="-25992"/>
            <a:ext cx="2014060" cy="912903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E878057-05EE-4DA2-9C66-F0D9FDA4B4A7}"/>
              </a:ext>
            </a:extLst>
          </p:cNvPr>
          <p:cNvGrpSpPr/>
          <p:nvPr/>
        </p:nvGrpSpPr>
        <p:grpSpPr>
          <a:xfrm>
            <a:off x="1562434" y="1160986"/>
            <a:ext cx="3632436" cy="3562640"/>
            <a:chOff x="1046065" y="1160986"/>
            <a:chExt cx="3632436" cy="356264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1C34003A-8445-46A8-9860-4186406AA2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46065" y="1160986"/>
              <a:ext cx="3632436" cy="35626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69011B4-76E4-4F8E-B986-D35C5EDF1A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33679" y="1718242"/>
              <a:ext cx="3188853" cy="2394220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C23F37A-ED1E-4EDC-9FF7-F80858FD609C}"/>
              </a:ext>
            </a:extLst>
          </p:cNvPr>
          <p:cNvGrpSpPr/>
          <p:nvPr/>
        </p:nvGrpSpPr>
        <p:grpSpPr>
          <a:xfrm>
            <a:off x="6834762" y="1160986"/>
            <a:ext cx="3632436" cy="3562640"/>
            <a:chOff x="4478830" y="1160986"/>
            <a:chExt cx="3632436" cy="3562640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8E3ED68-1B43-40F0-894C-CE023D945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478830" y="1160986"/>
              <a:ext cx="3632436" cy="356264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B4CD8A3F-D0C3-41B7-9EBD-D492F9DD90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4104" y="1755697"/>
              <a:ext cx="3332386" cy="2319310"/>
            </a:xfrm>
            <a:prstGeom prst="rect">
              <a:avLst/>
            </a:prstGeom>
          </p:spPr>
        </p:pic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41F96EA5-AD1C-4A69-A8D7-07D1F68AE17D}"/>
              </a:ext>
            </a:extLst>
          </p:cNvPr>
          <p:cNvGrpSpPr/>
          <p:nvPr/>
        </p:nvGrpSpPr>
        <p:grpSpPr>
          <a:xfrm>
            <a:off x="1948443" y="4848924"/>
            <a:ext cx="2861548" cy="1015663"/>
            <a:chOff x="2103337" y="5468686"/>
            <a:chExt cx="2861548" cy="1015663"/>
          </a:xfrm>
        </p:grpSpPr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101CBC41-0C32-4613-872B-0563B9E331E2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E1EA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A878939B-9DB6-4C58-8F36-97A1DAC82F33}"/>
                </a:ext>
              </a:extLst>
            </p:cNvPr>
            <p:cNvSpPr/>
            <p:nvPr/>
          </p:nvSpPr>
          <p:spPr>
            <a:xfrm>
              <a:off x="2671127" y="5468686"/>
              <a:ext cx="1741729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rổ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rá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6374941-BCC8-403A-AEE5-453AF2E3F009}"/>
              </a:ext>
            </a:extLst>
          </p:cNvPr>
          <p:cNvGrpSpPr/>
          <p:nvPr/>
        </p:nvGrpSpPr>
        <p:grpSpPr>
          <a:xfrm>
            <a:off x="7281856" y="4821216"/>
            <a:ext cx="2861548" cy="1015663"/>
            <a:chOff x="2103337" y="5440978"/>
            <a:chExt cx="2861548" cy="1015663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A160644E-C943-4D2A-BDB5-CE350AA18C06}"/>
                </a:ext>
              </a:extLst>
            </p:cNvPr>
            <p:cNvSpPr/>
            <p:nvPr/>
          </p:nvSpPr>
          <p:spPr>
            <a:xfrm>
              <a:off x="2103337" y="5556676"/>
              <a:ext cx="2861548" cy="879869"/>
            </a:xfrm>
            <a:prstGeom prst="roundRect">
              <a:avLst/>
            </a:prstGeom>
            <a:solidFill>
              <a:srgbClr val="E1EA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>
                <a:solidFill>
                  <a:srgbClr val="E83E63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39EC0F8-DEC4-40E5-88B0-9651ACAAEB44}"/>
                </a:ext>
              </a:extLst>
            </p:cNvPr>
            <p:cNvSpPr/>
            <p:nvPr/>
          </p:nvSpPr>
          <p:spPr>
            <a:xfrm>
              <a:off x="2560690" y="5440978"/>
              <a:ext cx="2182627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cá</a:t>
              </a:r>
              <a:r>
                <a:rPr lang="en-US" sz="6000" dirty="0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6000" dirty="0" err="1"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rô</a:t>
              </a:r>
              <a:endParaRPr lang="en-US" sz="60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43A04D4-2D97-402A-B223-3BA36C6DFDB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9023"/>
          <a:stretch/>
        </p:blipFill>
        <p:spPr>
          <a:xfrm>
            <a:off x="2152523" y="4666700"/>
            <a:ext cx="702607" cy="160338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59DC13B-B359-473E-B90E-95DDA8CD1EB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0424" y="4666699"/>
            <a:ext cx="1152244" cy="1603387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ED4B23E4-A48E-4DE0-B18D-67B56DC2BE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7146" y="4636518"/>
            <a:ext cx="1152244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83760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1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3" dur="7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-#ppt_w*((1.5-1.5*$)^3-(1.5-1.5*$)^2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Effect filter="fade">
                                      <p:cBhvr>
                                        <p:cTn id="34" dur="7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96</TotalTime>
  <Words>96</Words>
  <Application>Microsoft Office PowerPoint</Application>
  <PresentationFormat>Widescreen</PresentationFormat>
  <Paragraphs>49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Arial-Rounded</vt:lpstr>
      <vt:lpstr>Arial</vt:lpstr>
      <vt:lpstr>Calibri Light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PHAM DUYEN</dc:creator>
  <dc:description>9Slide.vn</dc:description>
  <cp:lastModifiedBy>Ms Quyen</cp:lastModifiedBy>
  <cp:revision>70</cp:revision>
  <dcterms:created xsi:type="dcterms:W3CDTF">2021-07-02T02:07:32Z</dcterms:created>
  <dcterms:modified xsi:type="dcterms:W3CDTF">2022-10-07T03:49:12Z</dcterms:modified>
  <cp:category>9Slide.vn</cp:category>
</cp:coreProperties>
</file>