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2" r:id="rId2"/>
    <p:sldId id="291" r:id="rId3"/>
    <p:sldId id="257" r:id="rId4"/>
    <p:sldId id="293" r:id="rId5"/>
    <p:sldId id="275" r:id="rId6"/>
    <p:sldId id="294" r:id="rId7"/>
    <p:sldId id="303" r:id="rId8"/>
    <p:sldId id="295" r:id="rId9"/>
    <p:sldId id="304" r:id="rId10"/>
    <p:sldId id="296" r:id="rId11"/>
    <p:sldId id="298" r:id="rId12"/>
    <p:sldId id="299" r:id="rId13"/>
    <p:sldId id="300" r:id="rId14"/>
    <p:sldId id="301" r:id="rId15"/>
    <p:sldId id="302" r:id="rId16"/>
    <p:sldId id="289" r:id="rId17"/>
  </p:sldIdLst>
  <p:sldSz cx="12192000" cy="6858000"/>
  <p:notesSz cx="6858000" cy="9144000"/>
  <p:embeddedFontLs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D14376"/>
    <a:srgbClr val="FFA71A"/>
    <a:srgbClr val="595959"/>
    <a:srgbClr val="EBF1F9"/>
    <a:srgbClr val="488A4C"/>
    <a:srgbClr val="FFFFFF"/>
    <a:srgbClr val="EC7728"/>
    <a:srgbClr val="54ACD3"/>
    <a:srgbClr val="C5E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99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63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B4A880E9-90DE-4337-B6DA-D5406E0B68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D50E2EB-DD62-934D-357A-029678B5A7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7960" y="1386690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20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9308" y="2747911"/>
            <a:ext cx="6176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6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ÔN TẬP </a:t>
            </a:r>
          </a:p>
          <a:p>
            <a:r>
              <a:rPr lang="en-US" altLang="zh-CN" sz="6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 KỂ CHUYỆN</a:t>
            </a:r>
            <a:endParaRPr lang="zh-CN" altLang="en-US" sz="6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F2B1606-E48C-4DAF-B31B-689AFB78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8DCAB032-3582-4595-BD0A-265CE4AC43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4">
            <a:extLst>
              <a:ext uri="{FF2B5EF4-FFF2-40B4-BE49-F238E27FC236}">
                <a16:creationId xmlns:a16="http://schemas.microsoft.com/office/drawing/2014/main" id="{ECFEC475-A6FF-4FAE-B70A-D92694024567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3" descr="2a06c627363145ed25b0d63429c2f1fb61078adc15cae-TxOgh1_fw658">
            <a:extLst>
              <a:ext uri="{FF2B5EF4-FFF2-40B4-BE49-F238E27FC236}">
                <a16:creationId xmlns:a16="http://schemas.microsoft.com/office/drawing/2014/main" id="{20CBAEE2-A045-40AD-A50F-0F8E8FC1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1" name="Cô chủ không biết quý tình bạn">
            <a:hlinkClick r:id="" action="ppaction://media"/>
            <a:extLst>
              <a:ext uri="{FF2B5EF4-FFF2-40B4-BE49-F238E27FC236}">
                <a16:creationId xmlns:a16="http://schemas.microsoft.com/office/drawing/2014/main" id="{305E47FC-0B4F-4578-B29F-DD34A92E8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09" y="5843091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949233-D745-483F-A2D3-2D1B024A9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163557"/>
            <a:ext cx="2926578" cy="2041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563BB-22E6-42EC-81B3-0D431EFA9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3" y="2163557"/>
            <a:ext cx="2926784" cy="2041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9ACDA7-F049-4CF4-B57F-CA532360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4354394"/>
            <a:ext cx="2916368" cy="2028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0B1754-DA7C-4F6E-8286-077C9D92C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81" y="4373622"/>
            <a:ext cx="2957338" cy="203570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EBF6A-B204-4662-8ED2-B5F6748AEE80}"/>
              </a:ext>
            </a:extLst>
          </p:cNvPr>
          <p:cNvSpPr/>
          <p:nvPr/>
        </p:nvSpPr>
        <p:spPr>
          <a:xfrm>
            <a:off x="2766902" y="1334658"/>
            <a:ext cx="6965528" cy="59843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9EA7A-0EBA-4F55-9E33-8A0CC3543986}"/>
              </a:ext>
            </a:extLst>
          </p:cNvPr>
          <p:cNvSpPr/>
          <p:nvPr/>
        </p:nvSpPr>
        <p:spPr>
          <a:xfrm>
            <a:off x="2815152" y="1259497"/>
            <a:ext cx="691727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ln/>
              <a:solidFill>
                <a:srgbClr val="D1437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7E4234-BA42-4713-9121-F56597CD92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9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1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EA352-69E3-4AF6-9519-3CC373C3D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5" y="2109552"/>
            <a:ext cx="5509750" cy="384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F1F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572152" y="3020473"/>
            <a:ext cx="5103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89A3CD-D8D5-44F6-B720-F92F9BAC1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AA18F1-9EEF-45AE-AB16-E4205026BCB9}"/>
              </a:ext>
            </a:extLst>
          </p:cNvPr>
          <p:cNvSpPr txBox="1"/>
          <p:nvPr/>
        </p:nvSpPr>
        <p:spPr>
          <a:xfrm>
            <a:off x="304800" y="2696279"/>
            <a:ext cx="55081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90552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  <p:bldP spid="11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2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454291" y="3020473"/>
            <a:ext cx="5324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D95E3E-BD1F-428C-AD33-AEF7675A8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09" y="2011231"/>
            <a:ext cx="5566900" cy="390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CCC8A-B6E2-49B5-90FF-43985DBD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1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3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575065" y="2724265"/>
            <a:ext cx="50381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3CEFB8-7C26-41A9-8A15-62F8619C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99" y="2081041"/>
            <a:ext cx="5566900" cy="3871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007E97-23D2-4990-B4CA-2EACECF6A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1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4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230565" y="2726147"/>
            <a:ext cx="5520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60FA10-245A-45D4-BC38-06CFF0BB4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00" y="2100918"/>
            <a:ext cx="5566900" cy="3832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A95BAD-A0A0-4E78-9410-32B25358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7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F2B1606-E48C-4DAF-B31B-689AFB78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8DCAB032-3582-4595-BD0A-265CE4AC43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4">
            <a:extLst>
              <a:ext uri="{FF2B5EF4-FFF2-40B4-BE49-F238E27FC236}">
                <a16:creationId xmlns:a16="http://schemas.microsoft.com/office/drawing/2014/main" id="{ECFEC475-A6FF-4FAE-B70A-D92694024567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3" descr="2a06c627363145ed25b0d63429c2f1fb61078adc15cae-TxOgh1_fw658">
            <a:extLst>
              <a:ext uri="{FF2B5EF4-FFF2-40B4-BE49-F238E27FC236}">
                <a16:creationId xmlns:a16="http://schemas.microsoft.com/office/drawing/2014/main" id="{20CBAEE2-A045-40AD-A50F-0F8E8FC1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1" name="Cô chủ không biết quý tình bạn">
            <a:hlinkClick r:id="" action="ppaction://media"/>
            <a:extLst>
              <a:ext uri="{FF2B5EF4-FFF2-40B4-BE49-F238E27FC236}">
                <a16:creationId xmlns:a16="http://schemas.microsoft.com/office/drawing/2014/main" id="{305E47FC-0B4F-4578-B29F-DD34A92E8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09" y="5843091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949233-D745-483F-A2D3-2D1B024A9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014967"/>
            <a:ext cx="2926578" cy="2041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563BB-22E6-42EC-81B3-0D431EFA9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3" y="2014967"/>
            <a:ext cx="2926784" cy="2041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9ACDA7-F049-4CF4-B57F-CA532360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4205804"/>
            <a:ext cx="2916368" cy="2028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0B1754-DA7C-4F6E-8286-077C9D92C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81" y="4225032"/>
            <a:ext cx="2957338" cy="203570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EBF6A-B204-4662-8ED2-B5F6748AEE80}"/>
              </a:ext>
            </a:extLst>
          </p:cNvPr>
          <p:cNvSpPr/>
          <p:nvPr/>
        </p:nvSpPr>
        <p:spPr>
          <a:xfrm>
            <a:off x="2766902" y="1368948"/>
            <a:ext cx="6965528" cy="53374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9EA7A-0EBA-4F55-9E33-8A0CC3543986}"/>
              </a:ext>
            </a:extLst>
          </p:cNvPr>
          <p:cNvSpPr/>
          <p:nvPr/>
        </p:nvSpPr>
        <p:spPr>
          <a:xfrm>
            <a:off x="2815152" y="1259497"/>
            <a:ext cx="6917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2353F6-35CD-470C-98B5-69AC44C8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9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28863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3592" y="1638534"/>
            <a:ext cx="1547162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45002D-C6B4-4C33-88C8-2DFE0637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5A0FE7-E692-4C67-A108-A62982AD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35566" y="1731823"/>
            <a:ext cx="7108552" cy="4426080"/>
          </a:xfrm>
          <a:custGeom>
            <a:avLst/>
            <a:gdLst>
              <a:gd name="connsiteX0" fmla="*/ 1749930 w 7108552"/>
              <a:gd name="connsiteY0" fmla="*/ 0 h 4426080"/>
              <a:gd name="connsiteX1" fmla="*/ 7108552 w 7108552"/>
              <a:gd name="connsiteY1" fmla="*/ 0 h 4426080"/>
              <a:gd name="connsiteX2" fmla="*/ 7108552 w 7108552"/>
              <a:gd name="connsiteY2" fmla="*/ 4426080 h 4426080"/>
              <a:gd name="connsiteX3" fmla="*/ 0 w 7108552"/>
              <a:gd name="connsiteY3" fmla="*/ 4426080 h 4426080"/>
              <a:gd name="connsiteX4" fmla="*/ 0 w 7108552"/>
              <a:gd name="connsiteY4" fmla="*/ 872210 h 4426080"/>
              <a:gd name="connsiteX5" fmla="*/ 1749930 w 7108552"/>
              <a:gd name="connsiteY5" fmla="*/ 872210 h 44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552" h="4426080">
                <a:moveTo>
                  <a:pt x="1749930" y="0"/>
                </a:moveTo>
                <a:lnTo>
                  <a:pt x="7108552" y="0"/>
                </a:lnTo>
                <a:lnTo>
                  <a:pt x="7108552" y="4426080"/>
                </a:lnTo>
                <a:lnTo>
                  <a:pt x="0" y="4426080"/>
                </a:lnTo>
                <a:lnTo>
                  <a:pt x="0" y="872210"/>
                </a:lnTo>
                <a:lnTo>
                  <a:pt x="1749930" y="87221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28D02D-FC1D-480E-A966-7C3B95DCBCB4}"/>
              </a:ext>
            </a:extLst>
          </p:cNvPr>
          <p:cNvSpPr/>
          <p:nvPr/>
        </p:nvSpPr>
        <p:spPr>
          <a:xfrm>
            <a:off x="4963055" y="1620717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C1CD9C-FEC3-4980-A139-4FAA0593B8B1}"/>
              </a:ext>
            </a:extLst>
          </p:cNvPr>
          <p:cNvSpPr/>
          <p:nvPr/>
        </p:nvSpPr>
        <p:spPr>
          <a:xfrm>
            <a:off x="4960333" y="1621107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A6BB5-C849-4AB4-AE26-9CFFE1591089}"/>
              </a:ext>
            </a:extLst>
          </p:cNvPr>
          <p:cNvSpPr/>
          <p:nvPr/>
        </p:nvSpPr>
        <p:spPr>
          <a:xfrm>
            <a:off x="6690297" y="1620718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8652F-7680-4DCD-BC1D-0163F5664F0B}"/>
              </a:ext>
            </a:extLst>
          </p:cNvPr>
          <p:cNvSpPr/>
          <p:nvPr/>
        </p:nvSpPr>
        <p:spPr>
          <a:xfrm>
            <a:off x="8417538" y="1620718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402214-1AE5-4F34-AC5A-8C30166E5BE2}"/>
              </a:ext>
            </a:extLst>
          </p:cNvPr>
          <p:cNvSpPr/>
          <p:nvPr/>
        </p:nvSpPr>
        <p:spPr>
          <a:xfrm>
            <a:off x="3039889" y="2572252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E3BC9C-0078-4FF6-B7FB-B2959B90EFE7}"/>
              </a:ext>
            </a:extLst>
          </p:cNvPr>
          <p:cNvSpPr/>
          <p:nvPr/>
        </p:nvSpPr>
        <p:spPr>
          <a:xfrm>
            <a:off x="3044460" y="2572628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72AB2-BEF9-4736-82A2-6AED7BD659B4}"/>
              </a:ext>
            </a:extLst>
          </p:cNvPr>
          <p:cNvSpPr/>
          <p:nvPr/>
        </p:nvSpPr>
        <p:spPr>
          <a:xfrm>
            <a:off x="3153702" y="3419287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B3830D-1C82-421D-A959-38291AD0EB7C}"/>
              </a:ext>
            </a:extLst>
          </p:cNvPr>
          <p:cNvSpPr/>
          <p:nvPr/>
        </p:nvSpPr>
        <p:spPr>
          <a:xfrm>
            <a:off x="3145687" y="4188500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20E489-4A91-40BA-9335-05636AFCBBBA}"/>
              </a:ext>
            </a:extLst>
          </p:cNvPr>
          <p:cNvSpPr/>
          <p:nvPr/>
        </p:nvSpPr>
        <p:spPr>
          <a:xfrm>
            <a:off x="3067140" y="50464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A83935-5BB1-447C-8F06-7B4AFDF1BBE5}"/>
              </a:ext>
            </a:extLst>
          </p:cNvPr>
          <p:cNvSpPr/>
          <p:nvPr/>
        </p:nvSpPr>
        <p:spPr>
          <a:xfrm>
            <a:off x="6334750" y="2572251"/>
            <a:ext cx="1225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BDB0AE-7C0C-4D37-A6F3-EB3B85E6FFFD}"/>
              </a:ext>
            </a:extLst>
          </p:cNvPr>
          <p:cNvSpPr/>
          <p:nvPr/>
        </p:nvSpPr>
        <p:spPr>
          <a:xfrm>
            <a:off x="8044774" y="2572251"/>
            <a:ext cx="12362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30BE4-8620-4F18-9413-E0210DD4CA2B}"/>
              </a:ext>
            </a:extLst>
          </p:cNvPr>
          <p:cNvSpPr/>
          <p:nvPr/>
        </p:nvSpPr>
        <p:spPr>
          <a:xfrm>
            <a:off x="4699053" y="3437031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2D4634-AEAD-435C-85CA-CAB94602E468}"/>
              </a:ext>
            </a:extLst>
          </p:cNvPr>
          <p:cNvSpPr/>
          <p:nvPr/>
        </p:nvSpPr>
        <p:spPr>
          <a:xfrm>
            <a:off x="6509847" y="3429000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6BA76C-AB76-4D6A-9D2C-EDC6EB07AD4A}"/>
              </a:ext>
            </a:extLst>
          </p:cNvPr>
          <p:cNvSpPr/>
          <p:nvPr/>
        </p:nvSpPr>
        <p:spPr>
          <a:xfrm>
            <a:off x="8190690" y="3429000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F27213-8E9F-45BE-8A32-6232389B7CB2}"/>
              </a:ext>
            </a:extLst>
          </p:cNvPr>
          <p:cNvCxnSpPr>
            <a:cxnSpLocks/>
          </p:cNvCxnSpPr>
          <p:nvPr/>
        </p:nvCxnSpPr>
        <p:spPr>
          <a:xfrm>
            <a:off x="4318975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C73E67-2CD1-4F71-819B-2DAE25C7318E}"/>
              </a:ext>
            </a:extLst>
          </p:cNvPr>
          <p:cNvCxnSpPr>
            <a:cxnSpLocks/>
          </p:cNvCxnSpPr>
          <p:nvPr/>
        </p:nvCxnSpPr>
        <p:spPr>
          <a:xfrm flipH="1">
            <a:off x="4318975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6EC556-CA20-4371-A40E-71DC188BA3FE}"/>
              </a:ext>
            </a:extLst>
          </p:cNvPr>
          <p:cNvCxnSpPr>
            <a:cxnSpLocks/>
          </p:cNvCxnSpPr>
          <p:nvPr/>
        </p:nvCxnSpPr>
        <p:spPr>
          <a:xfrm>
            <a:off x="6044790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B04ECE-96EC-49B8-8F22-F9F4EB494F5F}"/>
              </a:ext>
            </a:extLst>
          </p:cNvPr>
          <p:cNvCxnSpPr>
            <a:cxnSpLocks/>
          </p:cNvCxnSpPr>
          <p:nvPr/>
        </p:nvCxnSpPr>
        <p:spPr>
          <a:xfrm flipH="1">
            <a:off x="6044790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1C62928-F14C-4AAB-BCF9-FC6A10D7EBE9}"/>
              </a:ext>
            </a:extLst>
          </p:cNvPr>
          <p:cNvSpPr/>
          <p:nvPr/>
        </p:nvSpPr>
        <p:spPr>
          <a:xfrm>
            <a:off x="8190690" y="4165615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005A0B-0703-4AB5-BD8B-7E5BC0607EF8}"/>
              </a:ext>
            </a:extLst>
          </p:cNvPr>
          <p:cNvSpPr/>
          <p:nvPr/>
        </p:nvSpPr>
        <p:spPr>
          <a:xfrm>
            <a:off x="4620996" y="5067302"/>
            <a:ext cx="11705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921CC-0C89-40BE-B798-E98F2D9C8A3F}"/>
              </a:ext>
            </a:extLst>
          </p:cNvPr>
          <p:cNvSpPr/>
          <p:nvPr/>
        </p:nvSpPr>
        <p:spPr>
          <a:xfrm>
            <a:off x="6364884" y="5067302"/>
            <a:ext cx="11705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B8A6974-07F5-4BB5-9DFE-ED1611131A91}"/>
              </a:ext>
            </a:extLst>
          </p:cNvPr>
          <p:cNvSpPr/>
          <p:nvPr/>
        </p:nvSpPr>
        <p:spPr>
          <a:xfrm>
            <a:off x="8101482" y="5067302"/>
            <a:ext cx="1181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024 L 0.12357 0.0051 " pathEditMode="relative" rAng="0" ptsTypes="AA">
                                      <p:cBhvr>
                                        <p:cTn id="78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02031 0.14375 " pathEditMode="relative" rAng="0" ptsTypes="AA">
                                      <p:cBhvr>
                                        <p:cTn id="8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29" grpId="1"/>
      <p:bldP spid="30" grpId="0"/>
      <p:bldP spid="31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8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45002D-C6B4-4C33-88C8-2DFE0637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5A0FE7-E692-4C67-A108-A62982AD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35566" y="1731823"/>
            <a:ext cx="7108552" cy="4426080"/>
          </a:xfrm>
          <a:custGeom>
            <a:avLst/>
            <a:gdLst>
              <a:gd name="connsiteX0" fmla="*/ 1749930 w 7108552"/>
              <a:gd name="connsiteY0" fmla="*/ 0 h 4426080"/>
              <a:gd name="connsiteX1" fmla="*/ 7108552 w 7108552"/>
              <a:gd name="connsiteY1" fmla="*/ 0 h 4426080"/>
              <a:gd name="connsiteX2" fmla="*/ 7108552 w 7108552"/>
              <a:gd name="connsiteY2" fmla="*/ 4426080 h 4426080"/>
              <a:gd name="connsiteX3" fmla="*/ 0 w 7108552"/>
              <a:gd name="connsiteY3" fmla="*/ 4426080 h 4426080"/>
              <a:gd name="connsiteX4" fmla="*/ 0 w 7108552"/>
              <a:gd name="connsiteY4" fmla="*/ 872210 h 4426080"/>
              <a:gd name="connsiteX5" fmla="*/ 1749930 w 7108552"/>
              <a:gd name="connsiteY5" fmla="*/ 872210 h 44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552" h="4426080">
                <a:moveTo>
                  <a:pt x="1749930" y="0"/>
                </a:moveTo>
                <a:lnTo>
                  <a:pt x="7108552" y="0"/>
                </a:lnTo>
                <a:lnTo>
                  <a:pt x="7108552" y="4426080"/>
                </a:lnTo>
                <a:lnTo>
                  <a:pt x="0" y="4426080"/>
                </a:lnTo>
                <a:lnTo>
                  <a:pt x="0" y="872210"/>
                </a:lnTo>
                <a:lnTo>
                  <a:pt x="1749930" y="87221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28D02D-FC1D-480E-A966-7C3B95DCBCB4}"/>
              </a:ext>
            </a:extLst>
          </p:cNvPr>
          <p:cNvSpPr/>
          <p:nvPr/>
        </p:nvSpPr>
        <p:spPr>
          <a:xfrm>
            <a:off x="4963055" y="1620717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A6BB5-C849-4AB4-AE26-9CFFE1591089}"/>
              </a:ext>
            </a:extLst>
          </p:cNvPr>
          <p:cNvSpPr/>
          <p:nvPr/>
        </p:nvSpPr>
        <p:spPr>
          <a:xfrm>
            <a:off x="6690297" y="1620718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8652F-7680-4DCD-BC1D-0163F5664F0B}"/>
              </a:ext>
            </a:extLst>
          </p:cNvPr>
          <p:cNvSpPr/>
          <p:nvPr/>
        </p:nvSpPr>
        <p:spPr>
          <a:xfrm>
            <a:off x="8417538" y="1620718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402214-1AE5-4F34-AC5A-8C30166E5BE2}"/>
              </a:ext>
            </a:extLst>
          </p:cNvPr>
          <p:cNvSpPr/>
          <p:nvPr/>
        </p:nvSpPr>
        <p:spPr>
          <a:xfrm>
            <a:off x="2909261" y="2487728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E3BC9C-0078-4FF6-B7FB-B2959B90EFE7}"/>
              </a:ext>
            </a:extLst>
          </p:cNvPr>
          <p:cNvSpPr/>
          <p:nvPr/>
        </p:nvSpPr>
        <p:spPr>
          <a:xfrm>
            <a:off x="2912724" y="248810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72AB2-BEF9-4736-82A2-6AED7BD659B4}"/>
              </a:ext>
            </a:extLst>
          </p:cNvPr>
          <p:cNvSpPr/>
          <p:nvPr/>
        </p:nvSpPr>
        <p:spPr>
          <a:xfrm>
            <a:off x="2940673" y="3419287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B3830D-1C82-421D-A959-38291AD0EB7C}"/>
              </a:ext>
            </a:extLst>
          </p:cNvPr>
          <p:cNvSpPr/>
          <p:nvPr/>
        </p:nvSpPr>
        <p:spPr>
          <a:xfrm>
            <a:off x="2932658" y="4188500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20E489-4A91-40BA-9335-05636AFCBBBA}"/>
              </a:ext>
            </a:extLst>
          </p:cNvPr>
          <p:cNvSpPr/>
          <p:nvPr/>
        </p:nvSpPr>
        <p:spPr>
          <a:xfrm>
            <a:off x="2726671" y="5070895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30BE4-8620-4F18-9413-E0210DD4CA2B}"/>
              </a:ext>
            </a:extLst>
          </p:cNvPr>
          <p:cNvSpPr/>
          <p:nvPr/>
        </p:nvSpPr>
        <p:spPr>
          <a:xfrm>
            <a:off x="4493428" y="3427007"/>
            <a:ext cx="1420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F27213-8E9F-45BE-8A32-6232389B7CB2}"/>
              </a:ext>
            </a:extLst>
          </p:cNvPr>
          <p:cNvCxnSpPr>
            <a:cxnSpLocks/>
          </p:cNvCxnSpPr>
          <p:nvPr/>
        </p:nvCxnSpPr>
        <p:spPr>
          <a:xfrm>
            <a:off x="4298737" y="2636379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C73E67-2CD1-4F71-819B-2DAE25C7318E}"/>
              </a:ext>
            </a:extLst>
          </p:cNvPr>
          <p:cNvCxnSpPr>
            <a:cxnSpLocks/>
          </p:cNvCxnSpPr>
          <p:nvPr/>
        </p:nvCxnSpPr>
        <p:spPr>
          <a:xfrm flipH="1">
            <a:off x="4298737" y="2636379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6EC556-CA20-4371-A40E-71DC188BA3FE}"/>
              </a:ext>
            </a:extLst>
          </p:cNvPr>
          <p:cNvCxnSpPr>
            <a:cxnSpLocks/>
          </p:cNvCxnSpPr>
          <p:nvPr/>
        </p:nvCxnSpPr>
        <p:spPr>
          <a:xfrm>
            <a:off x="6044790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B04ECE-96EC-49B8-8F22-F9F4EB494F5F}"/>
              </a:ext>
            </a:extLst>
          </p:cNvPr>
          <p:cNvCxnSpPr>
            <a:cxnSpLocks/>
          </p:cNvCxnSpPr>
          <p:nvPr/>
        </p:nvCxnSpPr>
        <p:spPr>
          <a:xfrm flipH="1">
            <a:off x="6044790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CC1CD9C-FEC3-4980-A139-4FAA0593B8B1}"/>
              </a:ext>
            </a:extLst>
          </p:cNvPr>
          <p:cNvSpPr/>
          <p:nvPr/>
        </p:nvSpPr>
        <p:spPr>
          <a:xfrm>
            <a:off x="6690297" y="1620716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570D300-918F-4906-BA54-0D072DDCD314}"/>
              </a:ext>
            </a:extLst>
          </p:cNvPr>
          <p:cNvCxnSpPr>
            <a:cxnSpLocks/>
          </p:cNvCxnSpPr>
          <p:nvPr/>
        </p:nvCxnSpPr>
        <p:spPr>
          <a:xfrm>
            <a:off x="7790843" y="2636379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966AB2-C426-48F1-9590-80577FA2B252}"/>
              </a:ext>
            </a:extLst>
          </p:cNvPr>
          <p:cNvCxnSpPr>
            <a:cxnSpLocks/>
          </p:cNvCxnSpPr>
          <p:nvPr/>
        </p:nvCxnSpPr>
        <p:spPr>
          <a:xfrm flipH="1">
            <a:off x="7790843" y="2636379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666ADB9-BA07-42FF-907E-A028FF3E9903}"/>
              </a:ext>
            </a:extLst>
          </p:cNvPr>
          <p:cNvSpPr/>
          <p:nvPr/>
        </p:nvSpPr>
        <p:spPr>
          <a:xfrm>
            <a:off x="6363506" y="3427007"/>
            <a:ext cx="11657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0A16A0-078F-4FA0-8BBB-6CDACF28C40E}"/>
              </a:ext>
            </a:extLst>
          </p:cNvPr>
          <p:cNvSpPr/>
          <p:nvPr/>
        </p:nvSpPr>
        <p:spPr>
          <a:xfrm>
            <a:off x="7971137" y="3427007"/>
            <a:ext cx="1420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27E8F0-72D8-460C-B1C2-8B6AFFE60B1D}"/>
              </a:ext>
            </a:extLst>
          </p:cNvPr>
          <p:cNvSpPr/>
          <p:nvPr/>
        </p:nvSpPr>
        <p:spPr>
          <a:xfrm>
            <a:off x="4492562" y="421688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AA2D866-06BD-4D89-A451-2EB4E8C324E8}"/>
              </a:ext>
            </a:extLst>
          </p:cNvPr>
          <p:cNvSpPr/>
          <p:nvPr/>
        </p:nvSpPr>
        <p:spPr>
          <a:xfrm>
            <a:off x="7963542" y="421688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944086C-57C7-495F-B125-A6D7F6905F58}"/>
              </a:ext>
            </a:extLst>
          </p:cNvPr>
          <p:cNvCxnSpPr>
            <a:cxnSpLocks/>
          </p:cNvCxnSpPr>
          <p:nvPr/>
        </p:nvCxnSpPr>
        <p:spPr>
          <a:xfrm>
            <a:off x="4302577" y="5217238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9A66E3D-754B-4C72-8AAF-905F5E90C715}"/>
              </a:ext>
            </a:extLst>
          </p:cNvPr>
          <p:cNvCxnSpPr>
            <a:cxnSpLocks/>
          </p:cNvCxnSpPr>
          <p:nvPr/>
        </p:nvCxnSpPr>
        <p:spPr>
          <a:xfrm flipH="1">
            <a:off x="4302577" y="5217238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10F18353-4DB8-470C-A3B2-5E4E4A9E5B9D}"/>
              </a:ext>
            </a:extLst>
          </p:cNvPr>
          <p:cNvSpPr/>
          <p:nvPr/>
        </p:nvSpPr>
        <p:spPr>
          <a:xfrm>
            <a:off x="6157484" y="5091977"/>
            <a:ext cx="15937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8F93B9-C134-48BB-9AFA-D8B852E83FBA}"/>
              </a:ext>
            </a:extLst>
          </p:cNvPr>
          <p:cNvCxnSpPr>
            <a:cxnSpLocks/>
          </p:cNvCxnSpPr>
          <p:nvPr/>
        </p:nvCxnSpPr>
        <p:spPr>
          <a:xfrm>
            <a:off x="7806958" y="5217238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07A5883-0073-4146-8048-FFC625FE577A}"/>
              </a:ext>
            </a:extLst>
          </p:cNvPr>
          <p:cNvCxnSpPr>
            <a:cxnSpLocks/>
          </p:cNvCxnSpPr>
          <p:nvPr/>
        </p:nvCxnSpPr>
        <p:spPr>
          <a:xfrm flipH="1">
            <a:off x="7806958" y="5217238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818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023 L 0.2694 -0.00232 " pathEditMode="relative" rAng="0" ptsTypes="AA">
                                      <p:cBhvr>
                                        <p:cTn id="92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875 L 0.02396 0.125 " pathEditMode="relative" rAng="0" ptsTypes="AA">
                                      <p:cBhvr>
                                        <p:cTn id="96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0" grpId="0"/>
      <p:bldP spid="31" grpId="0"/>
      <p:bldP spid="34" grpId="0"/>
      <p:bldP spid="35" grpId="0"/>
      <p:bldP spid="35" grpId="1"/>
      <p:bldP spid="36" grpId="0"/>
      <p:bldP spid="37" grpId="0"/>
      <p:bldP spid="38" grpId="0"/>
      <p:bldP spid="41" grpId="0"/>
      <p:bldP spid="29" grpId="0"/>
      <p:bldP spid="29" grpId="1"/>
      <p:bldP spid="52" grpId="0"/>
      <p:bldP spid="53" grpId="0"/>
      <p:bldP spid="54" grpId="0"/>
      <p:bldP spid="55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287D36-B798-4923-9AA7-9E9388C5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133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B5EF91-F550-47DE-B606-F71E29EA3613}"/>
              </a:ext>
            </a:extLst>
          </p:cNvPr>
          <p:cNvGrpSpPr/>
          <p:nvPr/>
        </p:nvGrpSpPr>
        <p:grpSpPr>
          <a:xfrm rot="21231526">
            <a:off x="5391415" y="610969"/>
            <a:ext cx="2098854" cy="1367202"/>
            <a:chOff x="3807310" y="2501256"/>
            <a:chExt cx="1145362" cy="90727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23453C6-D185-44BB-9A8E-05548AC03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4620">
              <a:off x="3807310" y="2501256"/>
              <a:ext cx="1145362" cy="90727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09556E-70A2-407F-BFE6-7B1A5EF8128F}"/>
                </a:ext>
              </a:extLst>
            </p:cNvPr>
            <p:cNvSpPr txBox="1"/>
            <p:nvPr/>
          </p:nvSpPr>
          <p:spPr>
            <a:xfrm>
              <a:off x="3889308" y="2694579"/>
              <a:ext cx="934431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ga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D2F3-7E94-4CBC-AB73-DB8C9F943D39}"/>
              </a:ext>
            </a:extLst>
          </p:cNvPr>
          <p:cNvGrpSpPr/>
          <p:nvPr/>
        </p:nvGrpSpPr>
        <p:grpSpPr>
          <a:xfrm rot="19348699">
            <a:off x="2995407" y="2386769"/>
            <a:ext cx="2182852" cy="1753706"/>
            <a:chOff x="3103589" y="1140573"/>
            <a:chExt cx="1175364" cy="11340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00B5CA4-CC4A-4990-A45B-137F5201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03589" y="1140573"/>
              <a:ext cx="1175364" cy="113409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16B948-8C58-45BF-9310-F65BF1769476}"/>
                </a:ext>
              </a:extLst>
            </p:cNvPr>
            <p:cNvSpPr txBox="1"/>
            <p:nvPr/>
          </p:nvSpPr>
          <p:spPr>
            <a:xfrm rot="1749078">
              <a:off x="3156737" y="1482493"/>
              <a:ext cx="991922" cy="457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448F1F-6B0E-4217-B6FA-AE3393AB7CAA}"/>
              </a:ext>
            </a:extLst>
          </p:cNvPr>
          <p:cNvGrpSpPr/>
          <p:nvPr/>
        </p:nvGrpSpPr>
        <p:grpSpPr>
          <a:xfrm rot="20371235">
            <a:off x="5669966" y="2098834"/>
            <a:ext cx="2113993" cy="1483521"/>
            <a:chOff x="3154029" y="1204456"/>
            <a:chExt cx="1128882" cy="93856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E5237C-4A0A-4594-B91C-09D1F2BEF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54029" y="1204456"/>
              <a:ext cx="1128882" cy="93856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675C43-5397-47A5-B67B-AD61227C9324}"/>
                </a:ext>
              </a:extLst>
            </p:cNvPr>
            <p:cNvSpPr txBox="1"/>
            <p:nvPr/>
          </p:nvSpPr>
          <p:spPr>
            <a:xfrm rot="810376">
              <a:off x="3239459" y="1453348"/>
              <a:ext cx="983841" cy="44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470F12-AF50-4A53-8282-2FC8BF31958A}"/>
              </a:ext>
            </a:extLst>
          </p:cNvPr>
          <p:cNvGrpSpPr/>
          <p:nvPr/>
        </p:nvGrpSpPr>
        <p:grpSpPr>
          <a:xfrm rot="21186966">
            <a:off x="7511297" y="1067254"/>
            <a:ext cx="2263446" cy="1431156"/>
            <a:chOff x="3124984" y="1196432"/>
            <a:chExt cx="1235181" cy="94971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BB851B2-CB2D-4F12-B4AE-68A12B55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24984" y="1196432"/>
              <a:ext cx="1235181" cy="94971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D35076-1479-4C81-A3DD-20D42745B09F}"/>
                </a:ext>
              </a:extLst>
            </p:cNvPr>
            <p:cNvSpPr txBox="1"/>
            <p:nvPr/>
          </p:nvSpPr>
          <p:spPr>
            <a:xfrm rot="413034">
              <a:off x="3229991" y="1426903"/>
              <a:ext cx="974671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CA21D8-1624-4B2A-A090-45CB77C2A1DC}"/>
              </a:ext>
            </a:extLst>
          </p:cNvPr>
          <p:cNvGrpSpPr/>
          <p:nvPr/>
        </p:nvGrpSpPr>
        <p:grpSpPr>
          <a:xfrm>
            <a:off x="3642799" y="3801481"/>
            <a:ext cx="2420904" cy="1655190"/>
            <a:chOff x="3114939" y="2975094"/>
            <a:chExt cx="1321107" cy="109837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203F176-CF15-4968-87C2-75F9D444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939" y="2975094"/>
              <a:ext cx="1321107" cy="109837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7DFB4E-EE12-43A8-9E9F-D98259395176}"/>
                </a:ext>
              </a:extLst>
            </p:cNvPr>
            <p:cNvSpPr txBox="1"/>
            <p:nvPr/>
          </p:nvSpPr>
          <p:spPr>
            <a:xfrm>
              <a:off x="3215379" y="3290165"/>
              <a:ext cx="1065647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8D4DCC-561F-4B87-848F-C1D61B1D10A8}"/>
              </a:ext>
            </a:extLst>
          </p:cNvPr>
          <p:cNvGrpSpPr/>
          <p:nvPr/>
        </p:nvGrpSpPr>
        <p:grpSpPr>
          <a:xfrm rot="462396">
            <a:off x="6182561" y="3529709"/>
            <a:ext cx="2135449" cy="1460025"/>
            <a:chOff x="3165110" y="1182904"/>
            <a:chExt cx="1165332" cy="9688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0F95E0F-E4BA-4BFB-8204-859A16335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65110" y="1182904"/>
              <a:ext cx="1165332" cy="96886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9B033-BE30-407A-98E0-4103664E2FF0}"/>
                </a:ext>
              </a:extLst>
            </p:cNvPr>
            <p:cNvSpPr txBox="1"/>
            <p:nvPr/>
          </p:nvSpPr>
          <p:spPr>
            <a:xfrm rot="72524">
              <a:off x="3277873" y="1433768"/>
              <a:ext cx="923934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167C2A-857A-4FC9-8A8B-91172C4537FD}"/>
              </a:ext>
            </a:extLst>
          </p:cNvPr>
          <p:cNvGrpSpPr/>
          <p:nvPr/>
        </p:nvGrpSpPr>
        <p:grpSpPr>
          <a:xfrm rot="20963657">
            <a:off x="8371183" y="2487324"/>
            <a:ext cx="2114009" cy="1442154"/>
            <a:chOff x="3189309" y="1179749"/>
            <a:chExt cx="1075927" cy="89453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70221C8-4C5D-417F-813F-8B665B02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89309" y="1179749"/>
              <a:ext cx="1075927" cy="89453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1D17EC-0E39-4BD1-8841-506BE4A63991}"/>
                </a:ext>
              </a:extLst>
            </p:cNvPr>
            <p:cNvSpPr txBox="1"/>
            <p:nvPr/>
          </p:nvSpPr>
          <p:spPr>
            <a:xfrm rot="768314">
              <a:off x="3332800" y="1418010"/>
              <a:ext cx="785011" cy="439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57B2F9-0A38-4141-A054-D4A0C19EC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571" y="1168092"/>
            <a:ext cx="4612071" cy="59375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B0497-5AED-4864-8BD0-C2E782A1A8F5}"/>
              </a:ext>
            </a:extLst>
          </p:cNvPr>
          <p:cNvGrpSpPr/>
          <p:nvPr/>
        </p:nvGrpSpPr>
        <p:grpSpPr>
          <a:xfrm>
            <a:off x="3535482" y="892724"/>
            <a:ext cx="1971616" cy="1348011"/>
            <a:chOff x="3535482" y="892724"/>
            <a:chExt cx="1971616" cy="134801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3542489-F6ED-4DCF-BA96-B9B842DA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535482" y="892724"/>
              <a:ext cx="1971616" cy="134801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389C66-EB1D-4C4B-A0D2-519CC3F1F6E6}"/>
                </a:ext>
              </a:extLst>
            </p:cNvPr>
            <p:cNvSpPr txBox="1"/>
            <p:nvPr/>
          </p:nvSpPr>
          <p:spPr>
            <a:xfrm rot="768314">
              <a:off x="3774262" y="1193753"/>
              <a:ext cx="13692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nụ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4" name="1">
            <a:extLst>
              <a:ext uri="{FF2B5EF4-FFF2-40B4-BE49-F238E27FC236}">
                <a16:creationId xmlns:a16="http://schemas.microsoft.com/office/drawing/2014/main" id="{EFA08C54-5D39-47EA-808A-98F33A964D8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5" name="4">
            <a:extLst>
              <a:ext uri="{FF2B5EF4-FFF2-40B4-BE49-F238E27FC236}">
                <a16:creationId xmlns:a16="http://schemas.microsoft.com/office/drawing/2014/main" id="{3AA42433-6A29-4DA6-9BE7-395E105CAA79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6">
            <a:extLst>
              <a:ext uri="{FF2B5EF4-FFF2-40B4-BE49-F238E27FC236}">
                <a16:creationId xmlns:a16="http://schemas.microsoft.com/office/drawing/2014/main" id="{DEE63BE5-1D24-4F98-B5DF-C7C8AEEBF5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0E81B6-7D16-42E9-A9F1-DFC1B768E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E34C03-010B-472C-A61B-1ECE1638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03" y="1509310"/>
            <a:ext cx="10723793" cy="46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CA304A-CB4B-45BB-9341-5CE5AE09562E}"/>
              </a:ext>
            </a:extLst>
          </p:cNvPr>
          <p:cNvSpPr/>
          <p:nvPr/>
        </p:nvSpPr>
        <p:spPr>
          <a:xfrm>
            <a:off x="2153656" y="2066613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1A2152-B462-432C-9FFC-FB18A1E659A9}"/>
              </a:ext>
            </a:extLst>
          </p:cNvPr>
          <p:cNvSpPr/>
          <p:nvPr/>
        </p:nvSpPr>
        <p:spPr>
          <a:xfrm>
            <a:off x="2153656" y="4041089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8DD4140E-30B7-479A-8A99-8838583DF6F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3611" y="661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4">
            <a:extLst>
              <a:ext uri="{FF2B5EF4-FFF2-40B4-BE49-F238E27FC236}">
                <a16:creationId xmlns:a16="http://schemas.microsoft.com/office/drawing/2014/main" id="{710B3E2A-8ECB-4117-AB93-6A016CA689CF}"/>
              </a:ext>
            </a:extLst>
          </p:cNvPr>
          <p:cNvCxnSpPr>
            <a:cxnSpLocks/>
          </p:cNvCxnSpPr>
          <p:nvPr/>
        </p:nvCxnSpPr>
        <p:spPr>
          <a:xfrm>
            <a:off x="548576" y="806818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6">
            <a:extLst>
              <a:ext uri="{FF2B5EF4-FFF2-40B4-BE49-F238E27FC236}">
                <a16:creationId xmlns:a16="http://schemas.microsoft.com/office/drawing/2014/main" id="{79F3754B-EE39-429F-BC34-DA7164C05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8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16416" y="1638533"/>
            <a:ext cx="1521514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38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4D4949-4CD0-4E84-A5C5-F2A801A0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CF1840DC-EDD2-449C-822D-CCB69E5299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-106837"/>
            <a:ext cx="128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4">
            <a:extLst>
              <a:ext uri="{FF2B5EF4-FFF2-40B4-BE49-F238E27FC236}">
                <a16:creationId xmlns:a16="http://schemas.microsoft.com/office/drawing/2014/main" id="{04462673-1567-4FEA-BA5C-381069A81A53}"/>
              </a:ext>
            </a:extLst>
          </p:cNvPr>
          <p:cNvCxnSpPr>
            <a:cxnSpLocks/>
          </p:cNvCxnSpPr>
          <p:nvPr/>
        </p:nvCxnSpPr>
        <p:spPr>
          <a:xfrm>
            <a:off x="779909" y="699320"/>
            <a:ext cx="98423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" descr="2a06c627363145ed25b0d63429c2f1fb61078adc15cae-TxOgh1_fw658">
            <a:extLst>
              <a:ext uri="{FF2B5EF4-FFF2-40B4-BE49-F238E27FC236}">
                <a16:creationId xmlns:a16="http://schemas.microsoft.com/office/drawing/2014/main" id="{2DE59F41-16E9-4933-A951-8467FF09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7CA4E-1411-4F19-803E-DB2DD0DA1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09" y="2354544"/>
            <a:ext cx="10967128" cy="277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214AE-9D54-44DC-B76E-0FF9BA41F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3" y="0"/>
            <a:ext cx="677532" cy="8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229429" y="1638533"/>
            <a:ext cx="3663126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KỂ CHUYỆN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113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</TotalTime>
  <Words>180</Words>
  <Application>Microsoft Office PowerPoint</Application>
  <PresentationFormat>Widescreen</PresentationFormat>
  <Paragraphs>82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238</cp:revision>
  <dcterms:created xsi:type="dcterms:W3CDTF">2021-06-29T07:57:10Z</dcterms:created>
  <dcterms:modified xsi:type="dcterms:W3CDTF">2022-07-25T10:34:32Z</dcterms:modified>
  <cp:category>9Slide.vn</cp:category>
</cp:coreProperties>
</file>