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72" r:id="rId2"/>
    <p:sldId id="291" r:id="rId3"/>
    <p:sldId id="257" r:id="rId4"/>
    <p:sldId id="292" r:id="rId5"/>
    <p:sldId id="275" r:id="rId6"/>
    <p:sldId id="276" r:id="rId7"/>
    <p:sldId id="277" r:id="rId8"/>
    <p:sldId id="279" r:id="rId9"/>
    <p:sldId id="281" r:id="rId10"/>
    <p:sldId id="282" r:id="rId11"/>
    <p:sldId id="293" r:id="rId12"/>
    <p:sldId id="283" r:id="rId13"/>
    <p:sldId id="284" r:id="rId14"/>
    <p:sldId id="285" r:id="rId15"/>
    <p:sldId id="286" r:id="rId16"/>
    <p:sldId id="294" r:id="rId17"/>
    <p:sldId id="287" r:id="rId18"/>
    <p:sldId id="295" r:id="rId19"/>
    <p:sldId id="288" r:id="rId20"/>
    <p:sldId id="289" r:id="rId21"/>
  </p:sldIdLst>
  <p:sldSz cx="12192000" cy="6858000"/>
  <p:notesSz cx="6858000" cy="9144000"/>
  <p:embeddedFontLst>
    <p:embeddedFont>
      <p:font typeface="Arial-Rounded" panose="020B0500000000000000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D14376"/>
    <a:srgbClr val="C6E7F2"/>
    <a:srgbClr val="54ACD3"/>
    <a:srgbClr val="EC7728"/>
    <a:srgbClr val="C5EBFA"/>
    <a:srgbClr val="C87F3E"/>
    <a:srgbClr val="FBE4EC"/>
    <a:srgbClr val="F1DBA5"/>
    <a:srgbClr val="EBC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0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EBAEE-B2B8-4A59-B714-224E653C9D07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FA42E-BF52-4304-9DBD-483B046F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9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364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125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86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22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66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72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518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78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8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0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652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0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5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07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1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22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2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7C556-CD1B-4EEB-BA92-D0A4728CB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C513A-1D99-4355-A5AB-14B86A60B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609F5-EB2B-4892-B711-DF0B0687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0E96F-3261-4F5B-B5A3-95344CAA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1A54-7DEE-4AC5-91EB-0B077B2B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5">
            <a:extLst>
              <a:ext uri="{FF2B5EF4-FFF2-40B4-BE49-F238E27FC236}">
                <a16:creationId xmlns:a16="http://schemas.microsoft.com/office/drawing/2014/main" id="{7EF9763D-0737-48FA-8D91-A18DF1711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AF2C-957F-42C7-85F7-ED4D89F0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38880-D588-4E0C-8BC6-852EB1DD5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730A3-1318-4CCC-8FC5-9326E569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4621-CFCC-486F-8AF6-E24E8D9B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B52F9-071F-4B2B-8153-DE63A692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6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D8682-69DE-4307-A440-CFBCB7A59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937D1-2F52-4B79-9B4E-32FDC0AD5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748A3-AACB-459D-ADA9-8BC03A62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FA1FD-3E76-4CF0-9D07-231078DE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A4C7D-DB4D-4BB0-8C33-5B87D458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7DF1-585F-4D8D-8279-A0C00F05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6C6F-1AD8-466A-AD25-80769698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68536-265B-4729-A9FB-3B3969EB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64540-C5C5-46DD-BC7F-6AAD38E0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E3B0C-53B8-40D2-BEBE-12A26A60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D74A-A4C8-4EF1-BD89-B8A02AB8E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D4DC1-64B1-41E6-889E-561E45A2E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F5646-6ACA-454E-9E5A-8CD107A3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BACBE-C047-4F5B-99DB-36ADB99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2EFD-856D-4120-9D5C-C3EDF43B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9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C620D-F301-4061-B732-F394EC2D4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3D35-3D5F-4861-9193-C19A3CD88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F7C5A-C460-4442-A7C6-02CEC3BC1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CE23D-5BE3-4E33-823D-484296DE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214EE-4C64-4460-8DC6-73BD9989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8F258-0E4F-4DCF-AD95-090A915C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692A-E516-4977-BEBC-A409AFB0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6EF84-C9F9-475E-BB49-5805812B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5F9A1-436C-4FE8-B602-0200963F4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7AE0C7-6442-4CC9-8996-CB94AB32F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6F346-8480-4DF9-BC7C-192F5CE08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80AC4-B3C7-4049-A073-CF17623D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8AF6E-FC7B-4C84-84B4-F22E49A6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9A577-AF81-45CF-8C54-F3DE3A20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8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852D-4072-4FF9-9F90-CFD02F7F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F80F8-99BE-4D9E-9883-F8085593A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F7629-4B28-496B-BCBA-0206544A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6B39F-817C-4DB0-8956-877B85D2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1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AB647-A38C-4385-9D15-C04CFF55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54385-FEC2-483F-AAA9-B0A6F50A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34AF7-4856-4127-ADA7-E95DCDC7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038E-6041-4A04-B25E-E8405FA8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CDECE-CD51-4207-9572-9F8A4D64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0E913-CF96-4D1D-BFB7-BC5DB83E3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88B10-13C8-47E7-8F91-23BDB87A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E6408-319B-4767-AAA0-F85D409D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D2B80-9199-47FD-A7DE-0CB5E18B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A534-6E40-480B-8B38-C7ED807C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88B7-D391-46F6-B653-301B014FD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3F939-B00C-48B0-84A3-67B7108E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9A821-FB88-43EC-A76B-8CF0E3CA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88437-6C58-4F2C-A4D0-BD244FF1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9675-C4DC-42AF-B9FA-13D8EE43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F41A29-55A8-8432-55A8-C10EF1E623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B6F66-99B1-4D77-B70F-13D16EC8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01A7E-83B0-4524-8149-494B28795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7E684-B1BB-41CD-AA16-BD75F7B93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9DB1A-E3A1-4754-8480-D6CA8E66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8D808-82EA-48EB-B991-BEBA9EBCC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0">
            <a:extLst>
              <a:ext uri="{FF2B5EF4-FFF2-40B4-BE49-F238E27FC236}">
                <a16:creationId xmlns:a16="http://schemas.microsoft.com/office/drawing/2014/main" id="{B5D78F0A-EA01-4659-B3AC-1861D197E3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68030" y="1814907"/>
            <a:ext cx="2854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 16</a:t>
            </a:r>
            <a:endParaRPr lang="zh-CN" altLang="en-US" sz="80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032847" y="2938957"/>
            <a:ext cx="42073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88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M </a:t>
            </a:r>
            <a:r>
              <a:rPr lang="en-US" altLang="zh-CN" sz="8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m</a:t>
            </a:r>
            <a:r>
              <a:rPr lang="en-US" altLang="zh-CN" sz="88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N n</a:t>
            </a:r>
            <a:endParaRPr lang="zh-CN" altLang="en-US" sz="8800" i="1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3873235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2184777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036695-ED42-4D71-B698-D8C64A9C6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34" y="1040042"/>
            <a:ext cx="4769136" cy="2767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039B9-C717-41A2-9286-6D87777AB0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3178" y="1354291"/>
            <a:ext cx="5670553" cy="27672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EA987C-A283-4910-AD10-48C2BBD71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165" y="3949661"/>
            <a:ext cx="1044335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20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321884" y="1638533"/>
            <a:ext cx="3510583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03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TÔ VÀ VIẾT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0959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D76E4-DB13-4090-B7D8-C486A7630F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44" y="1379968"/>
            <a:ext cx="5884995" cy="50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0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B6BEB5-516A-499C-A6F0-15D0C67A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29" y="1548754"/>
            <a:ext cx="4866825" cy="48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15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9278DD2-4BEC-45AE-9FEE-EFE1FC0B09AD}"/>
              </a:ext>
            </a:extLst>
          </p:cNvPr>
          <p:cNvGrpSpPr/>
          <p:nvPr/>
        </p:nvGrpSpPr>
        <p:grpSpPr>
          <a:xfrm>
            <a:off x="1653309" y="1881515"/>
            <a:ext cx="9051636" cy="3722255"/>
            <a:chOff x="1653309" y="1881515"/>
            <a:chExt cx="9051636" cy="37222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AC59DB-159E-4503-B4E7-BC1160CAB792}"/>
                </a:ext>
              </a:extLst>
            </p:cNvPr>
            <p:cNvSpPr/>
            <p:nvPr/>
          </p:nvSpPr>
          <p:spPr>
            <a:xfrm>
              <a:off x="1653309" y="1881515"/>
              <a:ext cx="9051636" cy="3722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798A90-EEA5-459D-B09B-0F575BADB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657" y="2288224"/>
              <a:ext cx="6914685" cy="2566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7798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931FC4-CDF9-4076-87BC-8CABAE32F6FE}"/>
              </a:ext>
            </a:extLst>
          </p:cNvPr>
          <p:cNvGrpSpPr/>
          <p:nvPr/>
        </p:nvGrpSpPr>
        <p:grpSpPr>
          <a:xfrm>
            <a:off x="1653309" y="1881515"/>
            <a:ext cx="9051636" cy="3722255"/>
            <a:chOff x="1653309" y="1881515"/>
            <a:chExt cx="9051636" cy="37222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AC59DB-159E-4503-B4E7-BC1160CAB792}"/>
                </a:ext>
              </a:extLst>
            </p:cNvPr>
            <p:cNvSpPr/>
            <p:nvPr/>
          </p:nvSpPr>
          <p:spPr>
            <a:xfrm>
              <a:off x="1653309" y="1881515"/>
              <a:ext cx="9051636" cy="3722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122CEB-AB6F-4C37-AA25-EDBC2558F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0347" y="2257674"/>
              <a:ext cx="5214125" cy="30994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522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04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9925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8328EE-4BEA-40CB-BE0B-660300D5E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58" y="38819"/>
            <a:ext cx="906982" cy="902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96DB61-953B-4C66-A856-BD10879B7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240A69-CBA3-4181-AB1D-0A311160E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62" y="1379968"/>
            <a:ext cx="9250876" cy="4441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4BA957-C0E7-4B14-AEDC-2F0EB6604338}"/>
              </a:ext>
            </a:extLst>
          </p:cNvPr>
          <p:cNvSpPr/>
          <p:nvPr/>
        </p:nvSpPr>
        <p:spPr>
          <a:xfrm>
            <a:off x="2094282" y="5593469"/>
            <a:ext cx="7988058" cy="796763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941193-59C7-4925-B75C-6E5BDF17B339}"/>
              </a:ext>
            </a:extLst>
          </p:cNvPr>
          <p:cNvSpPr/>
          <p:nvPr/>
        </p:nvSpPr>
        <p:spPr>
          <a:xfrm>
            <a:off x="2288881" y="5457675"/>
            <a:ext cx="76274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D3ED15-5AD3-4EC8-93D2-CF43896800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785" y="5274562"/>
            <a:ext cx="1548518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9BBE11-6941-445B-996D-E8E0676D3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5115" y="5274277"/>
            <a:ext cx="132294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10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307598" y="1561590"/>
            <a:ext cx="1539147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05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NÓI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6703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8A0EDC-D98E-4B1D-87D3-B029DF1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695" y="38819"/>
            <a:ext cx="937459" cy="1003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84C14F-6F5E-4271-B55E-B2341E1BC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3CB45D-12C4-428D-AD11-01358AA3AF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62" y="2037522"/>
            <a:ext cx="8269560" cy="431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BBCB9A4-29AD-4BF5-8F0F-DA77DD5FFE75}"/>
              </a:ext>
            </a:extLst>
          </p:cNvPr>
          <p:cNvSpPr/>
          <p:nvPr/>
        </p:nvSpPr>
        <p:spPr>
          <a:xfrm>
            <a:off x="4355973" y="1397989"/>
            <a:ext cx="3476059" cy="796763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A9BAC8-3A6B-43A0-9568-8546F94B02ED}"/>
              </a:ext>
            </a:extLst>
          </p:cNvPr>
          <p:cNvSpPr/>
          <p:nvPr/>
        </p:nvSpPr>
        <p:spPr>
          <a:xfrm>
            <a:off x="4550572" y="1262195"/>
            <a:ext cx="3175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87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470031" y="1689926"/>
            <a:ext cx="3214285" cy="1733395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01</a:t>
            </a:r>
          </a:p>
          <a:p>
            <a:pPr algn="ctr"/>
            <a:r>
              <a:rPr lang="en-US" altLang="zh-CN" sz="5332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NHẬN BIẾT</a:t>
            </a:r>
            <a:endParaRPr lang="zh-CN" altLang="en-US" sz="5332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2374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">
            <a:extLst>
              <a:ext uri="{FF2B5EF4-FFF2-40B4-BE49-F238E27FC236}">
                <a16:creationId xmlns:a16="http://schemas.microsoft.com/office/drawing/2014/main" id="{D6CCD976-C0FC-4622-8A0B-55537AF03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221" y="4588675"/>
            <a:ext cx="6286500" cy="2014514"/>
          </a:xfrm>
          <a:prstGeom prst="rect">
            <a:avLst/>
          </a:prstGeom>
        </p:spPr>
      </p:pic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33638" y="1839089"/>
            <a:ext cx="4723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8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CỦNG CỐ </a:t>
            </a:r>
          </a:p>
          <a:p>
            <a:r>
              <a:rPr lang="en-US" altLang="zh-CN" sz="8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BÀI HỌC </a:t>
            </a:r>
            <a:endParaRPr lang="zh-CN" altLang="en-US" sz="8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150887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2388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Nhận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biết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26031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6">
            <a:extLst>
              <a:ext uri="{FF2B5EF4-FFF2-40B4-BE49-F238E27FC236}">
                <a16:creationId xmlns:a16="http://schemas.microsoft.com/office/drawing/2014/main" id="{9B4D0CB5-1D21-490B-A446-5262366BA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19" y="594831"/>
            <a:ext cx="11656562" cy="604166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781599CA-B460-4241-AD08-417CC4D5C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400989"/>
            <a:ext cx="10058400" cy="475791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B9EEED2-5AF9-4A18-9AA7-DFBAD28D1D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60" y="1933591"/>
            <a:ext cx="2638647" cy="3537701"/>
          </a:xfrm>
          <a:prstGeom prst="rect">
            <a:avLst/>
          </a:prstGeom>
        </p:spPr>
      </p:pic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7557CCA6-93DC-4916-95FA-B210AE4D3BD1}"/>
              </a:ext>
            </a:extLst>
          </p:cNvPr>
          <p:cNvSpPr/>
          <p:nvPr/>
        </p:nvSpPr>
        <p:spPr>
          <a:xfrm>
            <a:off x="2733380" y="5632797"/>
            <a:ext cx="6754408" cy="796763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C6E2344-2E62-429B-A942-1CB6BD1D6DAE}"/>
              </a:ext>
            </a:extLst>
          </p:cNvPr>
          <p:cNvSpPr/>
          <p:nvPr/>
        </p:nvSpPr>
        <p:spPr>
          <a:xfrm>
            <a:off x="2927979" y="5497003"/>
            <a:ext cx="65598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37BCFDA-4B01-4739-B7CE-FEA69E477080}"/>
              </a:ext>
            </a:extLst>
          </p:cNvPr>
          <p:cNvSpPr/>
          <p:nvPr/>
        </p:nvSpPr>
        <p:spPr>
          <a:xfrm>
            <a:off x="2927979" y="5497003"/>
            <a:ext cx="8258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9C97F33-FBD2-4B67-9BA0-F2F9CD38F683}"/>
              </a:ext>
            </a:extLst>
          </p:cNvPr>
          <p:cNvSpPr/>
          <p:nvPr/>
        </p:nvSpPr>
        <p:spPr>
          <a:xfrm>
            <a:off x="4144748" y="5497003"/>
            <a:ext cx="8242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14B1141-3140-40AF-9EB4-B6B58B002F7C}"/>
              </a:ext>
            </a:extLst>
          </p:cNvPr>
          <p:cNvSpPr/>
          <p:nvPr/>
        </p:nvSpPr>
        <p:spPr>
          <a:xfrm>
            <a:off x="5791523" y="5494840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91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5" grpId="0" animBg="1"/>
      <p:bldP spid="106" grpId="0"/>
      <p:bldP spid="107" grpId="0"/>
      <p:bldP spid="109" grpId="0"/>
      <p:bldP spid="1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02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8632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3A6A84-A5ED-4D5D-B01F-C0F35B3D6E68}"/>
              </a:ext>
            </a:extLst>
          </p:cNvPr>
          <p:cNvGrpSpPr/>
          <p:nvPr/>
        </p:nvGrpSpPr>
        <p:grpSpPr>
          <a:xfrm>
            <a:off x="1567057" y="1725186"/>
            <a:ext cx="3884475" cy="3923118"/>
            <a:chOff x="1567057" y="1725186"/>
            <a:chExt cx="3884475" cy="3923118"/>
          </a:xfrm>
        </p:grpSpPr>
        <p:pic>
          <p:nvPicPr>
            <p:cNvPr id="16" name="9">
              <a:extLst>
                <a:ext uri="{FF2B5EF4-FFF2-40B4-BE49-F238E27FC236}">
                  <a16:creationId xmlns:a16="http://schemas.microsoft.com/office/drawing/2014/main" id="{57332DCF-F66E-437E-8869-6B19FE03E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1" name="4">
              <a:extLst>
                <a:ext uri="{FF2B5EF4-FFF2-40B4-BE49-F238E27FC236}">
                  <a16:creationId xmlns:a16="http://schemas.microsoft.com/office/drawing/2014/main" id="{258E2D2B-AF6C-435B-9EA4-C1889D333678}"/>
                </a:ext>
              </a:extLst>
            </p:cNvPr>
            <p:cNvSpPr txBox="1"/>
            <p:nvPr/>
          </p:nvSpPr>
          <p:spPr>
            <a:xfrm>
              <a:off x="2539061" y="1967900"/>
              <a:ext cx="2318262" cy="3170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</a:t>
              </a:r>
              <a:endParaRPr kumimoji="1" lang="zh-CN" altLang="en-US" sz="2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EE7077-FB07-4189-8B95-8690EC1A1E2E}"/>
              </a:ext>
            </a:extLst>
          </p:cNvPr>
          <p:cNvGrpSpPr/>
          <p:nvPr/>
        </p:nvGrpSpPr>
        <p:grpSpPr>
          <a:xfrm>
            <a:off x="6751992" y="1725186"/>
            <a:ext cx="3884475" cy="3923118"/>
            <a:chOff x="1567057" y="1725186"/>
            <a:chExt cx="3884475" cy="3923118"/>
          </a:xfrm>
        </p:grpSpPr>
        <p:pic>
          <p:nvPicPr>
            <p:cNvPr id="24" name="9">
              <a:extLst>
                <a:ext uri="{FF2B5EF4-FFF2-40B4-BE49-F238E27FC236}">
                  <a16:creationId xmlns:a16="http://schemas.microsoft.com/office/drawing/2014/main" id="{D564A3A8-B08C-40B1-BF7C-ADA20ACC3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5" name="4">
              <a:extLst>
                <a:ext uri="{FF2B5EF4-FFF2-40B4-BE49-F238E27FC236}">
                  <a16:creationId xmlns:a16="http://schemas.microsoft.com/office/drawing/2014/main" id="{932F04A0-9711-413B-B699-5F746F2F8E7D}"/>
                </a:ext>
              </a:extLst>
            </p:cNvPr>
            <p:cNvSpPr txBox="1"/>
            <p:nvPr/>
          </p:nvSpPr>
          <p:spPr>
            <a:xfrm>
              <a:off x="2875390" y="1967900"/>
              <a:ext cx="1556836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</a:t>
              </a:r>
              <a:endParaRPr kumimoji="1" lang="zh-CN" altLang="en-US" sz="2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20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102887-DC56-4F8A-BABB-B59E0670EA3E}"/>
              </a:ext>
            </a:extLst>
          </p:cNvPr>
          <p:cNvSpPr/>
          <p:nvPr/>
        </p:nvSpPr>
        <p:spPr>
          <a:xfrm>
            <a:off x="2599454" y="1085216"/>
            <a:ext cx="146546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51A8CE-8394-4740-B7FF-1292F8ABF2B6}"/>
              </a:ext>
            </a:extLst>
          </p:cNvPr>
          <p:cNvSpPr/>
          <p:nvPr/>
        </p:nvSpPr>
        <p:spPr>
          <a:xfrm>
            <a:off x="8466341" y="1086815"/>
            <a:ext cx="10086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1DA4B29-4BC5-4726-91ED-9C2B90A2B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690540"/>
              </p:ext>
            </p:extLst>
          </p:nvPr>
        </p:nvGraphicFramePr>
        <p:xfrm>
          <a:off x="1057195" y="3029005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62CB674E-82CA-4F87-984B-BCB0500D0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830" y="2868157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682012D1-E107-4BA2-9899-67EDF56BE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354" y="2868157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66">
            <a:extLst>
              <a:ext uri="{FF2B5EF4-FFF2-40B4-BE49-F238E27FC236}">
                <a16:creationId xmlns:a16="http://schemas.microsoft.com/office/drawing/2014/main" id="{09ED2003-6735-4310-99EE-25DE847E7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529" y="4360792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A941EEBD-26BC-4AEA-9E20-BA3A61EA3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924269"/>
              </p:ext>
            </p:extLst>
          </p:nvPr>
        </p:nvGraphicFramePr>
        <p:xfrm>
          <a:off x="6701667" y="3034736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2" name="Text Box 66">
            <a:extLst>
              <a:ext uri="{FF2B5EF4-FFF2-40B4-BE49-F238E27FC236}">
                <a16:creationId xmlns:a16="http://schemas.microsoft.com/office/drawing/2014/main" id="{28DB8342-0CB7-4AA0-B78A-CDE8BAFA8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923" y="2868157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 Box 66">
            <a:extLst>
              <a:ext uri="{FF2B5EF4-FFF2-40B4-BE49-F238E27FC236}">
                <a16:creationId xmlns:a16="http://schemas.microsoft.com/office/drawing/2014/main" id="{777544DA-462E-4EF4-BFF2-2B42A70DE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5857" y="2868157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66">
            <a:extLst>
              <a:ext uri="{FF2B5EF4-FFF2-40B4-BE49-F238E27FC236}">
                <a16:creationId xmlns:a16="http://schemas.microsoft.com/office/drawing/2014/main" id="{286F6156-F31F-4EAD-81B4-D003A540E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582" y="4360792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3" descr="2a06c627363145ed25b0d63429c2f1fb61078adc15cae-TxOgh1_fw658">
            <a:extLst>
              <a:ext uri="{FF2B5EF4-FFF2-40B4-BE49-F238E27FC236}">
                <a16:creationId xmlns:a16="http://schemas.microsoft.com/office/drawing/2014/main" id="{53D7D792-3014-498D-B4B4-96949D77F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8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7" grpId="0"/>
      <p:bldP spid="18" grpId="0"/>
      <p:bldP spid="19" grpId="0"/>
      <p:bldP spid="22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35" name="3" descr="2a06c627363145ed25b0d63429c2f1fb61078adc15cae-TxOgh1_fw658">
            <a:extLst>
              <a:ext uri="{FF2B5EF4-FFF2-40B4-BE49-F238E27FC236}">
                <a16:creationId xmlns:a16="http://schemas.microsoft.com/office/drawing/2014/main" id="{A2C8217C-FF54-4ADC-A02D-50037A124E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FBFB06-B0BD-4A80-8B51-4789F7C2A02F}"/>
              </a:ext>
            </a:extLst>
          </p:cNvPr>
          <p:cNvGrpSpPr/>
          <p:nvPr/>
        </p:nvGrpSpPr>
        <p:grpSpPr>
          <a:xfrm>
            <a:off x="1970698" y="1798181"/>
            <a:ext cx="2125367" cy="2070055"/>
            <a:chOff x="2180905" y="1798181"/>
            <a:chExt cx="2125367" cy="207005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720BAB8-2CDF-4F45-B05E-67E37375D7CF}"/>
                </a:ext>
              </a:extLst>
            </p:cNvPr>
            <p:cNvGrpSpPr/>
            <p:nvPr/>
          </p:nvGrpSpPr>
          <p:grpSpPr>
            <a:xfrm>
              <a:off x="2563171" y="1798181"/>
              <a:ext cx="1484215" cy="2070055"/>
              <a:chOff x="1086515" y="2013244"/>
              <a:chExt cx="1484215" cy="2070055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AC7790F-E3A3-48CC-B468-A40762CAF84F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FD43D81-3C77-42EE-A2B6-5E1DBE689A31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B4C8C67B-8B3D-4424-AEF1-5B1926C05437}"/>
                </a:ext>
              </a:extLst>
            </p:cNvPr>
            <p:cNvSpPr/>
            <p:nvPr/>
          </p:nvSpPr>
          <p:spPr>
            <a:xfrm>
              <a:off x="2180905" y="191569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A565C7-6058-4F73-885E-4675579C5A28}"/>
              </a:ext>
            </a:extLst>
          </p:cNvPr>
          <p:cNvGrpSpPr/>
          <p:nvPr/>
        </p:nvGrpSpPr>
        <p:grpSpPr>
          <a:xfrm>
            <a:off x="5144559" y="1318464"/>
            <a:ext cx="2125367" cy="2070055"/>
            <a:chOff x="5354766" y="1318464"/>
            <a:chExt cx="2125367" cy="207005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6163318-5127-4117-96E6-1C37761F4D78}"/>
                </a:ext>
              </a:extLst>
            </p:cNvPr>
            <p:cNvGrpSpPr/>
            <p:nvPr/>
          </p:nvGrpSpPr>
          <p:grpSpPr>
            <a:xfrm flipV="1">
              <a:off x="5687004" y="1318464"/>
              <a:ext cx="1484215" cy="2070055"/>
              <a:chOff x="1086515" y="2013244"/>
              <a:chExt cx="1484215" cy="2070055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C1ABB49-3BE6-437A-927B-14B5240F23E3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50B09CB-84AE-4DCF-A21A-608583A61163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4" name="Rounded Rectangle 5">
              <a:extLst>
                <a:ext uri="{FF2B5EF4-FFF2-40B4-BE49-F238E27FC236}">
                  <a16:creationId xmlns:a16="http://schemas.microsoft.com/office/drawing/2014/main" id="{812E0FD6-891F-43E9-A6FC-263597B5A07D}"/>
                </a:ext>
              </a:extLst>
            </p:cNvPr>
            <p:cNvSpPr/>
            <p:nvPr/>
          </p:nvSpPr>
          <p:spPr>
            <a:xfrm>
              <a:off x="5354766" y="191569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ẹ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14403A3-FD71-4D69-8A93-C8E7D5CB4CD7}"/>
              </a:ext>
            </a:extLst>
          </p:cNvPr>
          <p:cNvGrpSpPr/>
          <p:nvPr/>
        </p:nvGrpSpPr>
        <p:grpSpPr>
          <a:xfrm>
            <a:off x="8291717" y="1776830"/>
            <a:ext cx="2125367" cy="2070055"/>
            <a:chOff x="8501924" y="1776830"/>
            <a:chExt cx="2125367" cy="207005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7AFF74A-68A4-43C3-9C0A-BBE249E80845}"/>
                </a:ext>
              </a:extLst>
            </p:cNvPr>
            <p:cNvGrpSpPr/>
            <p:nvPr/>
          </p:nvGrpSpPr>
          <p:grpSpPr>
            <a:xfrm>
              <a:off x="8810837" y="1776830"/>
              <a:ext cx="1484215" cy="2070055"/>
              <a:chOff x="1086515" y="2013244"/>
              <a:chExt cx="1484215" cy="2070055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5E3E327-0AF3-4B61-BEFB-4C02073FA2F4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092A003-BCDF-47FB-91C7-6578DEACFA17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5" name="Rounded Rectangle 5">
              <a:extLst>
                <a:ext uri="{FF2B5EF4-FFF2-40B4-BE49-F238E27FC236}">
                  <a16:creationId xmlns:a16="http://schemas.microsoft.com/office/drawing/2014/main" id="{A809F8B8-71B2-41B8-A2B6-145F148D29B9}"/>
                </a:ext>
              </a:extLst>
            </p:cNvPr>
            <p:cNvSpPr/>
            <p:nvPr/>
          </p:nvSpPr>
          <p:spPr>
            <a:xfrm>
              <a:off x="8501924" y="191569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ỡ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2EE7CD-1D13-439B-BF99-0C569FA03BEC}"/>
              </a:ext>
            </a:extLst>
          </p:cNvPr>
          <p:cNvGrpSpPr/>
          <p:nvPr/>
        </p:nvGrpSpPr>
        <p:grpSpPr>
          <a:xfrm>
            <a:off x="1970698" y="4362705"/>
            <a:ext cx="2125367" cy="2070055"/>
            <a:chOff x="2180905" y="4362705"/>
            <a:chExt cx="2125367" cy="207005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8D875E2-8939-4D2B-82DF-D9E32E3B1914}"/>
                </a:ext>
              </a:extLst>
            </p:cNvPr>
            <p:cNvGrpSpPr/>
            <p:nvPr/>
          </p:nvGrpSpPr>
          <p:grpSpPr>
            <a:xfrm>
              <a:off x="2563171" y="4362705"/>
              <a:ext cx="1484215" cy="2070055"/>
              <a:chOff x="1086515" y="2013244"/>
              <a:chExt cx="1484215" cy="2070055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F77BADF-E51A-4EE2-B2BE-69F5A750E8C9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CEAF316-BEA5-4A37-AF99-56A4989D6CA1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6" name="Rounded Rectangle 5">
              <a:extLst>
                <a:ext uri="{FF2B5EF4-FFF2-40B4-BE49-F238E27FC236}">
                  <a16:creationId xmlns:a16="http://schemas.microsoft.com/office/drawing/2014/main" id="{4DB02FE0-DAC6-4370-8FC3-ABDB80837B62}"/>
                </a:ext>
              </a:extLst>
            </p:cNvPr>
            <p:cNvSpPr/>
            <p:nvPr/>
          </p:nvSpPr>
          <p:spPr>
            <a:xfrm>
              <a:off x="2180905" y="455734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26FBCF-3036-46A7-AA01-E49608EBE158}"/>
              </a:ext>
            </a:extLst>
          </p:cNvPr>
          <p:cNvGrpSpPr/>
          <p:nvPr/>
        </p:nvGrpSpPr>
        <p:grpSpPr>
          <a:xfrm>
            <a:off x="5123539" y="3882988"/>
            <a:ext cx="2125367" cy="2070055"/>
            <a:chOff x="5333746" y="3882988"/>
            <a:chExt cx="2125367" cy="207005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49140C5-0C22-44A0-AA35-32726F686294}"/>
                </a:ext>
              </a:extLst>
            </p:cNvPr>
            <p:cNvGrpSpPr/>
            <p:nvPr/>
          </p:nvGrpSpPr>
          <p:grpSpPr>
            <a:xfrm flipV="1">
              <a:off x="5687004" y="3882988"/>
              <a:ext cx="1484215" cy="2070055"/>
              <a:chOff x="1086515" y="2013244"/>
              <a:chExt cx="1484215" cy="2070055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88D60F7-74E3-4780-A380-28496A1C610B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8B97F0F-5CC4-4F98-9DB8-36D33304B632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7" name="Rounded Rectangle 5">
              <a:extLst>
                <a:ext uri="{FF2B5EF4-FFF2-40B4-BE49-F238E27FC236}">
                  <a16:creationId xmlns:a16="http://schemas.microsoft.com/office/drawing/2014/main" id="{3130ECC5-6B4A-4344-9B7F-FF0CD5B37AE4}"/>
                </a:ext>
              </a:extLst>
            </p:cNvPr>
            <p:cNvSpPr/>
            <p:nvPr/>
          </p:nvSpPr>
          <p:spPr>
            <a:xfrm>
              <a:off x="5333746" y="455734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ề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A342776-AD54-4FA1-B23B-EA3B6833745F}"/>
              </a:ext>
            </a:extLst>
          </p:cNvPr>
          <p:cNvGrpSpPr/>
          <p:nvPr/>
        </p:nvGrpSpPr>
        <p:grpSpPr>
          <a:xfrm>
            <a:off x="8281207" y="4341354"/>
            <a:ext cx="2125367" cy="2070055"/>
            <a:chOff x="8491414" y="4341354"/>
            <a:chExt cx="2125367" cy="2070055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7ECACAB-A4CD-4555-B3CD-BE6C49541917}"/>
                </a:ext>
              </a:extLst>
            </p:cNvPr>
            <p:cNvGrpSpPr/>
            <p:nvPr/>
          </p:nvGrpSpPr>
          <p:grpSpPr>
            <a:xfrm>
              <a:off x="8810837" y="4341354"/>
              <a:ext cx="1484215" cy="2070055"/>
              <a:chOff x="1086515" y="2013244"/>
              <a:chExt cx="1484215" cy="2070055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B6F5F6C-860C-4DED-92FA-48ED27651E7E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ABB34D8-CA0C-4577-A700-43BB9B3B2C5A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8" name="Rounded Rectangle 5">
              <a:extLst>
                <a:ext uri="{FF2B5EF4-FFF2-40B4-BE49-F238E27FC236}">
                  <a16:creationId xmlns:a16="http://schemas.microsoft.com/office/drawing/2014/main" id="{6F68810D-B83A-40C9-A23F-381D327E5B91}"/>
                </a:ext>
              </a:extLst>
            </p:cNvPr>
            <p:cNvSpPr/>
            <p:nvPr/>
          </p:nvSpPr>
          <p:spPr>
            <a:xfrm>
              <a:off x="8491414" y="455734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ở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796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01DA3E-EF4F-4C1C-8C69-C579B4CC9B7E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951232" y="1537081"/>
            <a:chExt cx="4115117" cy="411511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951232" y="1537081"/>
              <a:ext cx="4115117" cy="41151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9E4AFC-14B7-4EFE-A674-92F9A15E2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24" r="2967"/>
            <a:stretch/>
          </p:blipFill>
          <p:spPr>
            <a:xfrm>
              <a:off x="2417449" y="2619703"/>
              <a:ext cx="3182682" cy="213858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20882"/>
            <a:ext cx="2935118" cy="1015663"/>
            <a:chOff x="2103337" y="5420882"/>
            <a:chExt cx="2935118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796763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371507" y="5420882"/>
              <a:ext cx="26669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32D57E4-2D01-4D99-8F26-A26590EEF2D6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5573008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5573008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CF6F0AF-0902-4942-BBA6-3D804844C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7"/>
            <a:stretch/>
          </p:blipFill>
          <p:spPr>
            <a:xfrm>
              <a:off x="6292235" y="2216373"/>
              <a:ext cx="2744974" cy="236638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20882"/>
            <a:ext cx="2861548" cy="1015663"/>
            <a:chOff x="2103337" y="5420882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796763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560690" y="5420882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8335239-E6A3-4146-985B-884E907666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7911" y="5231386"/>
            <a:ext cx="1548518" cy="16033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68B2BEB-9D8E-483E-95CC-2C22E8907D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5630" y="5235679"/>
            <a:ext cx="154851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91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1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20882"/>
            <a:ext cx="3074969" cy="1015663"/>
            <a:chOff x="2103337" y="5420882"/>
            <a:chExt cx="3074969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796763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511358" y="5420882"/>
              <a:ext cx="26669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20882"/>
            <a:ext cx="2861548" cy="1015663"/>
            <a:chOff x="2103337" y="5420882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796763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560690" y="5420882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2698D1B-6538-4AFC-A41F-89A8C601ADF8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479811" y="1575209"/>
            <a:chExt cx="4115117" cy="37075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B9A36C-3BF2-4A7C-91A0-29DA8E1E9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6" t="8657" r="6865" b="5516"/>
            <a:stretch/>
          </p:blipFill>
          <p:spPr>
            <a:xfrm>
              <a:off x="2194559" y="2216373"/>
              <a:ext cx="2624030" cy="250475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5FA234-EA7B-4635-9525-E39CDF4FDBA1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6813224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76B5950-87BE-434D-B066-C26EE454B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44"/>
            <a:stretch/>
          </p:blipFill>
          <p:spPr>
            <a:xfrm>
              <a:off x="7066004" y="2700561"/>
              <a:ext cx="3535986" cy="140976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C94C3AE-9131-46BF-AFA4-06479015A5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2671" y="5235563"/>
            <a:ext cx="1322947" cy="16033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0BB14F-461E-40BD-A2DA-E7EAB1F64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9218" y="5235565"/>
            <a:ext cx="132294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39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116</TotalTime>
  <Words>106</Words>
  <Application>Microsoft Office PowerPoint</Application>
  <PresentationFormat>Widescreen</PresentationFormat>
  <Paragraphs>71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Arial-Rounded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duyen pham</cp:lastModifiedBy>
  <cp:revision>84</cp:revision>
  <dcterms:created xsi:type="dcterms:W3CDTF">2021-06-29T07:57:10Z</dcterms:created>
  <dcterms:modified xsi:type="dcterms:W3CDTF">2022-07-25T10:33:25Z</dcterms:modified>
  <cp:category>9Slide.vn</cp:category>
</cp:coreProperties>
</file>