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499" r:id="rId3"/>
    <p:sldId id="257" r:id="rId4"/>
    <p:sldId id="493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495" r:id="rId13"/>
    <p:sldId id="265" r:id="rId14"/>
    <p:sldId id="266" r:id="rId15"/>
    <p:sldId id="267" r:id="rId16"/>
    <p:sldId id="268" r:id="rId17"/>
    <p:sldId id="274" r:id="rId18"/>
    <p:sldId id="275" r:id="rId19"/>
    <p:sldId id="269" r:id="rId20"/>
    <p:sldId id="496" r:id="rId21"/>
    <p:sldId id="498" r:id="rId22"/>
    <p:sldId id="49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4" autoAdjust="0"/>
    <p:restoredTop sz="94660"/>
  </p:normalViewPr>
  <p:slideViewPr>
    <p:cSldViewPr>
      <p:cViewPr varScale="1">
        <p:scale>
          <a:sx n="72" d="100"/>
          <a:sy n="72" d="100"/>
        </p:scale>
        <p:origin x="13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92C6C-3BB0-4A7F-BE95-CA896182D186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B059A-B6CA-4D6F-834F-EA94B421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9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3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385937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6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8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4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5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1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3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14-10-22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2022/10/14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217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9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646" y="110138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099524" y="1073725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2917515" y="1420684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7122599" y="1487924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5194977" y="989486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6005793" y="1771292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2847675" y="100468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7856025" y="1899880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5029726" y="4768387"/>
            <a:ext cx="684829" cy="1048223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6960225" y="4850242"/>
            <a:ext cx="1445209" cy="1018274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37750" y="3842650"/>
            <a:ext cx="2311603" cy="1979145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37750" y="5489822"/>
            <a:ext cx="0" cy="67386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37750" y="3845150"/>
            <a:ext cx="1119854" cy="1976649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1502455" y="4274424"/>
            <a:ext cx="1808339" cy="1547377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1502456" y="5489822"/>
            <a:ext cx="3656" cy="73625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1502455" y="4276917"/>
            <a:ext cx="876143" cy="154488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8063166" y="4916884"/>
            <a:ext cx="1043085" cy="893486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8063166" y="4916884"/>
            <a:ext cx="506920" cy="893486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2912326" y="5139167"/>
            <a:ext cx="748194" cy="370622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2981783" y="5371273"/>
            <a:ext cx="104796" cy="84857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3162130" y="5658950"/>
            <a:ext cx="92610" cy="104822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3179190" y="5537905"/>
            <a:ext cx="118201" cy="93592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3340040" y="5638983"/>
            <a:ext cx="88955" cy="101079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3469206" y="5662694"/>
            <a:ext cx="118201" cy="91096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2912326" y="5303888"/>
            <a:ext cx="207155" cy="168465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2912326" y="5142910"/>
            <a:ext cx="352163" cy="366878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2981783" y="5371273"/>
            <a:ext cx="104796" cy="84857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3162130" y="5662694"/>
            <a:ext cx="92610" cy="91096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3179190" y="5537905"/>
            <a:ext cx="85299" cy="93592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132449" y="5129183"/>
            <a:ext cx="121856" cy="549069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1927732" y="4895829"/>
            <a:ext cx="408217" cy="44175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1997189" y="5008139"/>
            <a:ext cx="246149" cy="232106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200690" y="5297647"/>
            <a:ext cx="181565" cy="148499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1575568" y="5196569"/>
            <a:ext cx="121856" cy="549069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492707" y="4963214"/>
            <a:ext cx="408217" cy="44175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1585318" y="5075525"/>
            <a:ext cx="247367" cy="232106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446403" y="5365033"/>
            <a:ext cx="181565" cy="148499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038" y="4704318"/>
            <a:ext cx="197406" cy="633926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038" y="4610727"/>
            <a:ext cx="197406" cy="107318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3633712" y="4735515"/>
            <a:ext cx="965097" cy="1061951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3574003" y="4664386"/>
            <a:ext cx="1080860" cy="640166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3751912" y="5312038"/>
            <a:ext cx="118201" cy="275783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3719011" y="5278345"/>
            <a:ext cx="184003" cy="343169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4374595" y="5312038"/>
            <a:ext cx="121856" cy="275783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4341693" y="5278345"/>
            <a:ext cx="184003" cy="343169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530" y="5015041"/>
            <a:ext cx="253460" cy="25956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3956629" y="4985092"/>
            <a:ext cx="319262" cy="323203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968" y="5463033"/>
            <a:ext cx="247367" cy="334433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4720665" y="4981535"/>
            <a:ext cx="381409" cy="650148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4871767" y="5261061"/>
            <a:ext cx="82862" cy="529103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307052" y="4632776"/>
            <a:ext cx="382627" cy="1030506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505676" y="4630030"/>
            <a:ext cx="684829" cy="70131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705519" y="4984429"/>
            <a:ext cx="297328" cy="693824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5628939" y="5304977"/>
            <a:ext cx="1498825" cy="481684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058291" y="3421044"/>
            <a:ext cx="1044303" cy="576523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5032616" y="4515065"/>
            <a:ext cx="270520" cy="144755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5007025" y="4623632"/>
            <a:ext cx="292454" cy="158482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5086232" y="4535032"/>
            <a:ext cx="296110" cy="165969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5082577" y="4647341"/>
            <a:ext cx="259553" cy="150995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5142286" y="4860145"/>
            <a:ext cx="108452" cy="184687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5154472" y="4893838"/>
            <a:ext cx="88955" cy="49916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5148378" y="4977446"/>
            <a:ext cx="85299" cy="47420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3327854" y="4371133"/>
            <a:ext cx="170598" cy="285766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3241337" y="4442262"/>
            <a:ext cx="224215" cy="228363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3372941" y="4464724"/>
            <a:ext cx="210811" cy="239594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3327854" y="4478450"/>
            <a:ext cx="170598" cy="293253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3327853" y="4505905"/>
            <a:ext cx="180347" cy="138515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3409497" y="4515888"/>
            <a:ext cx="73114" cy="91096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3343695" y="4555820"/>
            <a:ext cx="65802" cy="81113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6607056" y="3525170"/>
            <a:ext cx="1634066" cy="2319866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5793210" y="3823842"/>
            <a:ext cx="989166" cy="2042644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2604723" y="1052287"/>
            <a:ext cx="47083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001823" y="2572075"/>
            <a:ext cx="587532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ĐẠO ĐỨC 1</a:t>
            </a:r>
            <a:endParaRPr lang="zh-CN" altLang="en-US" sz="54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9DCED-4892-43EE-B79D-AD37924137AF}"/>
              </a:ext>
            </a:extLst>
          </p:cNvPr>
          <p:cNvSpPr/>
          <p:nvPr/>
        </p:nvSpPr>
        <p:spPr>
          <a:xfrm>
            <a:off x="514734" y="274638"/>
            <a:ext cx="8229600" cy="5190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2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51623" r="64101" b="13344"/>
          <a:stretch/>
        </p:blipFill>
        <p:spPr bwMode="auto">
          <a:xfrm rot="16200000">
            <a:off x="2174159" y="-1149686"/>
            <a:ext cx="4953001" cy="80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7925" y="5541681"/>
            <a:ext cx="7688776" cy="734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558ACD-B007-49C9-9377-E6FF38FB8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0ADF-7EAD-4465-9A4F-43F09491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D4">
            <a:hlinkClick r:id="" action="ppaction://media"/>
            <a:extLst>
              <a:ext uri="{FF2B5EF4-FFF2-40B4-BE49-F238E27FC236}">
                <a16:creationId xmlns:a16="http://schemas.microsoft.com/office/drawing/2014/main" id="{46C36EFA-5886-476F-9310-0FAA71F8B2EA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4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704990"/>
            <a:ext cx="990600" cy="9906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68F095-DD86-403A-9897-6F9827E761B7}"/>
              </a:ext>
            </a:extLst>
          </p:cNvPr>
          <p:cNvSpPr txBox="1">
            <a:spLocks/>
          </p:cNvSpPr>
          <p:nvPr/>
        </p:nvSpPr>
        <p:spPr>
          <a:xfrm>
            <a:off x="2271252" y="-35078"/>
            <a:ext cx="6872748" cy="1354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E45EBEB6-3175-4A74-84AC-2AC7D41BF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-3" y="-12290"/>
            <a:ext cx="2271252" cy="1307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Picture 5" descr="https://f31-zpg.zdn.vn/4538420936813330092/f41149ab8ea270fc29b3.jpg">
            <a:extLst>
              <a:ext uri="{FF2B5EF4-FFF2-40B4-BE49-F238E27FC236}">
                <a16:creationId xmlns:a16="http://schemas.microsoft.com/office/drawing/2014/main" id="{03CA988B-9F75-4D4A-A6A4-ED0EF5B64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4078" b="12639"/>
          <a:stretch/>
        </p:blipFill>
        <p:spPr bwMode="auto">
          <a:xfrm rot="16200000">
            <a:off x="1760326" y="-342688"/>
            <a:ext cx="5623349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65747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861" y="28670"/>
            <a:ext cx="6068055" cy="152431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52038" r="23158" b="33874"/>
          <a:stretch/>
        </p:blipFill>
        <p:spPr bwMode="auto">
          <a:xfrm>
            <a:off x="256544" y="24580"/>
            <a:ext cx="2819400" cy="1524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2050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r="3868"/>
          <a:stretch/>
        </p:blipFill>
        <p:spPr bwMode="auto">
          <a:xfrm rot="16200000">
            <a:off x="2059407" y="-226595"/>
            <a:ext cx="5029200" cy="91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8" t="1005" r="4342" b="68774"/>
          <a:stretch/>
        </p:blipFill>
        <p:spPr bwMode="auto">
          <a:xfrm rot="16200000">
            <a:off x="1189072" y="-1189072"/>
            <a:ext cx="6747463" cy="912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0914" y="4988372"/>
            <a:ext cx="436529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9118EE-907B-4532-81E2-160073C4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9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1581" y="6096000"/>
            <a:ext cx="770083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9C31311-EFD9-4B1C-850D-A2D8A9AE3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46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F4387-301C-4782-8B6A-D18E3E7FE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28800" y="6273225"/>
            <a:ext cx="473899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1BAD8-BB87-4614-83C4-A383739BB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510"/>
            <a:ext cx="9144000" cy="63524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E1660-E1F8-4C30-BBE6-E4165F908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21680"/>
            <a:ext cx="9144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FA0AA-81FC-4E8C-9035-D5AEE1179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821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FBE3-E18F-420D-B4BF-237FCC69A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51173" r="52013" b="17566"/>
          <a:stretch/>
        </p:blipFill>
        <p:spPr bwMode="auto">
          <a:xfrm rot="16200000">
            <a:off x="1572272" y="-1509156"/>
            <a:ext cx="5999455" cy="90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199" y="6075656"/>
            <a:ext cx="74676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F9F05-E7B9-4AA2-88B4-C51659834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29-zpg.zdn.vn/5247480867242092215/46a4e8112f18d1468809.jpg">
            <a:extLst>
              <a:ext uri="{FF2B5EF4-FFF2-40B4-BE49-F238E27FC236}">
                <a16:creationId xmlns:a16="http://schemas.microsoft.com/office/drawing/2014/main" id="{7E397355-EF32-40B5-B080-2F553EA1C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-1" r="3868" b="-2081"/>
          <a:stretch/>
        </p:blipFill>
        <p:spPr bwMode="auto">
          <a:xfrm rot="16200000">
            <a:off x="1221044" y="-1217358"/>
            <a:ext cx="6705601" cy="91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BAFBDC7-DECE-46A6-AE65-2440CACE6316}"/>
              </a:ext>
            </a:extLst>
          </p:cNvPr>
          <p:cNvSpPr/>
          <p:nvPr/>
        </p:nvSpPr>
        <p:spPr>
          <a:xfrm>
            <a:off x="2362200" y="405583"/>
            <a:ext cx="701778" cy="6046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100B73-E632-46C0-A69F-C9836506E7BF}"/>
              </a:ext>
            </a:extLst>
          </p:cNvPr>
          <p:cNvSpPr/>
          <p:nvPr/>
        </p:nvSpPr>
        <p:spPr>
          <a:xfrm>
            <a:off x="3962400" y="3810000"/>
            <a:ext cx="701779" cy="609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1DEDAC-0B98-4F2B-AD3C-A97777233BAF}"/>
              </a:ext>
            </a:extLst>
          </p:cNvPr>
          <p:cNvSpPr/>
          <p:nvPr/>
        </p:nvSpPr>
        <p:spPr>
          <a:xfrm>
            <a:off x="6858000" y="3810000"/>
            <a:ext cx="701779" cy="609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5BA694-F0E0-4BB0-A469-930E53766BA2}"/>
              </a:ext>
            </a:extLst>
          </p:cNvPr>
          <p:cNvSpPr/>
          <p:nvPr/>
        </p:nvSpPr>
        <p:spPr>
          <a:xfrm>
            <a:off x="8137422" y="381000"/>
            <a:ext cx="701778" cy="609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5C436F-5F2B-4CCA-A0C8-33D5D4B00565}"/>
              </a:ext>
            </a:extLst>
          </p:cNvPr>
          <p:cNvSpPr/>
          <p:nvPr/>
        </p:nvSpPr>
        <p:spPr>
          <a:xfrm>
            <a:off x="4873112" y="400667"/>
            <a:ext cx="701778" cy="609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49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1" y="0"/>
            <a:ext cx="5714999" cy="1477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21057" y="2458"/>
            <a:ext cx="3536543" cy="16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f27-zpg.zdn.vn/502135740990958639/9a919522522bac75f53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4678"/>
          <a:stretch/>
        </p:blipFill>
        <p:spPr bwMode="auto">
          <a:xfrm rot="5400000">
            <a:off x="1805780" y="-327818"/>
            <a:ext cx="553243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3647" cy="6858000"/>
          </a:xfrm>
          <a:prstGeom prst="rect">
            <a:avLst/>
          </a:prstGeom>
        </p:spPr>
      </p:pic>
      <p:pic>
        <p:nvPicPr>
          <p:cNvPr id="4" name="Picture 2" descr="C:\Users\Loi Meo\Desktop\Đạo đức 1\67ace44ad22c2c72753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1751702" y="-476421"/>
            <a:ext cx="5640421" cy="91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9214" y="44245"/>
            <a:ext cx="9775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6" b="18384"/>
          <a:stretch/>
        </p:blipFill>
        <p:spPr bwMode="auto">
          <a:xfrm rot="21317519">
            <a:off x="183009" y="2718108"/>
            <a:ext cx="2782099" cy="38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1097"/>
            <a:ext cx="9144000" cy="2078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tâm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sóc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ông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hiếu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thảo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cháu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ngoan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7" name="Picture 19" descr="1-15">
            <a:extLst>
              <a:ext uri="{FF2B5EF4-FFF2-40B4-BE49-F238E27FC236}">
                <a16:creationId xmlns:a16="http://schemas.microsoft.com/office/drawing/2014/main" id="{6FDB0A7C-4FE7-4A60-BFFE-5BA645C1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58" y="2094271"/>
            <a:ext cx="5415095" cy="423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0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5A74-824B-4152-8125-C914786E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0D028-B7CB-4B5C-9A48-6CAABB95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"/>
            <a:ext cx="9144000" cy="6858000"/>
          </a:xfrm>
          <a:prstGeom prst="rect">
            <a:avLst/>
          </a:prstGeom>
        </p:spPr>
      </p:pic>
      <p:pic>
        <p:nvPicPr>
          <p:cNvPr id="5" name="Picture 19" descr="1-15">
            <a:extLst>
              <a:ext uri="{FF2B5EF4-FFF2-40B4-BE49-F238E27FC236}">
                <a16:creationId xmlns:a16="http://schemas.microsoft.com/office/drawing/2014/main" id="{7974A3C7-7EBC-486F-8805-98C4E99C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5" y="1648030"/>
            <a:ext cx="6908790" cy="349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2AF92DDC-5191-4F93-BD13-419A3EF1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2" y="589935"/>
            <a:ext cx="90960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Chào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tạm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biệt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các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con!</a:t>
            </a:r>
            <a:endParaRPr lang="zh-CN" altLang="en-US" sz="6000" b="1" i="1" dirty="0">
              <a:solidFill>
                <a:srgbClr val="FF0000"/>
              </a:solidFill>
              <a:latin typeface="UTM Sharnay" panose="02040603050506020204" pitchFamily="18" charset="0"/>
              <a:ea typeface="SimHe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A4E46F-ADB6-49D0-9BF7-34BC7F4E1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3647" cy="6858000"/>
          </a:xfrm>
          <a:prstGeom prst="rect">
            <a:avLst/>
          </a:prstGeom>
        </p:spPr>
      </p:pic>
      <p:pic>
        <p:nvPicPr>
          <p:cNvPr id="9" name="Picture 2" descr="C:\Users\Loi Meo\Desktop\Đạo đức 1\67ace44ad22c2c72753d.jpg">
            <a:extLst>
              <a:ext uri="{FF2B5EF4-FFF2-40B4-BE49-F238E27FC236}">
                <a16:creationId xmlns:a16="http://schemas.microsoft.com/office/drawing/2014/main" id="{3B5E487A-0CD1-4CD9-8EE0-7F23264CC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1798075" y="-876640"/>
            <a:ext cx="5562597" cy="91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D469E-80C4-43E0-B6BD-A5D5F7C8B048}"/>
              </a:ext>
            </a:extLst>
          </p:cNvPr>
          <p:cNvSpPr txBox="1"/>
          <p:nvPr/>
        </p:nvSpPr>
        <p:spPr>
          <a:xfrm>
            <a:off x="7461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7: 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6" y="5277654"/>
            <a:ext cx="8618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Giao</a:t>
            </a:r>
          </a:p>
        </p:txBody>
      </p:sp>
      <p:pic>
        <p:nvPicPr>
          <p:cNvPr id="2050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r="28898" b="89696"/>
          <a:stretch/>
        </p:blipFill>
        <p:spPr bwMode="auto">
          <a:xfrm>
            <a:off x="32479" y="-94862"/>
            <a:ext cx="2863121" cy="10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áu Yêu Bà ✿ Thần Đồng Âm Nhạc Việt Nam Bé MAI VY ♪ #NamvietThieunhi">
            <a:hlinkClick r:id="" action="ppaction://media"/>
            <a:extLst>
              <a:ext uri="{FF2B5EF4-FFF2-40B4-BE49-F238E27FC236}">
                <a16:creationId xmlns:a16="http://schemas.microsoft.com/office/drawing/2014/main" id="{9683235D-9BCC-47B2-8CA3-470ACAA7EE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3" end="158289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62525"/>
            <a:ext cx="6705600" cy="39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39" y="0"/>
            <a:ext cx="6725261" cy="115911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b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-152401" y="-16116"/>
            <a:ext cx="2539181" cy="1159115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3FCCD-096C-4691-B8A8-509F0E69492C}"/>
              </a:ext>
            </a:extLst>
          </p:cNvPr>
          <p:cNvSpPr txBox="1"/>
          <p:nvPr/>
        </p:nvSpPr>
        <p:spPr>
          <a:xfrm>
            <a:off x="685800" y="339213"/>
            <a:ext cx="161986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KHÁM PHÁ</a:t>
            </a:r>
          </a:p>
        </p:txBody>
      </p:sp>
      <p:pic>
        <p:nvPicPr>
          <p:cNvPr id="19" name="Picture 18" descr="https://f31-zpg.zdn.vn/4538420936813330092/f41149ab8ea270fc29b3.jpg">
            <a:extLst>
              <a:ext uri="{FF2B5EF4-FFF2-40B4-BE49-F238E27FC236}">
                <a16:creationId xmlns:a16="http://schemas.microsoft.com/office/drawing/2014/main" id="{03DC94AD-1348-4D09-BDC5-7DDA1C4B4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4078" b="12639"/>
          <a:stretch/>
        </p:blipFill>
        <p:spPr bwMode="auto">
          <a:xfrm rot="16200000">
            <a:off x="1690237" y="-394836"/>
            <a:ext cx="5734030" cy="91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02137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4B60F0-CD01-4141-B3A2-F99FE73E403A}"/>
              </a:ext>
            </a:extLst>
          </p:cNvPr>
          <p:cNvSpPr/>
          <p:nvPr/>
        </p:nvSpPr>
        <p:spPr>
          <a:xfrm>
            <a:off x="1143000" y="512365"/>
            <a:ext cx="7038522" cy="504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846" y="5711233"/>
            <a:ext cx="7038523" cy="634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09460" y="648928"/>
            <a:ext cx="6705601" cy="4761271"/>
            <a:chOff x="-603907" y="-31324"/>
            <a:chExt cx="9487176" cy="5721107"/>
          </a:xfrm>
        </p:grpSpPr>
        <p:pic>
          <p:nvPicPr>
            <p:cNvPr id="6" name="Picture 5" descr="https://f31-zpg.zdn.vn/4538420936813330092/f41149ab8ea270fc29b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1" t="12196" r="4078" b="47122"/>
            <a:stretch/>
          </p:blipFill>
          <p:spPr bwMode="auto">
            <a:xfrm rot="16200000">
              <a:off x="1282180" y="-1911306"/>
              <a:ext cx="5715002" cy="9487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Callout 6"/>
            <p:cNvSpPr/>
            <p:nvPr/>
          </p:nvSpPr>
          <p:spPr>
            <a:xfrm>
              <a:off x="2281368" y="-31324"/>
              <a:ext cx="3586032" cy="1631525"/>
            </a:xfrm>
            <a:prstGeom prst="wedgeEllipseCallout">
              <a:avLst>
                <a:gd name="adj1" fmla="val 16894"/>
                <a:gd name="adj2" fmla="val 94169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khỏe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ạ?</a:t>
              </a: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44E82A-445A-4EC7-AC82-8BBAC884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CC63C8-7890-458A-882E-B0A4CF37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0" y="609456"/>
            <a:ext cx="7059780" cy="506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446" y="5784118"/>
            <a:ext cx="865710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4" t="52764" r="4078" b="15406"/>
          <a:stretch/>
        </p:blipFill>
        <p:spPr bwMode="auto">
          <a:xfrm rot="16200000">
            <a:off x="2189541" y="-227029"/>
            <a:ext cx="4746229" cy="67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2258B0-2997-4A67-A54D-77E08871A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36194F-38F7-48DB-9155-EA184B0B533C}"/>
              </a:ext>
            </a:extLst>
          </p:cNvPr>
          <p:cNvSpPr/>
          <p:nvPr/>
        </p:nvSpPr>
        <p:spPr>
          <a:xfrm>
            <a:off x="762000" y="544252"/>
            <a:ext cx="7658827" cy="4713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29323" y="5375787"/>
            <a:ext cx="5555176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4" t="51896" r="33655" b="18828"/>
          <a:stretch/>
        </p:blipFill>
        <p:spPr bwMode="auto">
          <a:xfrm rot="16200000">
            <a:off x="2316778" y="-822173"/>
            <a:ext cx="4539943" cy="74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700645-F9AC-40A1-A6A4-67263856D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18B73-8D17-4A1C-805E-905D4C068D1D}"/>
              </a:ext>
            </a:extLst>
          </p:cNvPr>
          <p:cNvSpPr/>
          <p:nvPr/>
        </p:nvSpPr>
        <p:spPr>
          <a:xfrm>
            <a:off x="552332" y="228600"/>
            <a:ext cx="8134467" cy="548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98242" cy="11968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DD3">
            <a:hlinkClick r:id="" action="ppaction://media"/>
            <a:extLst>
              <a:ext uri="{FF2B5EF4-FFF2-40B4-BE49-F238E27FC236}">
                <a16:creationId xmlns:a16="http://schemas.microsoft.com/office/drawing/2014/main" id="{397DAC65-39E6-4534-B1D6-E8F172AD6604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65" end="1726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61349"/>
            <a:ext cx="609600" cy="6096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12407" y="5772947"/>
            <a:ext cx="6519185" cy="10850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2473" r="52261" b="47841"/>
          <a:stretch/>
        </p:blipFill>
        <p:spPr bwMode="auto">
          <a:xfrm rot="16200000">
            <a:off x="1937296" y="-1022898"/>
            <a:ext cx="5380023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241</Words>
  <Application>Microsoft Office PowerPoint</Application>
  <PresentationFormat>On-screen Show (4:3)</PresentationFormat>
  <Paragraphs>34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Calibri</vt:lpstr>
      <vt:lpstr>Segoe UI Black</vt:lpstr>
      <vt:lpstr>黑体</vt:lpstr>
      <vt:lpstr>黑体</vt:lpstr>
      <vt:lpstr>Times New Roman</vt:lpstr>
      <vt:lpstr>UTM Sharnay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Bạn nhỏ dưới đây đã làm gì để thể hiện sự  quan tâm, chăm sóc ông bà?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nào nên làm? Việc nào không nên làm?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lời khuyên gì dành cho bạn?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 Meo</dc:creator>
  <cp:lastModifiedBy>Admin</cp:lastModifiedBy>
  <cp:revision>25</cp:revision>
  <dcterms:created xsi:type="dcterms:W3CDTF">2020-10-14T11:24:27Z</dcterms:created>
  <dcterms:modified xsi:type="dcterms:W3CDTF">2022-10-14T02:01:48Z</dcterms:modified>
</cp:coreProperties>
</file>