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7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670FD-0427-41AF-84EA-DA390DFB1CF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DF9AC-6D08-469B-A066-40404F14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1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125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" y="1086156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386915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91113"/>
            <a:ext cx="9613558" cy="31525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943620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2501714"/>
            <a:ext cx="6512706" cy="420388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533400"/>
            <a:ext cx="2545493" cy="246379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4158660"/>
            <a:ext cx="2088292" cy="2541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6099037"/>
            <a:ext cx="9144000" cy="21305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6191315"/>
            <a:ext cx="9144000" cy="176672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52404" y="3245417"/>
            <a:ext cx="5887479" cy="170779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627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ĐẠO ĐỨC 1</a:t>
            </a:r>
            <a:endParaRPr lang="zh-CN" altLang="en-US" sz="24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5084" y="3077654"/>
            <a:ext cx="5281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32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5084" y="4394397"/>
            <a:ext cx="5522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ha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anh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chị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                                           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479784" y="3169044"/>
            <a:ext cx="1053959" cy="4213572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3055849"/>
            <a:ext cx="1632418" cy="529505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88732"/>
            <a:ext cx="2063578" cy="3041405"/>
          </a:xfrm>
          <a:prstGeom prst="rect">
            <a:avLst/>
          </a:prstGeom>
        </p:spPr>
      </p:pic>
      <p:sp>
        <p:nvSpPr>
          <p:cNvPr id="112" name="任意多边形 111"/>
          <p:cNvSpPr/>
          <p:nvPr/>
        </p:nvSpPr>
        <p:spPr>
          <a:xfrm>
            <a:off x="-4933" y="6338117"/>
            <a:ext cx="9144000" cy="113523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73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21" grpId="0"/>
      <p:bldP spid="24" grpId="0"/>
      <p:bldP spid="25" grpId="0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55907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</a:p>
        </p:txBody>
      </p:sp>
      <p:pic>
        <p:nvPicPr>
          <p:cNvPr id="6" name="Picture 5" descr="A small bird on a leaf&#10;&#10;Description automatically generated with medium confidence">
            <a:extLst>
              <a:ext uri="{FF2B5EF4-FFF2-40B4-BE49-F238E27FC236}">
                <a16:creationId xmlns:a16="http://schemas.microsoft.com/office/drawing/2014/main" id="{ABFC96D4-F95A-4C86-AFC3-15D49D4B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91" y="1554394"/>
            <a:ext cx="6256218" cy="37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1478973" y="2362200"/>
            <a:ext cx="5657372" cy="32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Bạn nào chưa biết lễ phép vâng lời? Vì sao? </a:t>
            </a: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b="62905"/>
          <a:stretch/>
        </p:blipFill>
        <p:spPr bwMode="auto">
          <a:xfrm>
            <a:off x="0" y="2362200"/>
            <a:ext cx="8866469" cy="23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676400"/>
            <a:ext cx="890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sự lễ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phép, vâng lời ông bà, cha mẹ, anh chị.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22882" b="41439"/>
          <a:stretch/>
        </p:blipFill>
        <p:spPr bwMode="auto">
          <a:xfrm>
            <a:off x="1127086" y="2362200"/>
            <a:ext cx="7816078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cha mẹ, anh chị bằng thái độ và hành vi phù hợp.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234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HP001 TD 4H</vt:lpstr>
      <vt:lpstr>HP-089</vt:lpstr>
      <vt:lpstr>Times New Roman</vt:lpstr>
      <vt:lpstr>UVN Minh Map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ASUS</cp:lastModifiedBy>
  <cp:revision>17</cp:revision>
  <dcterms:created xsi:type="dcterms:W3CDTF">2006-08-16T00:00:00Z</dcterms:created>
  <dcterms:modified xsi:type="dcterms:W3CDTF">2022-10-14T03:51:25Z</dcterms:modified>
</cp:coreProperties>
</file>