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4" r:id="rId3"/>
    <p:sldId id="315" r:id="rId4"/>
    <p:sldId id="316" r:id="rId5"/>
    <p:sldId id="318" r:id="rId6"/>
    <p:sldId id="319" r:id="rId7"/>
    <p:sldId id="320" r:id="rId8"/>
    <p:sldId id="290" r:id="rId9"/>
    <p:sldId id="304" r:id="rId10"/>
    <p:sldId id="305" r:id="rId11"/>
    <p:sldId id="306" r:id="rId12"/>
    <p:sldId id="32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7EF1-3B3B-42BB-AC90-243857465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F38182-22A7-49FE-AEBC-E2B958522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C7D62-5D3F-4F99-B1D0-BCBB507B5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D911-FB63-45F2-AEEA-50060D6F660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22EFE-5E77-4CE1-9902-DD46F7030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AF2BE-BD1E-487B-81DC-A3925366A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5B9-C65B-45E0-9C32-54D0896A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821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D1E30-64C9-4F2D-9D7A-7131EA11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209A06-234E-464C-83CA-C6E74BE6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6FCA1-C876-42C9-996A-90F9EE9CA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D911-FB63-45F2-AEEA-50060D6F660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0D5E7-FD57-4F51-A651-939C816E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A308A-EF84-436B-9675-7C29B274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5B9-C65B-45E0-9C32-54D0896A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08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9B485B-DB4F-4AE0-A383-5155C9C9D1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4B0AAE-96FB-49AF-9EE8-9239C61B8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21C27-6A56-4332-88AF-46D4C4F03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D911-FB63-45F2-AEEA-50060D6F660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805EC-B88E-459A-B045-576201C80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8133A-52A3-4506-B80F-88761AE99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5B9-C65B-45E0-9C32-54D0896A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13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6260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F63E0-A27A-4993-92DF-9F887855F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5552B-3791-4E60-A4E2-871893D80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C6DE6-9F49-4DBD-9A0E-22E7EAF8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D911-FB63-45F2-AEEA-50060D6F660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1EABE-9423-469E-9E89-D2EECCACA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ED243-B5AD-4B5D-AF8D-79AA44409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5B9-C65B-45E0-9C32-54D0896A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7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152F-AEC7-4630-BF43-F02175189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30077-78F3-4C69-899A-98048EFCD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75037-5DB3-4562-9DEE-4B9947B46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D911-FB63-45F2-AEEA-50060D6F660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C0E41-87ED-441A-B332-00B46DDF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D68D7-113E-49A8-BCC0-7B16F50C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5B9-C65B-45E0-9C32-54D0896A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35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371B-5710-4497-ABBE-93F0516FE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28237-CFD9-4C48-A610-57E62CA43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2F790A-F435-4CC0-97AB-0874EFCC1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59349-D0A8-4C64-8CB6-733E691A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D911-FB63-45F2-AEEA-50060D6F660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37FEB-6652-4530-AD7F-E7668C42F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EC754-76A4-4946-A637-34087316B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5B9-C65B-45E0-9C32-54D0896A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90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2229C-B190-4739-8457-F37231D2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B6DFC-424E-489B-A75B-FA91C2D38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F7C26-D863-4AEF-83D5-6E2037294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7CAD0B-61F0-4D73-B726-BF285D28B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17C8C9-5408-449B-99C1-73E036F5E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B92B67-ACEF-4B57-8DCB-122F7CA22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D911-FB63-45F2-AEEA-50060D6F660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6A969B-F2DE-42A9-9773-C27F0529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193653-2C16-4163-9711-375EBFC4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5B9-C65B-45E0-9C32-54D0896A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25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D6004-88E8-4B05-8BE2-0822DB58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77B083-D993-4E8E-B165-D2067D9C7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D911-FB63-45F2-AEEA-50060D6F660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983B2-2202-4AD2-AB0E-7B5CD6ADC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382DC-B0D4-4CCB-A1E4-B5010C2C2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5B9-C65B-45E0-9C32-54D0896A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91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4653C1-6ED1-42D3-9FB9-8F3994115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D911-FB63-45F2-AEEA-50060D6F660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3C202F-A093-4ADB-A025-1FC45771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DA7EC-B74F-4B91-B45B-D5C711B90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5B9-C65B-45E0-9C32-54D0896A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72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7497D-901C-4B76-9B30-71A787136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3C59C-EC86-4113-B8EF-503DDFCEB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B6C5C-06A9-4CA7-A2B2-9649C4646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64C7D-48AA-4438-ADEC-40B82C1DC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D911-FB63-45F2-AEEA-50060D6F660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F26EC0-97B2-402D-89A5-5369C16E3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7BEBB-BC04-4070-9BF8-7620EB44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5B9-C65B-45E0-9C32-54D0896A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04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D4A03-0241-4401-A399-ED9EFCEBA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CA354B-4D9C-4B1E-8DD6-26DA978B39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F0441-9AEC-4679-85E5-573C61A56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F9266-DBF9-4C60-89E1-F811CA83B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DD911-FB63-45F2-AEEA-50060D6F660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66AC9-A625-4284-95DA-2AD427904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1BF42-BE76-4C02-A319-0C38425DE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A25B9-C65B-45E0-9C32-54D0896A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06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7D041A-B248-468B-80AC-405536C7A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F3291-8BEB-442F-A02D-9F39CCB7A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EEB01-1928-416E-96F2-1AE2F1B50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DD911-FB63-45F2-AEEA-50060D6F660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67233-3D8A-4530-B21F-D1BB4FCC4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CEBDD-E89E-4962-9408-3B00B4E3C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A25B9-C65B-45E0-9C32-54D0896A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8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slide" Target="slide6.xml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slide" Target="slide7.xml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CDE33-7917-4BED-9A6F-5F3A6C207D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2BCD3F-8E29-4BC5-A012-E6998F5D87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E429B-D1DE-4799-9D45-8C43EABC9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3" y="0"/>
            <a:ext cx="12138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82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930F85-4894-4DEA-A45C-2FD4DD48FB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937" y="1124939"/>
            <a:ext cx="10144125" cy="1666875"/>
          </a:xfrm>
          <a:prstGeom prst="rect">
            <a:avLst/>
          </a:prstGeom>
        </p:spPr>
      </p:pic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6225D2E3-51A2-476E-A2A1-5F9832FB9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DBBAFEB-7226-46CC-B2E8-FF09EEF90F73}"/>
              </a:ext>
            </a:extLst>
          </p:cNvPr>
          <p:cNvSpPr/>
          <p:nvPr/>
        </p:nvSpPr>
        <p:spPr>
          <a:xfrm>
            <a:off x="2967936" y="66327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D90D97-73D2-45AE-9D6C-0B921E42D426}"/>
              </a:ext>
            </a:extLst>
          </p:cNvPr>
          <p:cNvSpPr txBox="1"/>
          <p:nvPr/>
        </p:nvSpPr>
        <p:spPr>
          <a:xfrm>
            <a:off x="3405258" y="663274"/>
            <a:ext cx="610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Những hình nào dưới đây là hình tứ giác?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10B7CA7-A74E-4D37-8981-0FA23B0FFF92}"/>
              </a:ext>
            </a:extLst>
          </p:cNvPr>
          <p:cNvSpPr/>
          <p:nvPr/>
        </p:nvSpPr>
        <p:spPr>
          <a:xfrm>
            <a:off x="841829" y="1238920"/>
            <a:ext cx="2989942" cy="182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BD82816-9B6A-4D45-8BB0-D1B0F80D3823}"/>
              </a:ext>
            </a:extLst>
          </p:cNvPr>
          <p:cNvSpPr/>
          <p:nvPr/>
        </p:nvSpPr>
        <p:spPr>
          <a:xfrm>
            <a:off x="8514855" y="952562"/>
            <a:ext cx="2835315" cy="20807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B33BD9C-FC61-4CA9-A54B-E5E5DC56741F}"/>
              </a:ext>
            </a:extLst>
          </p:cNvPr>
          <p:cNvSpPr/>
          <p:nvPr/>
        </p:nvSpPr>
        <p:spPr>
          <a:xfrm>
            <a:off x="841829" y="319816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FE8F39-4FA9-432B-90D8-A624117E7193}"/>
              </a:ext>
            </a:extLst>
          </p:cNvPr>
          <p:cNvSpPr txBox="1"/>
          <p:nvPr/>
        </p:nvSpPr>
        <p:spPr>
          <a:xfrm>
            <a:off x="1279151" y="3198167"/>
            <a:ext cx="723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ba điểm thẳng hàng có trong hình dưới đây.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00A19D-3BC6-4160-9B1F-2694E4C68AA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9151" y="3587941"/>
            <a:ext cx="3886245" cy="28025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F45510-E745-47E8-AA61-A6C22A66859B}"/>
              </a:ext>
            </a:extLst>
          </p:cNvPr>
          <p:cNvSpPr txBox="1"/>
          <p:nvPr/>
        </p:nvSpPr>
        <p:spPr>
          <a:xfrm>
            <a:off x="5598510" y="3596899"/>
            <a:ext cx="5569552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</a:rPr>
              <a:t>M, R, N là ba điểm thẳng hàng.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</a:rPr>
              <a:t>N, S, P là ba điểm thẳng hàng.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</a:rPr>
              <a:t>M, O, P là ba điểm thẳng hàng.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</a:rPr>
              <a:t>N, O, Q là ba điểm thẳng hàng.</a:t>
            </a:r>
          </a:p>
        </p:txBody>
      </p:sp>
    </p:spTree>
    <p:extLst>
      <p:ext uri="{BB962C8B-B14F-4D97-AF65-F5344CB8AC3E}">
        <p14:creationId xmlns:p14="http://schemas.microsoft.com/office/powerpoint/2010/main" val="144066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9" grpId="0"/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B716D110-7405-4091-9579-EB740407D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5C5B396-E5D9-45F9-A019-A384462581BD}"/>
              </a:ext>
            </a:extLst>
          </p:cNvPr>
          <p:cNvSpPr/>
          <p:nvPr/>
        </p:nvSpPr>
        <p:spPr>
          <a:xfrm>
            <a:off x="2967936" y="66327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48105A-6A3E-4EB8-906C-12202CDFFF62}"/>
              </a:ext>
            </a:extLst>
          </p:cNvPr>
          <p:cNvSpPr txBox="1"/>
          <p:nvPr/>
        </p:nvSpPr>
        <p:spPr>
          <a:xfrm>
            <a:off x="3405258" y="663274"/>
            <a:ext cx="610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Vẽ (theo mẫu).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536F7-B85A-450D-A825-BDC98AD1E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1558" y="1192305"/>
            <a:ext cx="7928883" cy="5085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F09373-3B38-4427-8C8A-740E32A645E9}"/>
              </a:ext>
            </a:extLst>
          </p:cNvPr>
          <p:cNvSpPr txBox="1"/>
          <p:nvPr/>
        </p:nvSpPr>
        <p:spPr>
          <a:xfrm>
            <a:off x="3991429" y="1483225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 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522F9-33F2-4692-815E-679480C38313}"/>
              </a:ext>
            </a:extLst>
          </p:cNvPr>
          <p:cNvSpPr txBox="1"/>
          <p:nvPr/>
        </p:nvSpPr>
        <p:spPr>
          <a:xfrm>
            <a:off x="2872248" y="2403975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 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29238F-F2DC-4B2E-8DD8-C94008D7B9E0}"/>
              </a:ext>
            </a:extLst>
          </p:cNvPr>
          <p:cNvSpPr txBox="1"/>
          <p:nvPr/>
        </p:nvSpPr>
        <p:spPr>
          <a:xfrm>
            <a:off x="6460159" y="1483225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3 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734496-799C-4E09-9C1F-C6271FA1B541}"/>
              </a:ext>
            </a:extLst>
          </p:cNvPr>
          <p:cNvSpPr txBox="1"/>
          <p:nvPr/>
        </p:nvSpPr>
        <p:spPr>
          <a:xfrm>
            <a:off x="7934578" y="2403975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 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375D1-C214-447C-8857-17C68B8630D7}"/>
              </a:ext>
            </a:extLst>
          </p:cNvPr>
          <p:cNvSpPr txBox="1"/>
          <p:nvPr/>
        </p:nvSpPr>
        <p:spPr>
          <a:xfrm>
            <a:off x="2557899" y="4377463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678232-670C-4270-9A47-5673E394DBDD}"/>
              </a:ext>
            </a:extLst>
          </p:cNvPr>
          <p:cNvSpPr txBox="1"/>
          <p:nvPr/>
        </p:nvSpPr>
        <p:spPr>
          <a:xfrm>
            <a:off x="2872248" y="3634751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CDE6CA-5A71-40D9-A7E6-6BA421603F3E}"/>
              </a:ext>
            </a:extLst>
          </p:cNvPr>
          <p:cNvSpPr txBox="1"/>
          <p:nvPr/>
        </p:nvSpPr>
        <p:spPr>
          <a:xfrm>
            <a:off x="4241636" y="3634751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3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C0F09E-F12F-4EDC-9B50-9681F2EDB217}"/>
              </a:ext>
            </a:extLst>
          </p:cNvPr>
          <p:cNvSpPr txBox="1"/>
          <p:nvPr/>
        </p:nvSpPr>
        <p:spPr>
          <a:xfrm>
            <a:off x="3869397" y="5555444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4 ô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246932-819F-4C81-BA40-6ABEA8B280EF}"/>
              </a:ext>
            </a:extLst>
          </p:cNvPr>
          <p:cNvCxnSpPr>
            <a:cxnSpLocks/>
          </p:cNvCxnSpPr>
          <p:nvPr/>
        </p:nvCxnSpPr>
        <p:spPr>
          <a:xfrm>
            <a:off x="2898752" y="4083164"/>
            <a:ext cx="71122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B0BCD2-626E-467C-8DCB-1132812366A3}"/>
              </a:ext>
            </a:extLst>
          </p:cNvPr>
          <p:cNvCxnSpPr>
            <a:cxnSpLocks/>
          </p:cNvCxnSpPr>
          <p:nvPr/>
        </p:nvCxnSpPr>
        <p:spPr>
          <a:xfrm>
            <a:off x="3635817" y="4083164"/>
            <a:ext cx="211728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033AEB7-4B97-470A-8BAC-8F8DA8B1F725}"/>
              </a:ext>
            </a:extLst>
          </p:cNvPr>
          <p:cNvSpPr txBox="1"/>
          <p:nvPr/>
        </p:nvSpPr>
        <p:spPr>
          <a:xfrm>
            <a:off x="6061529" y="4377463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1EAF7F-6569-4B21-AFC3-443B182A5D68}"/>
              </a:ext>
            </a:extLst>
          </p:cNvPr>
          <p:cNvSpPr txBox="1"/>
          <p:nvPr/>
        </p:nvSpPr>
        <p:spPr>
          <a:xfrm>
            <a:off x="6375878" y="3634751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427727-1B10-4B0A-B5AB-88AE4DB065DD}"/>
              </a:ext>
            </a:extLst>
          </p:cNvPr>
          <p:cNvSpPr txBox="1"/>
          <p:nvPr/>
        </p:nvSpPr>
        <p:spPr>
          <a:xfrm>
            <a:off x="7745266" y="3634751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3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A1DD67-6FF5-4961-BD90-765587AA32A6}"/>
              </a:ext>
            </a:extLst>
          </p:cNvPr>
          <p:cNvSpPr txBox="1"/>
          <p:nvPr/>
        </p:nvSpPr>
        <p:spPr>
          <a:xfrm>
            <a:off x="7373027" y="5555444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4 ô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2D2AEC1-6B35-45EA-81BD-3FF8D0CB538E}"/>
              </a:ext>
            </a:extLst>
          </p:cNvPr>
          <p:cNvCxnSpPr>
            <a:cxnSpLocks/>
          </p:cNvCxnSpPr>
          <p:nvPr/>
        </p:nvCxnSpPr>
        <p:spPr>
          <a:xfrm>
            <a:off x="6402382" y="4083164"/>
            <a:ext cx="71122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A3329EA-FD1F-4B1D-91A4-18AE6AB223CF}"/>
              </a:ext>
            </a:extLst>
          </p:cNvPr>
          <p:cNvCxnSpPr>
            <a:cxnSpLocks/>
          </p:cNvCxnSpPr>
          <p:nvPr/>
        </p:nvCxnSpPr>
        <p:spPr>
          <a:xfrm>
            <a:off x="7139447" y="4083164"/>
            <a:ext cx="211728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74490C9-71E9-473C-BF4A-AB506E3FDF4B}"/>
              </a:ext>
            </a:extLst>
          </p:cNvPr>
          <p:cNvCxnSpPr>
            <a:cxnSpLocks/>
          </p:cNvCxnSpPr>
          <p:nvPr/>
        </p:nvCxnSpPr>
        <p:spPr>
          <a:xfrm>
            <a:off x="9258748" y="4083164"/>
            <a:ext cx="0" cy="69783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48DD3E7-99AC-4D87-A4DB-A97B4ABCB1E6}"/>
              </a:ext>
            </a:extLst>
          </p:cNvPr>
          <p:cNvSpPr txBox="1"/>
          <p:nvPr/>
        </p:nvSpPr>
        <p:spPr>
          <a:xfrm>
            <a:off x="9256730" y="4201914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33B75B8-DC29-497B-97CD-ABEA34B2C2EF}"/>
              </a:ext>
            </a:extLst>
          </p:cNvPr>
          <p:cNvCxnSpPr>
            <a:cxnSpLocks/>
          </p:cNvCxnSpPr>
          <p:nvPr/>
        </p:nvCxnSpPr>
        <p:spPr>
          <a:xfrm>
            <a:off x="9385748" y="4775314"/>
            <a:ext cx="0" cy="69783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8809536-656F-4F10-8FEF-84BA7CBECD9D}"/>
              </a:ext>
            </a:extLst>
          </p:cNvPr>
          <p:cNvSpPr txBox="1"/>
          <p:nvPr/>
        </p:nvSpPr>
        <p:spPr>
          <a:xfrm>
            <a:off x="9383730" y="4894064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</p:spTree>
    <p:extLst>
      <p:ext uri="{BB962C8B-B14F-4D97-AF65-F5344CB8AC3E}">
        <p14:creationId xmlns:p14="http://schemas.microsoft.com/office/powerpoint/2010/main" val="339460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3" grpId="0" animBg="1"/>
      <p:bldP spid="24" grpId="0" animBg="1"/>
      <p:bldP spid="25" grpId="0" animBg="1"/>
      <p:bldP spid="26" grpId="0" animBg="1"/>
      <p:bldP spid="31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E64663-BDB2-4DB8-AB97-09321BF5A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5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7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83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66305" y="3787022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31" name="T2"/>
          <p:cNvSpPr/>
          <p:nvPr/>
        </p:nvSpPr>
        <p:spPr>
          <a:xfrm>
            <a:off x="6272672" y="3845078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5" name="T3"/>
          <p:cNvSpPr/>
          <p:nvPr/>
        </p:nvSpPr>
        <p:spPr>
          <a:xfrm>
            <a:off x="8328901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4" name="T4"/>
          <p:cNvSpPr/>
          <p:nvPr/>
        </p:nvSpPr>
        <p:spPr>
          <a:xfrm>
            <a:off x="4186270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73371" y="786093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0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2"/>
          <p:cNvSpPr/>
          <p:nvPr/>
        </p:nvSpPr>
        <p:spPr>
          <a:xfrm>
            <a:off x="4420025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T3"/>
          <p:cNvSpPr/>
          <p:nvPr/>
        </p:nvSpPr>
        <p:spPr>
          <a:xfrm>
            <a:off x="8585381" y="379655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4" name="T4"/>
          <p:cNvSpPr/>
          <p:nvPr/>
        </p:nvSpPr>
        <p:spPr>
          <a:xfrm>
            <a:off x="6485588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16891" y="786093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6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T2"/>
          <p:cNvSpPr/>
          <p:nvPr/>
        </p:nvSpPr>
        <p:spPr>
          <a:xfrm>
            <a:off x="4420026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3"/>
          <p:cNvSpPr/>
          <p:nvPr/>
        </p:nvSpPr>
        <p:spPr>
          <a:xfrm>
            <a:off x="6494705" y="3787021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T4"/>
          <p:cNvSpPr/>
          <p:nvPr/>
        </p:nvSpPr>
        <p:spPr>
          <a:xfrm>
            <a:off x="8474641" y="3761246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7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0461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solidFill>
                  <a:prstClr val="black"/>
                </a:solidFill>
                <a:latin typeface=".VnAvant" panose="020B7200000000000000" pitchFamily="34" charset="0"/>
              </a:rPr>
              <a:t>To¸n</a:t>
            </a:r>
            <a:endParaRPr lang="en-US" sz="4000" u="sng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34: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4400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defRPr/>
            </a:pPr>
            <a:r>
              <a:rPr lang="en-US" sz="4400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sz="44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9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2AFDF1D5-FA1E-45CB-B2B3-29EA1BA7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F24DA8D-AEA6-4848-80D6-82989DEB8547}"/>
              </a:ext>
            </a:extLst>
          </p:cNvPr>
          <p:cNvSpPr/>
          <p:nvPr/>
        </p:nvSpPr>
        <p:spPr>
          <a:xfrm>
            <a:off x="954038" y="140540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C216E2-23B0-4F2A-A2B5-3FA978882D9C}"/>
              </a:ext>
            </a:extLst>
          </p:cNvPr>
          <p:cNvGrpSpPr/>
          <p:nvPr/>
        </p:nvGrpSpPr>
        <p:grpSpPr>
          <a:xfrm>
            <a:off x="1518560" y="1476016"/>
            <a:ext cx="1116312" cy="461666"/>
            <a:chOff x="1870518" y="1440653"/>
            <a:chExt cx="1116312" cy="46166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D88FEC-2244-4D42-BF5D-1D1B8AE3049D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DA5AD4C-A913-4158-B36B-99CA66C686C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507528-1D35-4B22-B3FC-72D5D9E42C0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A397AB-9FE3-4070-93ED-3321E28CAFA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5100EE8-4DE5-4627-A744-2CCA358CFAC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038" y="2257425"/>
            <a:ext cx="10182225" cy="234315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865B28B-815B-4FF1-84F2-D7078158EB5F}"/>
              </a:ext>
            </a:extLst>
          </p:cNvPr>
          <p:cNvSpPr/>
          <p:nvPr/>
        </p:nvSpPr>
        <p:spPr>
          <a:xfrm>
            <a:off x="1688431" y="363339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A139857-D20A-4516-B516-C67C6E1F9281}"/>
              </a:ext>
            </a:extLst>
          </p:cNvPr>
          <p:cNvSpPr/>
          <p:nvPr/>
        </p:nvSpPr>
        <p:spPr>
          <a:xfrm>
            <a:off x="4524396" y="363339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C9B0396-9DEB-4CE7-9DEC-4C1B58896E58}"/>
              </a:ext>
            </a:extLst>
          </p:cNvPr>
          <p:cNvSpPr/>
          <p:nvPr/>
        </p:nvSpPr>
        <p:spPr>
          <a:xfrm>
            <a:off x="7313819" y="363339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31BED80-C4C9-4750-B2EA-7E5696FB151E}"/>
              </a:ext>
            </a:extLst>
          </p:cNvPr>
          <p:cNvSpPr/>
          <p:nvPr/>
        </p:nvSpPr>
        <p:spPr>
          <a:xfrm>
            <a:off x="9805231" y="363339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9320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6" grpId="0" animBg="1"/>
      <p:bldP spid="50" grpId="0" animBg="1"/>
      <p:bldP spid="57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CBDA1E0C-FBBA-4278-90C7-B618FC164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2F8B89-6378-4859-8023-537FF5BE7E5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5943" y="1246376"/>
            <a:ext cx="8860114" cy="335496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789E8D6-600E-4E94-B9E6-71AAF369613C}"/>
              </a:ext>
            </a:extLst>
          </p:cNvPr>
          <p:cNvSpPr/>
          <p:nvPr/>
        </p:nvSpPr>
        <p:spPr>
          <a:xfrm>
            <a:off x="2967936" y="66327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03E1A-4F15-4B68-A183-223FB3B19052}"/>
              </a:ext>
            </a:extLst>
          </p:cNvPr>
          <p:cNvSpPr txBox="1"/>
          <p:nvPr/>
        </p:nvSpPr>
        <p:spPr>
          <a:xfrm>
            <a:off x="3405258" y="663274"/>
            <a:ext cx="610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Cho các đoạn thẳng sau: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74766D-3F39-4E5F-BBE3-4EB24E05AFFA}"/>
              </a:ext>
            </a:extLst>
          </p:cNvPr>
          <p:cNvSpPr txBox="1"/>
          <p:nvPr/>
        </p:nvSpPr>
        <p:spPr>
          <a:xfrm>
            <a:off x="986732" y="4601339"/>
            <a:ext cx="4156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Đo độ dài mỗi đoạn thẳng.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28C1FE-D32C-48E3-B35D-75DDEFACC8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2806058" y="1593041"/>
            <a:ext cx="6709003" cy="18023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F586BF-EF87-45A2-A6F8-F775068BEFB0}"/>
              </a:ext>
            </a:extLst>
          </p:cNvPr>
          <p:cNvSpPr txBox="1"/>
          <p:nvPr/>
        </p:nvSpPr>
        <p:spPr>
          <a:xfrm>
            <a:off x="4589641" y="1127851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5cm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232F20-AF6C-4167-BB78-42D08F644F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197039" y="2515361"/>
            <a:ext cx="6588061" cy="1802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862253-D8BB-4764-B301-4AA8D8AB912B}"/>
              </a:ext>
            </a:extLst>
          </p:cNvPr>
          <p:cNvSpPr txBox="1"/>
          <p:nvPr/>
        </p:nvSpPr>
        <p:spPr>
          <a:xfrm>
            <a:off x="3383073" y="202496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7cm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3F5D00-D62C-4A4C-983D-500C5DCD6F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195987" y="4241828"/>
            <a:ext cx="6709003" cy="18023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D5EDD0-FEE7-489D-83AA-38CAF0C15BA0}"/>
              </a:ext>
            </a:extLst>
          </p:cNvPr>
          <p:cNvSpPr txBox="1"/>
          <p:nvPr/>
        </p:nvSpPr>
        <p:spPr>
          <a:xfrm>
            <a:off x="4035643" y="372981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9cm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F1BC51-0C67-418F-99C0-739A882760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2806058" y="3329688"/>
            <a:ext cx="6588061" cy="18023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7DC2B7-E525-4713-B1EE-0667EE9D8F97}"/>
              </a:ext>
            </a:extLst>
          </p:cNvPr>
          <p:cNvSpPr txBox="1"/>
          <p:nvPr/>
        </p:nvSpPr>
        <p:spPr>
          <a:xfrm>
            <a:off x="4992092" y="283929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7cm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51B7A5-D9CA-4B52-95A6-7C7F3C0E5FBF}"/>
              </a:ext>
            </a:extLst>
          </p:cNvPr>
          <p:cNvSpPr txBox="1"/>
          <p:nvPr/>
        </p:nvSpPr>
        <p:spPr>
          <a:xfrm>
            <a:off x="986731" y="4991437"/>
            <a:ext cx="5444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Hai đoạn thẳng nào dài bằng nhau?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BC7A4E-B368-4017-A6BE-5ABA05B7AA1A}"/>
              </a:ext>
            </a:extLst>
          </p:cNvPr>
          <p:cNvSpPr txBox="1"/>
          <p:nvPr/>
        </p:nvSpPr>
        <p:spPr>
          <a:xfrm>
            <a:off x="6460158" y="4991437"/>
            <a:ext cx="474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Hai đoạn thẳng CD và PQ.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CBC81-70D2-4F5E-A774-CEC7ED238006}"/>
              </a:ext>
            </a:extLst>
          </p:cNvPr>
          <p:cNvSpPr txBox="1"/>
          <p:nvPr/>
        </p:nvSpPr>
        <p:spPr>
          <a:xfrm>
            <a:off x="986731" y="5429528"/>
            <a:ext cx="9300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c) Đoạn thẳng nào dài nhất, đoạn thẳng nào ngắn nhất?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353E28-335E-43D0-BE56-ECCCF5BE6B2B}"/>
              </a:ext>
            </a:extLst>
          </p:cNvPr>
          <p:cNvSpPr txBox="1"/>
          <p:nvPr/>
        </p:nvSpPr>
        <p:spPr>
          <a:xfrm>
            <a:off x="1336235" y="5819626"/>
            <a:ext cx="8671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Đoạn thẳng MN dài nhất, đoạn thẳng AB ngắn nhất.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5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9" grpId="0"/>
      <p:bldP spid="11" grpId="0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304</Words>
  <Application>Microsoft Office PowerPoint</Application>
  <PresentationFormat>Widescreen</PresentationFormat>
  <Paragraphs>89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.VnAvant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3</cp:revision>
  <dcterms:created xsi:type="dcterms:W3CDTF">2021-12-26T02:16:03Z</dcterms:created>
  <dcterms:modified xsi:type="dcterms:W3CDTF">2021-12-26T02:18:50Z</dcterms:modified>
</cp:coreProperties>
</file>