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9" r:id="rId3"/>
    <p:sldId id="300" r:id="rId4"/>
    <p:sldId id="301" r:id="rId5"/>
    <p:sldId id="303" r:id="rId6"/>
    <p:sldId id="30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92433-37BB-49AE-9870-35512B5E546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60CC4-C5A8-4B60-9A16-3AC6C908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3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B37A-5E51-4ACB-B68E-39ACD76E9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691A0-BE10-4A8D-BAE6-C332AB1AC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DA056-2B6B-4EFA-9C74-C53FBE87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4CA3F-AD54-4256-8E93-7D94F08E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96CF8-2EDE-46EE-87CD-94CF819F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10EE-5F63-4475-9B7C-128637D3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C06FE-C8CF-488A-934C-E3E98B871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72B37-3439-4DEA-BC3D-BEC6DEC3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799F4-C2C8-4905-AF84-AAC3523E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1E060-2EA1-4528-B2CC-89E6C048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5CBB7-9070-44DC-A124-67EABC9BF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32AAB-1E67-475E-8820-E33D1E0E0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0F602-69BC-4121-8F36-232FFCFD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D13EE-383A-4C94-8662-62E6230A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15776-68B1-4395-AF3C-38F1FF5D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930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1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BC99-AA44-4651-B372-ABE5B767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03D21-EA76-44C2-B6D7-5333FD26D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53369-92D1-47F5-94EC-AD807C1A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0F41F-C6DC-497C-A1C0-1E3ADFB9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1C53A-A8E2-4D49-BDC8-6614BA4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3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B83C-933B-4341-B7A4-04693A61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D8305-8501-491C-8A7C-636E04546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5544F-F18A-4F5B-B9CF-0EE36964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96A76-169B-4738-9127-3AE5CB9E2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6800-BCE1-4030-B926-EB2FF073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2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BECAD-2E7D-4635-BCA7-2412939E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D3F47-B761-45BD-93D6-6730C6BF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C399A-F462-4A77-B913-C3288ED25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B1CFD-7E06-4A0E-BF43-C5CCFBE4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C6B76-7239-4D2D-9D32-0AC1DBAE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6FA92-085F-4CA1-820A-1F7ED11D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2920-B5C4-4E78-BE68-57E49FFC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FA6DA-A495-4651-8F96-AF83DB156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C389B-50FF-4C28-932B-9DADA0A24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F22AF-7E2F-4FC4-A052-271C6AC8C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1F125-960B-41F7-80AD-C4C1E990E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F4EE8-D522-4030-AC00-55D515F6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00014-A109-4848-86B1-BDC96A4E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6C3DB2-1319-4FA8-BDE9-271C44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6086-3BE2-4404-8C50-F5427BB9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20B63-83AC-4AE7-B415-BBB98B3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E4001-270E-4755-8696-532BC5BD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A4C6-F1A3-4C53-AC86-5787E4A4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0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8AE26B-0F57-466C-86DB-06143ED4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BB3AD-055F-4E43-AF15-4D0DFFC0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5A308-F824-4EC2-9284-6BFDA765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9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D921-5684-4509-87FB-780BB5EF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E21F-7414-44E5-81E3-A68DFFD0B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FF79B-C605-41B5-82E1-5B8AB69B1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46B30-0520-401A-9B25-76BF1FB1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FC11-8FCE-403E-90A8-C8C010CB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FA25C-1016-4ABC-B894-B7EA5D08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C225-B6CB-472D-8133-55347CAD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52F5B-09EB-44E9-8B19-58D38634E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18F8E-84A3-421A-B680-E8CE62A8D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75646-B500-4346-A44D-B260B6CA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69C77-1409-43A5-ADF9-58319008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DABF8-7C8E-4748-AF39-BF75DCFA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A9F14-91C3-40A7-B14F-BBCAF433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5F404-A437-432D-A29C-56393148B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C0658-F56D-4CA1-BA4B-EF440581D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F490-3331-4DD5-8F3A-8513E0A547F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929C3-4C4C-4BEB-9DD2-465F539D7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40BE1-A560-4EED-8B4D-A9D9ABADC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0514-B6CA-446A-BCAA-CA0A366F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BBB8CE-1660-4FB3-93E4-670E4810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0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2C74C92-2C53-4CAE-A8C1-C41057C08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8719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07225E75-978C-40AE-AAC3-230758CCA92D}"/>
              </a:ext>
            </a:extLst>
          </p:cNvPr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8909A667-CD40-45F7-9F59-B652962C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4EB97FFF-6E29-49D1-9207-4B67BA8ED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solidFill>
                  <a:srgbClr val="000000"/>
                </a:solidFill>
                <a:latin typeface=".VnAvant" panose="020B7200000000000000" pitchFamily="34" charset="0"/>
              </a:rPr>
              <a:t>To¸n</a:t>
            </a:r>
            <a:endParaRPr lang="en-US" sz="4000" u="sng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95178D5D-066F-48D0-97F9-2912CB9C1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D7F0C4A2-3794-49FB-9C7E-62C6E0740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7921A5-B659-488A-AD8B-A835F73256C5}"/>
              </a:ext>
            </a:extLst>
          </p:cNvPr>
          <p:cNvSpPr txBox="1"/>
          <p:nvPr/>
        </p:nvSpPr>
        <p:spPr>
          <a:xfrm>
            <a:off x="34263" y="2088725"/>
            <a:ext cx="113781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33: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,phép trừ trong phạm vi 20,100.</a:t>
            </a:r>
          </a:p>
          <a:p>
            <a:pPr algn="ctr">
              <a:defRPr/>
            </a:pPr>
            <a:r>
              <a:rPr lang="en-US" sz="44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1">
            <a:extLst>
              <a:ext uri="{FF2B5EF4-FFF2-40B4-BE49-F238E27FC236}">
                <a16:creationId xmlns:a16="http://schemas.microsoft.com/office/drawing/2014/main" id="{BBD038AB-86D8-41A8-9A7D-F150C7B95C1C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130A30AA-61B2-4DBC-A4F9-36EB937B9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799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3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FA8710-4CF5-4BB5-AE2F-1C740F1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6EDCB-A254-4302-A25E-D3CB23B5A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730650"/>
            <a:ext cx="10011400" cy="24768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553EA6-A673-477F-8B7E-26DB6507F10F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4AEA21-78E4-4B4D-AE9D-E5A0BE1811FD}"/>
              </a:ext>
            </a:extLst>
          </p:cNvPr>
          <p:cNvGrpSpPr/>
          <p:nvPr/>
        </p:nvGrpSpPr>
        <p:grpSpPr>
          <a:xfrm>
            <a:off x="1465494" y="1443292"/>
            <a:ext cx="1649811" cy="468262"/>
            <a:chOff x="1424803" y="1434057"/>
            <a:chExt cx="1649811" cy="4682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B63E86-798A-4238-80D6-348F8488E74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2EE4D1D-A8DD-421D-895F-8416F7308863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BAA207-A5ED-4339-B5CE-1DF5448E1B9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5829A-093C-48BD-9C65-1A3F23FB3D86}"/>
                </a:ext>
              </a:extLst>
            </p:cNvPr>
            <p:cNvSpPr txBox="1"/>
            <p:nvPr/>
          </p:nvSpPr>
          <p:spPr>
            <a:xfrm>
              <a:off x="1424803" y="1434057"/>
              <a:ext cx="1649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BE1EEF-41B1-4E8D-9DAD-134FFA953CB2}"/>
              </a:ext>
            </a:extLst>
          </p:cNvPr>
          <p:cNvSpPr/>
          <p:nvPr/>
        </p:nvSpPr>
        <p:spPr>
          <a:xfrm>
            <a:off x="3366053" y="2115353"/>
            <a:ext cx="649356" cy="609600"/>
          </a:xfrm>
          <a:prstGeom prst="roundRect">
            <a:avLst/>
          </a:prstGeom>
          <a:solidFill>
            <a:srgbClr val="FFD472"/>
          </a:solidFill>
          <a:ln>
            <a:solidFill>
              <a:srgbClr val="FFD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9F4708-9E4B-4B20-8FDD-E0725F1D088E}"/>
              </a:ext>
            </a:extLst>
          </p:cNvPr>
          <p:cNvGrpSpPr/>
          <p:nvPr/>
        </p:nvGrpSpPr>
        <p:grpSpPr>
          <a:xfrm>
            <a:off x="5113000" y="2796209"/>
            <a:ext cx="784728" cy="754546"/>
            <a:chOff x="5113000" y="2796209"/>
            <a:chExt cx="784728" cy="754546"/>
          </a:xfrm>
        </p:grpSpPr>
        <p:sp>
          <p:nvSpPr>
            <p:cNvPr id="15" name="Star: 16 Points 14">
              <a:extLst>
                <a:ext uri="{FF2B5EF4-FFF2-40B4-BE49-F238E27FC236}">
                  <a16:creationId xmlns:a16="http://schemas.microsoft.com/office/drawing/2014/main" id="{7D520998-4DC6-4196-9D56-BC4FA50CD5E9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solidFill>
              <a:srgbClr val="C4EBFC"/>
            </a:solidFill>
            <a:ln>
              <a:solidFill>
                <a:srgbClr val="C4E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3004981-9BA5-4816-BA7D-CAE71EC250EE}"/>
                </a:ext>
              </a:extLst>
            </p:cNvPr>
            <p:cNvSpPr/>
            <p:nvPr/>
          </p:nvSpPr>
          <p:spPr>
            <a:xfrm>
              <a:off x="5212655" y="2928557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46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82D4A-3FCA-4D7B-A334-13E141DD10FA}"/>
              </a:ext>
            </a:extLst>
          </p:cNvPr>
          <p:cNvGrpSpPr/>
          <p:nvPr/>
        </p:nvGrpSpPr>
        <p:grpSpPr>
          <a:xfrm>
            <a:off x="7821252" y="3058766"/>
            <a:ext cx="784728" cy="753599"/>
            <a:chOff x="7821252" y="3058766"/>
            <a:chExt cx="784728" cy="753599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3EF6799-4524-43DA-87D7-C45064915C89}"/>
                </a:ext>
              </a:extLst>
            </p:cNvPr>
            <p:cNvSpPr/>
            <p:nvPr/>
          </p:nvSpPr>
          <p:spPr>
            <a:xfrm>
              <a:off x="7821252" y="3058766"/>
              <a:ext cx="784728" cy="700434"/>
            </a:xfrm>
            <a:prstGeom prst="triangle">
              <a:avLst/>
            </a:prstGeom>
            <a:solidFill>
              <a:srgbClr val="FCC8C3"/>
            </a:solidFill>
            <a:ln>
              <a:solidFill>
                <a:srgbClr val="FCC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631F6E-3CC7-4E01-9027-C830A85C68B6}"/>
                </a:ext>
              </a:extLst>
            </p:cNvPr>
            <p:cNvSpPr/>
            <p:nvPr/>
          </p:nvSpPr>
          <p:spPr>
            <a:xfrm>
              <a:off x="7920906" y="3289145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16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198018-9CFA-4CEB-A4A6-F28BF5FF1B74}"/>
              </a:ext>
            </a:extLst>
          </p:cNvPr>
          <p:cNvGrpSpPr/>
          <p:nvPr/>
        </p:nvGrpSpPr>
        <p:grpSpPr>
          <a:xfrm>
            <a:off x="9634200" y="2329620"/>
            <a:ext cx="784728" cy="754546"/>
            <a:chOff x="5113000" y="2796209"/>
            <a:chExt cx="784728" cy="754546"/>
          </a:xfrm>
          <a:solidFill>
            <a:srgbClr val="90E3EC"/>
          </a:solidFill>
        </p:grpSpPr>
        <p:sp>
          <p:nvSpPr>
            <p:cNvPr id="23" name="Star: 16 Points 22">
              <a:extLst>
                <a:ext uri="{FF2B5EF4-FFF2-40B4-BE49-F238E27FC236}">
                  <a16:creationId xmlns:a16="http://schemas.microsoft.com/office/drawing/2014/main" id="{FE4D4E72-86A2-432B-93B1-DF962D971702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grpFill/>
            <a:ln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BBF3CE-BDDE-4F8F-9EC1-60EBEA495391}"/>
                </a:ext>
              </a:extLst>
            </p:cNvPr>
            <p:cNvSpPr/>
            <p:nvPr/>
          </p:nvSpPr>
          <p:spPr>
            <a:xfrm>
              <a:off x="5212654" y="2928557"/>
              <a:ext cx="585418" cy="523220"/>
            </a:xfrm>
            <a:prstGeom prst="rect">
              <a:avLst/>
            </a:prstGeom>
            <a:grpFill/>
            <a:ln>
              <a:solidFill>
                <a:srgbClr val="90E3EC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31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72C190-2D29-4C21-BE50-BA04D3A47CDB}"/>
              </a:ext>
            </a:extLst>
          </p:cNvPr>
          <p:cNvSpPr txBox="1"/>
          <p:nvPr/>
        </p:nvSpPr>
        <p:spPr>
          <a:xfrm>
            <a:off x="960227" y="3971641"/>
            <a:ext cx="5210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Tính tổng các số hạng bằng nhau.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8491035-498D-41E3-A4DD-6D53A0AC5216}"/>
              </a:ext>
            </a:extLst>
          </p:cNvPr>
          <p:cNvSpPr/>
          <p:nvPr/>
        </p:nvSpPr>
        <p:spPr>
          <a:xfrm>
            <a:off x="2182363" y="4587779"/>
            <a:ext cx="2930638" cy="67002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24 + 24 + 24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65C38BB-ECEB-468B-BA85-CA70EFE3F760}"/>
              </a:ext>
            </a:extLst>
          </p:cNvPr>
          <p:cNvSpPr/>
          <p:nvPr/>
        </p:nvSpPr>
        <p:spPr>
          <a:xfrm>
            <a:off x="6455586" y="4587779"/>
            <a:ext cx="3374213" cy="670021"/>
          </a:xfrm>
          <a:prstGeom prst="roundRect">
            <a:avLst>
              <a:gd name="adj" fmla="val 29935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2 + 2 + 2 + 2 + 2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C697A4-6A61-4F3B-9DD7-100AB159E1AA}"/>
              </a:ext>
            </a:extLst>
          </p:cNvPr>
          <p:cNvGrpSpPr/>
          <p:nvPr/>
        </p:nvGrpSpPr>
        <p:grpSpPr>
          <a:xfrm>
            <a:off x="3293781" y="5412273"/>
            <a:ext cx="793899" cy="662828"/>
            <a:chOff x="1750173" y="2926500"/>
            <a:chExt cx="793899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C58C39A-1022-4E53-9F23-4F4E19BA12D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41BC13-2598-4570-A2F1-2A5172AB886D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C666BE-6D30-4594-9533-8D9BECCBAF19}"/>
              </a:ext>
            </a:extLst>
          </p:cNvPr>
          <p:cNvGrpSpPr/>
          <p:nvPr/>
        </p:nvGrpSpPr>
        <p:grpSpPr>
          <a:xfrm>
            <a:off x="7838443" y="5418540"/>
            <a:ext cx="793899" cy="662828"/>
            <a:chOff x="1750173" y="2926500"/>
            <a:chExt cx="793899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473458F-6B97-458A-8D42-48321D8F627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FA98B5-BE1B-441F-ACCF-275F1FC97B28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8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6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FA8710-4CF5-4BB5-AE2F-1C740F1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3EB82AF-7D39-4DB2-9D6E-D562D9C084D0}"/>
              </a:ext>
            </a:extLst>
          </p:cNvPr>
          <p:cNvSpPr/>
          <p:nvPr/>
        </p:nvSpPr>
        <p:spPr>
          <a:xfrm>
            <a:off x="2967936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9E24B-07A6-478C-9C4C-204F722BB695}"/>
              </a:ext>
            </a:extLst>
          </p:cNvPr>
          <p:cNvSpPr txBox="1"/>
          <p:nvPr/>
        </p:nvSpPr>
        <p:spPr>
          <a:xfrm>
            <a:off x="3415168" y="730640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Cho bảng sau: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FD9B0B-58CC-44BF-BB92-A07B52C54F0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11867"/>
          <a:ext cx="5638801" cy="3890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543">
                  <a:extLst>
                    <a:ext uri="{9D8B030D-6E8A-4147-A177-3AD203B41FA5}">
                      <a16:colId xmlns:a16="http://schemas.microsoft.com/office/drawing/2014/main" val="392148777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197060027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86283704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415953353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87370731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3693648948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4282844923"/>
                    </a:ext>
                  </a:extLst>
                </a:gridCol>
              </a:tblGrid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14352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96480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46073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96141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245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DC4161-0318-4369-AD61-6CFD984865A9}"/>
              </a:ext>
            </a:extLst>
          </p:cNvPr>
          <p:cNvSpPr txBox="1"/>
          <p:nvPr/>
        </p:nvSpPr>
        <p:spPr>
          <a:xfrm>
            <a:off x="6639114" y="624623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tổng của ba số tròn chục có trong bảng.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AE62E-BB5A-4C32-A9AD-CB77222E6DF5}"/>
              </a:ext>
            </a:extLst>
          </p:cNvPr>
          <p:cNvSpPr/>
          <p:nvPr/>
        </p:nvSpPr>
        <p:spPr>
          <a:xfrm>
            <a:off x="2447926" y="2600325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20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778E55-D923-492C-ADB0-660FFC33E5B0}"/>
              </a:ext>
            </a:extLst>
          </p:cNvPr>
          <p:cNvSpPr/>
          <p:nvPr/>
        </p:nvSpPr>
        <p:spPr>
          <a:xfrm>
            <a:off x="4865472" y="3392478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30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971682-CC82-4127-8D87-EF72488460AB}"/>
              </a:ext>
            </a:extLst>
          </p:cNvPr>
          <p:cNvSpPr/>
          <p:nvPr/>
        </p:nvSpPr>
        <p:spPr>
          <a:xfrm>
            <a:off x="1647827" y="4938724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40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69C2E-A7CB-4427-9626-AFF407225454}"/>
              </a:ext>
            </a:extLst>
          </p:cNvPr>
          <p:cNvSpPr/>
          <p:nvPr/>
        </p:nvSpPr>
        <p:spPr>
          <a:xfrm>
            <a:off x="7080585" y="1674830"/>
            <a:ext cx="3978974" cy="751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20 + 30 + 40 =         </a:t>
            </a:r>
            <a:r>
              <a:rPr lang="vi-VN" sz="3200" i="1" dirty="0"/>
              <a:t> </a:t>
            </a:r>
            <a:endParaRPr lang="vi-VN" sz="32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0BBD5-AF47-4918-B2D0-45DBB3DE2318}"/>
              </a:ext>
            </a:extLst>
          </p:cNvPr>
          <p:cNvSpPr txBox="1"/>
          <p:nvPr/>
        </p:nvSpPr>
        <p:spPr>
          <a:xfrm>
            <a:off x="9870482" y="18026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95F83-E1C2-451E-95E5-F44347B83253}"/>
              </a:ext>
            </a:extLst>
          </p:cNvPr>
          <p:cNvSpPr txBox="1"/>
          <p:nvPr/>
        </p:nvSpPr>
        <p:spPr>
          <a:xfrm>
            <a:off x="6639114" y="2554186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Hai số nào trong bảng có tổng là 23?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B18DC-0DE3-4436-BCA7-22DCEA58C11E}"/>
              </a:ext>
            </a:extLst>
          </p:cNvPr>
          <p:cNvSpPr/>
          <p:nvPr/>
        </p:nvSpPr>
        <p:spPr>
          <a:xfrm>
            <a:off x="838200" y="1831446"/>
            <a:ext cx="796372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11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876200-CD8F-4A00-A372-B19F22EC28D6}"/>
              </a:ext>
            </a:extLst>
          </p:cNvPr>
          <p:cNvSpPr/>
          <p:nvPr/>
        </p:nvSpPr>
        <p:spPr>
          <a:xfrm>
            <a:off x="1657904" y="1830364"/>
            <a:ext cx="786847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12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A7C857-EE7C-4F44-9ABC-B5695C8095A4}"/>
              </a:ext>
            </a:extLst>
          </p:cNvPr>
          <p:cNvSpPr/>
          <p:nvPr/>
        </p:nvSpPr>
        <p:spPr>
          <a:xfrm>
            <a:off x="7648313" y="3486039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11 + 12 = 23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2FCD6-2FAD-4277-A06F-FBA9229CB1E6}"/>
              </a:ext>
            </a:extLst>
          </p:cNvPr>
          <p:cNvSpPr txBox="1"/>
          <p:nvPr/>
        </p:nvSpPr>
        <p:spPr>
          <a:xfrm>
            <a:off x="6639114" y="4243904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Hai số nào trong bảng có tổng lớn nhất?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87C790-D3ED-4BAB-87B8-D3B20973F128}"/>
              </a:ext>
            </a:extLst>
          </p:cNvPr>
          <p:cNvSpPr/>
          <p:nvPr/>
        </p:nvSpPr>
        <p:spPr>
          <a:xfrm>
            <a:off x="4870450" y="4938724"/>
            <a:ext cx="796372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44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DFDAF6-A3E1-420E-8DFC-E971179C8D1A}"/>
              </a:ext>
            </a:extLst>
          </p:cNvPr>
          <p:cNvSpPr/>
          <p:nvPr/>
        </p:nvSpPr>
        <p:spPr>
          <a:xfrm>
            <a:off x="5690154" y="4937642"/>
            <a:ext cx="786847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45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AB75596-458F-4D30-AAA6-48F3640502CE}"/>
              </a:ext>
            </a:extLst>
          </p:cNvPr>
          <p:cNvSpPr/>
          <p:nvPr/>
        </p:nvSpPr>
        <p:spPr>
          <a:xfrm>
            <a:off x="7645639" y="5248935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44 + 45 = 89</a:t>
            </a:r>
          </a:p>
        </p:txBody>
      </p:sp>
    </p:spTree>
    <p:extLst>
      <p:ext uri="{BB962C8B-B14F-4D97-AF65-F5344CB8AC3E}">
        <p14:creationId xmlns:p14="http://schemas.microsoft.com/office/powerpoint/2010/main" val="321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7ACB79-DA27-4B74-8B46-326B444B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351" y="2361476"/>
            <a:ext cx="6381881" cy="4086885"/>
          </a:xfrm>
          <a:prstGeom prst="rect">
            <a:avLst/>
          </a:prstGeom>
        </p:spPr>
      </p:pic>
      <p:pic>
        <p:nvPicPr>
          <p:cNvPr id="1026" name="Picture 2" descr="Hình ảnh Thợ Mộc PNG, Vector, PSD, và biểu tượng để tải về miễn phí |  pngtree">
            <a:extLst>
              <a:ext uri="{FF2B5EF4-FFF2-40B4-BE49-F238E27FC236}">
                <a16:creationId xmlns:a16="http://schemas.microsoft.com/office/drawing/2014/main" id="{EFBD4893-9D98-4C6E-86CC-4222FF4A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333" y1="37222" x2="43889" y2="37500"/>
                        <a14:foregroundMark x1="43889" y1="37500" x2="43889" y2="37500"/>
                        <a14:foregroundMark x1="54444" y1="46389" x2="54444" y2="46389"/>
                        <a14:foregroundMark x1="82222" y1="54444" x2="82222" y2="54444"/>
                        <a14:foregroundMark x1="82222" y1="54444" x2="82222" y2="54444"/>
                        <a14:foregroundMark x1="84167" y1="41944" x2="84167" y2="41944"/>
                        <a14:foregroundMark x1="44167" y1="36111" x2="44167" y2="36111"/>
                        <a14:foregroundMark x1="43889" y1="36389" x2="43611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192305"/>
            <a:ext cx="2708952" cy="27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2F88D6CC-6491-49D9-A498-9B716D35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FC6F49-55A2-4C34-B62F-BB8586F1AE41}"/>
              </a:ext>
            </a:extLst>
          </p:cNvPr>
          <p:cNvSpPr/>
          <p:nvPr/>
        </p:nvSpPr>
        <p:spPr>
          <a:xfrm>
            <a:off x="2853636" y="5306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2BC23-2CBA-4279-BB84-5413D2B887BC}"/>
              </a:ext>
            </a:extLst>
          </p:cNvPr>
          <p:cNvSpPr txBox="1"/>
          <p:nvPr/>
        </p:nvSpPr>
        <p:spPr>
          <a:xfrm>
            <a:off x="3300868" y="530613"/>
            <a:ext cx="804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thanh gỗ dài 92cm. Bác thợ mộc đã cưa đi một đoạn dài 27cm. Hỏi thanh gỗ còn lại dài bao nhiêu xăng-ti-mét?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15D74-7BBA-4D89-9FEA-E50D7C3DC3AF}"/>
              </a:ext>
            </a:extLst>
          </p:cNvPr>
          <p:cNvSpPr txBox="1"/>
          <p:nvPr/>
        </p:nvSpPr>
        <p:spPr>
          <a:xfrm>
            <a:off x="6306905" y="139410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F72E6-8C03-46F3-A816-BD18EDE32BE8}"/>
              </a:ext>
            </a:extLst>
          </p:cNvPr>
          <p:cNvSpPr txBox="1"/>
          <p:nvPr/>
        </p:nvSpPr>
        <p:spPr>
          <a:xfrm>
            <a:off x="4178673" y="1894537"/>
            <a:ext cx="654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Thanh gỗ còn lại dài số xăng-ti-mét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2A1EE-1DCA-4F63-8ABF-66A18F45147E}"/>
              </a:ext>
            </a:extLst>
          </p:cNvPr>
          <p:cNvSpPr txBox="1"/>
          <p:nvPr/>
        </p:nvSpPr>
        <p:spPr>
          <a:xfrm>
            <a:off x="4667250" y="247531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92 – 27 = 65 (cm)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F8DEA-F4D1-4F4E-AE66-52224DFE633A}"/>
              </a:ext>
            </a:extLst>
          </p:cNvPr>
          <p:cNvSpPr txBox="1"/>
          <p:nvPr/>
        </p:nvSpPr>
        <p:spPr>
          <a:xfrm>
            <a:off x="5998931" y="3021516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65cm.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6D78DF-CDE6-4B82-84CB-DA90E87F3555}"/>
              </a:ext>
            </a:extLst>
          </p:cNvPr>
          <p:cNvSpPr/>
          <p:nvPr/>
        </p:nvSpPr>
        <p:spPr>
          <a:xfrm>
            <a:off x="1032399" y="37096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9AA66F-F162-4C7D-AA23-D97D609A6C08}"/>
              </a:ext>
            </a:extLst>
          </p:cNvPr>
          <p:cNvGrpSpPr/>
          <p:nvPr/>
        </p:nvGrpSpPr>
        <p:grpSpPr>
          <a:xfrm>
            <a:off x="1596921" y="3780214"/>
            <a:ext cx="1116312" cy="461666"/>
            <a:chOff x="1870518" y="1440653"/>
            <a:chExt cx="1116312" cy="4616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70DC0C-5C62-4F03-BCF2-4E1F0756938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5179AE-2D65-4501-97C2-B03C877836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C703AB-591B-4013-B2C6-E5DB3434005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EBD7C3-ADE3-498B-A526-A6D9DD7215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212DDBF-C077-415B-98BA-462119CEBDBE}"/>
              </a:ext>
            </a:extLst>
          </p:cNvPr>
          <p:cNvSpPr/>
          <p:nvPr/>
        </p:nvSpPr>
        <p:spPr>
          <a:xfrm rot="5400000">
            <a:off x="2539678" y="4429538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96B9B-00B0-440F-9FB7-363744DCE791}"/>
              </a:ext>
            </a:extLst>
          </p:cNvPr>
          <p:cNvSpPr txBox="1"/>
          <p:nvPr/>
        </p:nvSpPr>
        <p:spPr>
          <a:xfrm>
            <a:off x="730152" y="5021982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A01DFD-2E89-40E6-A715-10745CE73722}"/>
              </a:ext>
            </a:extLst>
          </p:cNvPr>
          <p:cNvSpPr/>
          <p:nvPr/>
        </p:nvSpPr>
        <p:spPr>
          <a:xfrm>
            <a:off x="7740926" y="496215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02D19B-E554-47E2-B3B9-B667EC04A9CD}"/>
              </a:ext>
            </a:extLst>
          </p:cNvPr>
          <p:cNvSpPr/>
          <p:nvPr/>
        </p:nvSpPr>
        <p:spPr>
          <a:xfrm>
            <a:off x="8727322" y="496215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6A1477-2562-4B52-A914-C3C6852D97A8}"/>
              </a:ext>
            </a:extLst>
          </p:cNvPr>
          <p:cNvSpPr/>
          <p:nvPr/>
        </p:nvSpPr>
        <p:spPr>
          <a:xfrm>
            <a:off x="7278228" y="454419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273B5E-1A2E-41BC-A5FF-6D752DE693E7}"/>
              </a:ext>
            </a:extLst>
          </p:cNvPr>
          <p:cNvSpPr/>
          <p:nvPr/>
        </p:nvSpPr>
        <p:spPr>
          <a:xfrm>
            <a:off x="8264624" y="454419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2148B6-07D6-4757-8D71-4D26734854D2}"/>
              </a:ext>
            </a:extLst>
          </p:cNvPr>
          <p:cNvSpPr/>
          <p:nvPr/>
        </p:nvSpPr>
        <p:spPr>
          <a:xfrm>
            <a:off x="7858274" y="4126230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4AFA26-30F4-4050-A1F9-5646A45FAC68}"/>
              </a:ext>
            </a:extLst>
          </p:cNvPr>
          <p:cNvSpPr/>
          <p:nvPr/>
        </p:nvSpPr>
        <p:spPr>
          <a:xfrm>
            <a:off x="7354469" y="3712042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9905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6" grpId="0" animBg="1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240</Words>
  <Application>Microsoft Office PowerPoint</Application>
  <PresentationFormat>Widescreen</PresentationFormat>
  <Paragraphs>94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Corbel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2021-12-26T02:03:12Z</dcterms:created>
  <dcterms:modified xsi:type="dcterms:W3CDTF">2021-12-26T02:04:44Z</dcterms:modified>
</cp:coreProperties>
</file>