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95" r:id="rId4"/>
    <p:sldId id="297" r:id="rId5"/>
    <p:sldId id="298" r:id="rId6"/>
    <p:sldId id="299" r:id="rId7"/>
    <p:sldId id="30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F76B-3427-42F0-A447-132A8D546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09B9B-A5EF-46EA-A5B4-678A8EA27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35CBF1-4596-4E88-A320-5E2D8412AE94}"/>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5" name="Footer Placeholder 4">
            <a:extLst>
              <a:ext uri="{FF2B5EF4-FFF2-40B4-BE49-F238E27FC236}">
                <a16:creationId xmlns:a16="http://schemas.microsoft.com/office/drawing/2014/main" id="{22B2E702-304E-4EC6-98C4-46D6A20D9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91DA4-FAA4-4BB3-8297-2358B63B4EC1}"/>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28959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D99B-CEB1-4E6E-A3B4-42EB268B57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366802-8067-49D9-91DC-43D0A6CDD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1A3A6-EDEC-419C-A8B0-C49B4F1C4297}"/>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5" name="Footer Placeholder 4">
            <a:extLst>
              <a:ext uri="{FF2B5EF4-FFF2-40B4-BE49-F238E27FC236}">
                <a16:creationId xmlns:a16="http://schemas.microsoft.com/office/drawing/2014/main" id="{99A20C6A-8FCE-455E-91DA-BD3344ECA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7FE56-D265-4D33-9CDC-788DB2680DED}"/>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292936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F35C3-127A-4E98-A3B7-1CFAC9676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19E617-DD93-4A93-9B2D-13EF117B6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6AAC9-27F1-49E4-B416-26B696C868AB}"/>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5" name="Footer Placeholder 4">
            <a:extLst>
              <a:ext uri="{FF2B5EF4-FFF2-40B4-BE49-F238E27FC236}">
                <a16:creationId xmlns:a16="http://schemas.microsoft.com/office/drawing/2014/main" id="{ACA44AD4-538F-423E-9A0C-328C47383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9A1F4-B167-476C-82FC-E8AD6B96CAEA}"/>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176886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rgbClr val="7030A0"/>
        </a:solidFill>
        <a:effectLst/>
      </p:bgPr>
    </p:bg>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972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CEC0-405F-48EB-8F9F-E5BFB322B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6C7358-E108-4FD4-AAD8-445E6D05F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3F1B4-AF4C-4ECD-ABD3-2A7F14E3E974}"/>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5" name="Footer Placeholder 4">
            <a:extLst>
              <a:ext uri="{FF2B5EF4-FFF2-40B4-BE49-F238E27FC236}">
                <a16:creationId xmlns:a16="http://schemas.microsoft.com/office/drawing/2014/main" id="{9F912068-B057-48AA-8A93-581D592BD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1346-FFE7-4372-B7B8-C4FFB6B47BAE}"/>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351300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AA53-93CA-459A-BC08-827706191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3B6C4-7B9E-44A2-8C3C-73AC2BCD1C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5EEEFE-B7F0-4F41-94DF-BC08AAA18CFC}"/>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5" name="Footer Placeholder 4">
            <a:extLst>
              <a:ext uri="{FF2B5EF4-FFF2-40B4-BE49-F238E27FC236}">
                <a16:creationId xmlns:a16="http://schemas.microsoft.com/office/drawing/2014/main" id="{39A19D36-72D6-4E20-88D1-C1B94430F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8C939-7CAA-4164-8D31-CE838F4308BB}"/>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35372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5478-F3E7-445A-A34E-AB2FFD179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AE9AF-244A-480C-A7BD-A6CFBB7D6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C232D-307A-43D7-A760-A0A5A73BF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25F25-D5C1-4A05-B60C-1D037F57D282}"/>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6" name="Footer Placeholder 5">
            <a:extLst>
              <a:ext uri="{FF2B5EF4-FFF2-40B4-BE49-F238E27FC236}">
                <a16:creationId xmlns:a16="http://schemas.microsoft.com/office/drawing/2014/main" id="{895C3D24-9FE2-4241-8DDD-4F289F86D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80613-EB7A-4450-9EA0-15FDA191EB5E}"/>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213276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0CAD-2DA4-4425-BA63-2FE615759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B5FF-1393-4F53-B382-F25EE1D80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CC67F-27AB-4031-8441-C551E0258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812120-0101-4460-BF79-D033E21AA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8395-A035-4213-9D87-900BC7C0A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5A82E-3F7D-4B9C-8939-403B017572EC}"/>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8" name="Footer Placeholder 7">
            <a:extLst>
              <a:ext uri="{FF2B5EF4-FFF2-40B4-BE49-F238E27FC236}">
                <a16:creationId xmlns:a16="http://schemas.microsoft.com/office/drawing/2014/main" id="{3D58E281-E28B-4214-875C-4D7648FA00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1A900-652E-4B04-9797-FE1695DBEF35}"/>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279440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8C5-FBF2-489F-A2D5-4C54D14BA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C7FE86-19CB-4EE3-9751-06FDD5AE22F5}"/>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4" name="Footer Placeholder 3">
            <a:extLst>
              <a:ext uri="{FF2B5EF4-FFF2-40B4-BE49-F238E27FC236}">
                <a16:creationId xmlns:a16="http://schemas.microsoft.com/office/drawing/2014/main" id="{DEE46CE8-A7CB-4252-B491-73B94BA75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68405A-7294-413A-B601-BCA7E2064553}"/>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101244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DCABA-A175-4E95-9F4E-294F48B08F70}"/>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3" name="Footer Placeholder 2">
            <a:extLst>
              <a:ext uri="{FF2B5EF4-FFF2-40B4-BE49-F238E27FC236}">
                <a16:creationId xmlns:a16="http://schemas.microsoft.com/office/drawing/2014/main" id="{371084DA-7FD0-4AD6-AB6F-83AF48570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CEE350-CD09-41CA-B3E9-C8A6F2B8F814}"/>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99280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AB8F-C7DB-42FC-87F8-B199DA0C7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A72960-6238-4EC0-BBC6-0D928DF9F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EF355-106C-4CB2-8D13-BC84B11B8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F6760-7D52-4A81-9075-41A8CF05674D}"/>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6" name="Footer Placeholder 5">
            <a:extLst>
              <a:ext uri="{FF2B5EF4-FFF2-40B4-BE49-F238E27FC236}">
                <a16:creationId xmlns:a16="http://schemas.microsoft.com/office/drawing/2014/main" id="{E7810F6F-9E00-4023-B826-7364CC712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DAE4F-9182-46BF-9788-355859FA3C3F}"/>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131544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7CF4-909C-4012-B81C-C21F814D6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B2E90-EC3B-46DE-9DB5-F0303075B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53680-6EBC-4F50-ACD4-5A3AF476D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9AEAA-F5F0-4FA5-8CCE-48E43294BC03}"/>
              </a:ext>
            </a:extLst>
          </p:cNvPr>
          <p:cNvSpPr>
            <a:spLocks noGrp="1"/>
          </p:cNvSpPr>
          <p:nvPr>
            <p:ph type="dt" sz="half" idx="10"/>
          </p:nvPr>
        </p:nvSpPr>
        <p:spPr/>
        <p:txBody>
          <a:bodyPr/>
          <a:lstStyle/>
          <a:p>
            <a:fld id="{2DC2851C-1512-4E10-A662-9AA1674BF59C}" type="datetimeFigureOut">
              <a:rPr lang="en-US" smtClean="0"/>
              <a:t>12/26/2021</a:t>
            </a:fld>
            <a:endParaRPr lang="en-US"/>
          </a:p>
        </p:txBody>
      </p:sp>
      <p:sp>
        <p:nvSpPr>
          <p:cNvPr id="6" name="Footer Placeholder 5">
            <a:extLst>
              <a:ext uri="{FF2B5EF4-FFF2-40B4-BE49-F238E27FC236}">
                <a16:creationId xmlns:a16="http://schemas.microsoft.com/office/drawing/2014/main" id="{81166470-AC2A-466D-ACD5-E6E97CF92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9AF9F-9144-4BA9-9A3B-C24161D29B8B}"/>
              </a:ext>
            </a:extLst>
          </p:cNvPr>
          <p:cNvSpPr>
            <a:spLocks noGrp="1"/>
          </p:cNvSpPr>
          <p:nvPr>
            <p:ph type="sldNum" sz="quarter" idx="12"/>
          </p:nvPr>
        </p:nvSpPr>
        <p:spPr/>
        <p:txBody>
          <a:bodyPr/>
          <a:lstStyle/>
          <a:p>
            <a:fld id="{AE07F095-391E-4D6E-BB0A-4FB689F6540F}" type="slidenum">
              <a:rPr lang="en-US" smtClean="0"/>
              <a:t>‹#›</a:t>
            </a:fld>
            <a:endParaRPr lang="en-US"/>
          </a:p>
        </p:txBody>
      </p:sp>
    </p:spTree>
    <p:extLst>
      <p:ext uri="{BB962C8B-B14F-4D97-AF65-F5344CB8AC3E}">
        <p14:creationId xmlns:p14="http://schemas.microsoft.com/office/powerpoint/2010/main" val="376528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4C909-E23F-468A-B994-97781942E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82FA7-EA92-4954-94F6-F1DE0224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17A1-F004-4CBC-BD53-7D7720235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2851C-1512-4E10-A662-9AA1674BF59C}" type="datetimeFigureOut">
              <a:rPr lang="en-US" smtClean="0"/>
              <a:t>12/26/2021</a:t>
            </a:fld>
            <a:endParaRPr lang="en-US"/>
          </a:p>
        </p:txBody>
      </p:sp>
      <p:sp>
        <p:nvSpPr>
          <p:cNvPr id="5" name="Footer Placeholder 4">
            <a:extLst>
              <a:ext uri="{FF2B5EF4-FFF2-40B4-BE49-F238E27FC236}">
                <a16:creationId xmlns:a16="http://schemas.microsoft.com/office/drawing/2014/main" id="{F8AD6E25-A04F-4C50-845E-139B0E356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A4E008-0849-4BEB-8BAA-0E0716436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7F095-391E-4D6E-BB0A-4FB689F6540F}" type="slidenum">
              <a:rPr lang="en-US" smtClean="0"/>
              <a:t>‹#›</a:t>
            </a:fld>
            <a:endParaRPr lang="en-US"/>
          </a:p>
        </p:txBody>
      </p:sp>
    </p:spTree>
    <p:extLst>
      <p:ext uri="{BB962C8B-B14F-4D97-AF65-F5344CB8AC3E}">
        <p14:creationId xmlns:p14="http://schemas.microsoft.com/office/powerpoint/2010/main" val="309230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04B39-305B-4AA0-B793-52945888CE53}"/>
              </a:ext>
            </a:extLst>
          </p:cNvPr>
          <p:cNvPicPr>
            <a:picLocks noChangeAspect="1"/>
          </p:cNvPicPr>
          <p:nvPr/>
        </p:nvPicPr>
        <p:blipFill>
          <a:blip r:embed="rId2"/>
          <a:stretch>
            <a:fillRect/>
          </a:stretch>
        </p:blipFill>
        <p:spPr>
          <a:xfrm>
            <a:off x="26973" y="0"/>
            <a:ext cx="12138053" cy="6858000"/>
          </a:xfrm>
          <a:prstGeom prst="rect">
            <a:avLst/>
          </a:prstGeom>
        </p:spPr>
      </p:pic>
    </p:spTree>
    <p:extLst>
      <p:ext uri="{BB962C8B-B14F-4D97-AF65-F5344CB8AC3E}">
        <p14:creationId xmlns:p14="http://schemas.microsoft.com/office/powerpoint/2010/main" val="90063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92FE6711-E9E2-4538-8C6B-D6FC333BAE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98719"/>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C662937E-3713-4B31-AC3D-685F1BAF2D44}"/>
              </a:ext>
            </a:extLst>
          </p:cNvPr>
          <p:cNvSpPr txBox="1"/>
          <p:nvPr/>
        </p:nvSpPr>
        <p:spPr>
          <a:xfrm>
            <a:off x="3840163" y="2501900"/>
            <a:ext cx="2447925" cy="434975"/>
          </a:xfrm>
          <a:prstGeom prst="rect">
            <a:avLst/>
          </a:prstGeom>
          <a:noFill/>
        </p:spPr>
        <p:txBody>
          <a:bodyPr lIns="0" tIns="0" rIns="0" bIns="0"/>
          <a:lstStyle/>
          <a:p>
            <a:pPr algn="ctr">
              <a:defRPr/>
            </a:pPr>
            <a:endParaRPr lang="en-US" sz="4800" dirty="0">
              <a:solidFill>
                <a:srgbClr val="000000">
                  <a:lumMod val="75000"/>
                  <a:lumOff val="25000"/>
                </a:srgbClr>
              </a:solidFill>
              <a:latin typeface="Times New Roman" panose="02020603050405020304" pitchFamily="18" charset="0"/>
              <a:ea typeface="inpin heiti" charset="-122"/>
              <a:cs typeface="Times New Roman" panose="02020603050405020304" pitchFamily="18" charset="0"/>
            </a:endParaRPr>
          </a:p>
        </p:txBody>
      </p:sp>
      <p:pic>
        <p:nvPicPr>
          <p:cNvPr id="4" name="图片 5">
            <a:extLst>
              <a:ext uri="{FF2B5EF4-FFF2-40B4-BE49-F238E27FC236}">
                <a16:creationId xmlns:a16="http://schemas.microsoft.com/office/drawing/2014/main" id="{F1FF87E0-ECF3-46CE-9046-BC588181BA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4054475"/>
            <a:ext cx="34988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D47AB6DD-D6C5-40AC-A878-B7E49360A480}"/>
              </a:ext>
            </a:extLst>
          </p:cNvPr>
          <p:cNvSpPr txBox="1">
            <a:spLocks noChangeArrowheads="1"/>
          </p:cNvSpPr>
          <p:nvPr/>
        </p:nvSpPr>
        <p:spPr bwMode="auto">
          <a:xfrm>
            <a:off x="2685001" y="783659"/>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u="sng" dirty="0" err="1">
                <a:solidFill>
                  <a:srgbClr val="000000"/>
                </a:solidFill>
                <a:latin typeface=".VnAvant" panose="020B7200000000000000" pitchFamily="34" charset="0"/>
              </a:rPr>
              <a:t>To¸n</a:t>
            </a:r>
            <a:endParaRPr lang="en-US" sz="4000" u="sng" dirty="0">
              <a:solidFill>
                <a:srgbClr val="000000"/>
              </a:solidFill>
              <a:latin typeface=".VnAvant" panose="020B7200000000000000" pitchFamily="34" charset="0"/>
            </a:endParaRPr>
          </a:p>
        </p:txBody>
      </p:sp>
      <p:pic>
        <p:nvPicPr>
          <p:cNvPr id="6" name="图片 9">
            <a:extLst>
              <a:ext uri="{FF2B5EF4-FFF2-40B4-BE49-F238E27FC236}">
                <a16:creationId xmlns:a16="http://schemas.microsoft.com/office/drawing/2014/main" id="{60081C26-3B79-4534-9970-D63BFF1332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974" y="-637799"/>
            <a:ext cx="2096378" cy="2268995"/>
          </a:xfrm>
          <a:prstGeom prst="rect">
            <a:avLst/>
          </a:prstGeom>
        </p:spPr>
      </p:pic>
      <p:pic>
        <p:nvPicPr>
          <p:cNvPr id="7" name="图片 2">
            <a:extLst>
              <a:ext uri="{FF2B5EF4-FFF2-40B4-BE49-F238E27FC236}">
                <a16:creationId xmlns:a16="http://schemas.microsoft.com/office/drawing/2014/main" id="{25B8B890-F016-4BA0-9ACA-E36917CE49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542" y="214581"/>
            <a:ext cx="1694696" cy="2161906"/>
          </a:xfrm>
          <a:prstGeom prst="rect">
            <a:avLst/>
          </a:prstGeom>
        </p:spPr>
      </p:pic>
      <p:sp>
        <p:nvSpPr>
          <p:cNvPr id="8" name="TextBox 7">
            <a:extLst>
              <a:ext uri="{FF2B5EF4-FFF2-40B4-BE49-F238E27FC236}">
                <a16:creationId xmlns:a16="http://schemas.microsoft.com/office/drawing/2014/main" id="{E3809AD5-E762-45EE-9F25-7F26BF0AB02A}"/>
              </a:ext>
            </a:extLst>
          </p:cNvPr>
          <p:cNvSpPr txBox="1"/>
          <p:nvPr/>
        </p:nvSpPr>
        <p:spPr>
          <a:xfrm>
            <a:off x="34263" y="2088725"/>
            <a:ext cx="11378129" cy="2123658"/>
          </a:xfrm>
          <a:prstGeom prst="rect">
            <a:avLst/>
          </a:prstGeom>
          <a:noFill/>
        </p:spPr>
        <p:txBody>
          <a:bodyPr wrap="square">
            <a:spAutoFit/>
          </a:bodyPr>
          <a:lstStyle/>
          <a:p>
            <a:pPr algn="ctr">
              <a:defRPr/>
            </a:pP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Bài 33: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Ôn</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tập</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phép</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cộng,phép</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trừ</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trong</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phạm</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vi </a:t>
            </a:r>
            <a:r>
              <a:rPr lang="en-US" sz="4400" spc="10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20,100.</a:t>
            </a:r>
          </a:p>
          <a:p>
            <a:pPr algn="ctr">
              <a:defRPr/>
            </a:pPr>
            <a:r>
              <a:rPr lang="en-US" sz="4400" spc="10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(Tiết 3)</a:t>
            </a:r>
            <a:endPar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9" name="1">
            <a:extLst>
              <a:ext uri="{FF2B5EF4-FFF2-40B4-BE49-F238E27FC236}">
                <a16:creationId xmlns:a16="http://schemas.microsoft.com/office/drawing/2014/main" id="{F34FD01A-78A6-40BE-9271-373D5D6C2B05}"/>
              </a:ext>
            </a:extLst>
          </p:cNvPr>
          <p:cNvPicPr>
            <a:picLocks noChangeAspect="1"/>
          </p:cNvPicPr>
          <p:nvPr/>
        </p:nvPicPr>
        <p:blipFill>
          <a:blip r:embed="rId6" cstate="email"/>
          <a:stretch>
            <a:fillRect/>
          </a:stretch>
        </p:blipFill>
        <p:spPr>
          <a:xfrm flipH="1">
            <a:off x="0" y="1"/>
            <a:ext cx="4355558" cy="1736300"/>
          </a:xfrm>
          <a:prstGeom prst="rect">
            <a:avLst/>
          </a:prstGeom>
        </p:spPr>
      </p:pic>
    </p:spTree>
    <p:extLst>
      <p:ext uri="{BB962C8B-B14F-4D97-AF65-F5344CB8AC3E}">
        <p14:creationId xmlns:p14="http://schemas.microsoft.com/office/powerpoint/2010/main" val="32376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435">
                                          <p:stCondLst>
                                            <p:cond delay="0"/>
                                          </p:stCondLst>
                                        </p:cTn>
                                        <p:tgtEl>
                                          <p:spTgt spid="6"/>
                                        </p:tgtEl>
                                      </p:cBhvr>
                                    </p:animEffect>
                                    <p:anim calcmode="lin" valueType="num">
                                      <p:cBhvr>
                                        <p:cTn id="24"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9" dur="20">
                                          <p:stCondLst>
                                            <p:cond delay="487"/>
                                          </p:stCondLst>
                                        </p:cTn>
                                        <p:tgtEl>
                                          <p:spTgt spid="6"/>
                                        </p:tgtEl>
                                      </p:cBhvr>
                                      <p:to x="100000" y="60000"/>
                                    </p:animScale>
                                    <p:animScale>
                                      <p:cBhvr>
                                        <p:cTn id="30" dur="124" decel="50000">
                                          <p:stCondLst>
                                            <p:cond delay="507"/>
                                          </p:stCondLst>
                                        </p:cTn>
                                        <p:tgtEl>
                                          <p:spTgt spid="6"/>
                                        </p:tgtEl>
                                      </p:cBhvr>
                                      <p:to x="100000" y="100000"/>
                                    </p:animScale>
                                    <p:animScale>
                                      <p:cBhvr>
                                        <p:cTn id="31" dur="20">
                                          <p:stCondLst>
                                            <p:cond delay="984"/>
                                          </p:stCondLst>
                                        </p:cTn>
                                        <p:tgtEl>
                                          <p:spTgt spid="6"/>
                                        </p:tgtEl>
                                      </p:cBhvr>
                                      <p:to x="100000" y="80000"/>
                                    </p:animScale>
                                    <p:animScale>
                                      <p:cBhvr>
                                        <p:cTn id="32" dur="124" decel="50000">
                                          <p:stCondLst>
                                            <p:cond delay="1004"/>
                                          </p:stCondLst>
                                        </p:cTn>
                                        <p:tgtEl>
                                          <p:spTgt spid="6"/>
                                        </p:tgtEl>
                                      </p:cBhvr>
                                      <p:to x="100000" y="100000"/>
                                    </p:animScale>
                                    <p:animScale>
                                      <p:cBhvr>
                                        <p:cTn id="33" dur="20">
                                          <p:stCondLst>
                                            <p:cond delay="1231"/>
                                          </p:stCondLst>
                                        </p:cTn>
                                        <p:tgtEl>
                                          <p:spTgt spid="6"/>
                                        </p:tgtEl>
                                      </p:cBhvr>
                                      <p:to x="100000" y="90000"/>
                                    </p:animScale>
                                    <p:animScale>
                                      <p:cBhvr>
                                        <p:cTn id="34" dur="124" decel="50000">
                                          <p:stCondLst>
                                            <p:cond delay="1251"/>
                                          </p:stCondLst>
                                        </p:cTn>
                                        <p:tgtEl>
                                          <p:spTgt spid="6"/>
                                        </p:tgtEl>
                                      </p:cBhvr>
                                      <p:to x="100000" y="100000"/>
                                    </p:animScale>
                                    <p:animScale>
                                      <p:cBhvr>
                                        <p:cTn id="35" dur="20">
                                          <p:stCondLst>
                                            <p:cond delay="1356"/>
                                          </p:stCondLst>
                                        </p:cTn>
                                        <p:tgtEl>
                                          <p:spTgt spid="6"/>
                                        </p:tgtEl>
                                      </p:cBhvr>
                                      <p:to x="100000" y="95000"/>
                                    </p:animScale>
                                    <p:animScale>
                                      <p:cBhvr>
                                        <p:cTn id="36" dur="124" decel="50000">
                                          <p:stCondLst>
                                            <p:cond delay="1376"/>
                                          </p:stCondLst>
                                        </p:cTn>
                                        <p:tgtEl>
                                          <p:spTgt spid="6"/>
                                        </p:tgtEl>
                                      </p:cBhvr>
                                      <p:to x="100000" y="100000"/>
                                    </p:animScale>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ppt_x</p:attrName>
                                        </p:attrNameLst>
                                      </p:cBhvr>
                                      <p:tavLst>
                                        <p:tav tm="0">
                                          <p:val>
                                            <p:strVal val="#ppt_x"/>
                                          </p:val>
                                        </p:tav>
                                        <p:tav tm="100000">
                                          <p:val>
                                            <p:strVal val="#ppt_x"/>
                                          </p:val>
                                        </p:tav>
                                      </p:tavLst>
                                    </p:anim>
                                    <p:anim calcmode="lin" valueType="num">
                                      <p:cBhvr>
                                        <p:cTn id="4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D3F79-89A7-4FD7-A10A-5B9C0237F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851" cy="6858000"/>
          </a:xfrm>
          <a:prstGeom prst="rect">
            <a:avLst/>
          </a:prstGeom>
        </p:spPr>
      </p:pic>
    </p:spTree>
    <p:extLst>
      <p:ext uri="{BB962C8B-B14F-4D97-AF65-F5344CB8AC3E}">
        <p14:creationId xmlns:p14="http://schemas.microsoft.com/office/powerpoint/2010/main" val="265956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244</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2</cp:revision>
  <dcterms:created xsi:type="dcterms:W3CDTF">2021-12-26T02:00:46Z</dcterms:created>
  <dcterms:modified xsi:type="dcterms:W3CDTF">2021-12-26T02:02:50Z</dcterms:modified>
</cp:coreProperties>
</file>