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11" r:id="rId3"/>
    <p:sldId id="312" r:id="rId4"/>
    <p:sldId id="292" r:id="rId5"/>
    <p:sldId id="293" r:id="rId6"/>
    <p:sldId id="294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CA12-5964-4446-9C46-B607C3AA1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23B5E-7BF1-4B09-89B1-8CA9690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E8E54-80CE-49E0-B578-37006FEA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3EEE0-BB2A-422B-A67F-7B6ACB15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1DAF6-E3DB-4ADA-9DD5-36E87413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5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36CF-29F7-467C-9D61-4923F30E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AFDAC-CB7E-4DA5-BBEE-10DD073B7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517C0-0E99-4578-8E45-FD93CFF0A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A137D-1CFD-489C-AA81-33D4DA57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AED84-2D07-4E94-9E45-DFC4D2E0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057FB-DFA5-4E36-AAA5-100A82CDD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F9D67-E1DC-4CFA-AA0F-59790DD72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95F99-3B10-4BE7-B3BA-4496A3BA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FDBE3-9076-403B-B18B-D8E2598F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EDB3-206A-4350-A9BF-9BADCA10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97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06812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26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A5D3-FDD1-416D-98DB-8ACF6549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D47B6-CB37-4958-B89A-E562613D5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96CCD-C8F8-447D-834A-CA5AF123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8E535-BFD4-44C1-ACD9-B502F874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1B229-0E87-4683-8626-1CEB9209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1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29B7-5A58-4EB5-8A36-75840700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C45C-0790-4FDD-814B-D0B47DA6C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1127-5C9F-4066-8B5C-9FEEA8F5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DFDCF-4132-447A-A57A-AADF6FCA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F53A2-80FF-46FF-83A6-8D50E255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78C2A-269D-4ECA-91EF-51E04D44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F0E9-32CC-4A42-AC2F-7D032E7E3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08D1C-EFFC-485C-AD86-9C5B9F41D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2736B-1E3B-4E4B-B04E-2774B7EF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36BAA-8BC2-4C03-904E-9C5325AD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774D-9552-47F1-81E0-8C5D8DF2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CFF6-BE17-498A-B86A-7610195D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74682-BFD2-4FBE-A9AB-2C001068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41CF5-9CD7-460D-9E6E-3E4A4A38F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F93DD-9735-4C03-A5D9-DF2432C14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4162E-B3DD-4011-8744-19DA52E2B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2EAEFE-B39A-43BB-847E-FCE680EB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0ADE1-09BB-4B57-B67C-7F101865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047190-A093-4D57-B158-05D32F73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1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1FF81-D9BC-4581-83A6-1692C388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D10C4-9A3A-47AC-89E8-EA28FDE6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A35DC-EB91-4349-B780-782FCA8E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7FADB-0395-4948-B822-D89E3BB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3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0A512-0EFD-4E68-913E-919F0DF4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45BF8-516E-40A6-B33B-012F6DDC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E6DFF-C764-4838-9C1B-F85CBF70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7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B124-B900-4845-B652-323DBAB6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63B4D-BE6C-4D58-9A0B-33A2DDFF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1EF25-7B68-457E-B9C9-E1C69E667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E02C9-352B-4593-8A6A-41070940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E37FE-C519-40BC-943A-5FD3DAB8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AB6D6-3D8D-4FDB-9A3D-6D6C7923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9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3F21-9976-48AB-86BF-FF40FACC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9DE8E-72C8-4E2C-9D45-09B394497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935BB-1799-493A-88C8-92367E8F2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C94B0-B7B7-439F-93E6-C737F612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50F97-832B-46AD-BC5E-398816B4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3CE48-0106-4FB9-916B-39999DC8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FB20E-BA1A-44BD-8254-6BD6E297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7E2DE-9B01-4260-8C03-F715A0B57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C11A-5FDD-4901-807D-604072FD4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BFEA4-83DC-41F4-A54C-0E38EABA828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B7F28-018B-442D-AE8E-FFAAEDF58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DB9B0-2C3C-4927-99E0-546F144AF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FA294-FE9B-4C98-921D-5C0B1F88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7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E1172A-8B9F-4632-9FA7-DC3987AD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7611C-3CF9-479D-910E-C201D2BB4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E3867-2C94-4D9B-8EB3-9A2D225DD577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6FABE-B6AC-40AC-B28E-BDF6EE0A0FC7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01013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0821"/>
      </p:ext>
    </p:extLst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F3E10F6-F916-46DD-B7D5-1032D0A90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" y="4054475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C78110B-DDF9-440C-8BCC-8D8ADBA8B501}"/>
              </a:ext>
            </a:extLst>
          </p:cNvPr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F353B381-A169-4950-8021-D834CA0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810F169F-A6EB-4D3A-A514-74A38CB94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solidFill>
                  <a:srgbClr val="000000"/>
                </a:solidFill>
                <a:latin typeface=".VnAvant" panose="020B7200000000000000" pitchFamily="34" charset="0"/>
              </a:rPr>
              <a:t>To¸n</a:t>
            </a:r>
            <a:endParaRPr lang="en-US" sz="4000" u="sng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4E942DC-5139-4F03-B2D4-FCFD98B40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07691A48-1CF5-43E9-A571-D870F9C30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6EE9F1-4773-489B-AD51-F8B213929A50}"/>
              </a:ext>
            </a:extLst>
          </p:cNvPr>
          <p:cNvSpPr txBox="1"/>
          <p:nvPr/>
        </p:nvSpPr>
        <p:spPr>
          <a:xfrm>
            <a:off x="34263" y="2088725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20,100.</a:t>
            </a: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531987FC-E970-45B5-A6EC-BCD6AB4BCD1E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2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2967936" y="5452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405259" y="545291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C4D08F-ED9B-4DD9-9AE2-C6E2BBC021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692" y="1296776"/>
            <a:ext cx="5842926" cy="50811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ED0BC0-4759-48FB-A01A-A69B79F567CD}"/>
              </a:ext>
            </a:extLst>
          </p:cNvPr>
          <p:cNvGrpSpPr/>
          <p:nvPr/>
        </p:nvGrpSpPr>
        <p:grpSpPr>
          <a:xfrm>
            <a:off x="6551290" y="2167197"/>
            <a:ext cx="1116312" cy="461666"/>
            <a:chOff x="1870518" y="1440653"/>
            <a:chExt cx="1116312" cy="4616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888DBCC-024D-4BF1-8E92-0F5E9C7759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E9A6356-A4E4-46E8-8373-F7E15DB532F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9FE574-6DC0-4DBD-A874-2CE1FE4CF49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A9E56B-A4A8-4973-8E5E-96A87438340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9C4460FD-B387-4DD2-98FE-C3D863E238B4}"/>
              </a:ext>
            </a:extLst>
          </p:cNvPr>
          <p:cNvGraphicFramePr>
            <a:graphicFrameLocks noGrp="1"/>
          </p:cNvGraphicFramePr>
          <p:nvPr/>
        </p:nvGraphicFramePr>
        <p:xfrm>
          <a:off x="6501166" y="3080051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7AB1CF-0965-47E0-8C4B-38DE6CF37E11}"/>
              </a:ext>
            </a:extLst>
          </p:cNvPr>
          <p:cNvSpPr/>
          <p:nvPr/>
        </p:nvSpPr>
        <p:spPr>
          <a:xfrm>
            <a:off x="9407687" y="3943204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A968DC-0FED-4FBC-9041-84CB8FAD2D8A}"/>
              </a:ext>
            </a:extLst>
          </p:cNvPr>
          <p:cNvGrpSpPr/>
          <p:nvPr/>
        </p:nvGrpSpPr>
        <p:grpSpPr>
          <a:xfrm>
            <a:off x="2104365" y="5629444"/>
            <a:ext cx="793899" cy="662828"/>
            <a:chOff x="1750173" y="2926500"/>
            <a:chExt cx="793899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93D7E2-4393-4C51-BA5E-F9CF3FAAD4E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6FEB8F-04C3-4A5E-9840-C053B13DFD82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3A2D69-4CF1-45FF-B2BD-BC8433E8683E}"/>
              </a:ext>
            </a:extLst>
          </p:cNvPr>
          <p:cNvCxnSpPr>
            <a:cxnSpLocks/>
          </p:cNvCxnSpPr>
          <p:nvPr/>
        </p:nvCxnSpPr>
        <p:spPr>
          <a:xfrm flipH="1">
            <a:off x="1643270" y="2628862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7507D1-7B22-448E-8D06-835E6E934329}"/>
              </a:ext>
            </a:extLst>
          </p:cNvPr>
          <p:cNvCxnSpPr>
            <a:cxnSpLocks/>
          </p:cNvCxnSpPr>
          <p:nvPr/>
        </p:nvCxnSpPr>
        <p:spPr>
          <a:xfrm flipH="1">
            <a:off x="1718067" y="4244570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5343BA-EE51-4064-A501-8C5ADF3D1135}"/>
              </a:ext>
            </a:extLst>
          </p:cNvPr>
          <p:cNvCxnSpPr>
            <a:cxnSpLocks/>
          </p:cNvCxnSpPr>
          <p:nvPr/>
        </p:nvCxnSpPr>
        <p:spPr>
          <a:xfrm flipH="1">
            <a:off x="1849044" y="4102893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D6ABC0-1737-4487-B148-F7E14B28E301}"/>
              </a:ext>
            </a:extLst>
          </p:cNvPr>
          <p:cNvGrpSpPr/>
          <p:nvPr/>
        </p:nvGrpSpPr>
        <p:grpSpPr>
          <a:xfrm>
            <a:off x="2969543" y="4970099"/>
            <a:ext cx="793899" cy="662828"/>
            <a:chOff x="1750173" y="2926500"/>
            <a:chExt cx="793899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75EF877-C458-4835-8256-91E636E9BC5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31016C-5B1F-4B75-8D62-C8425B6264A6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1E291A8-99A4-4373-AB4C-FA3C205955CE}"/>
              </a:ext>
            </a:extLst>
          </p:cNvPr>
          <p:cNvCxnSpPr>
            <a:cxnSpLocks/>
          </p:cNvCxnSpPr>
          <p:nvPr/>
        </p:nvCxnSpPr>
        <p:spPr>
          <a:xfrm flipH="1">
            <a:off x="2491188" y="2669698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816BC5A-E53D-4470-A67E-DEB17DBDE58C}"/>
              </a:ext>
            </a:extLst>
          </p:cNvPr>
          <p:cNvCxnSpPr>
            <a:cxnSpLocks/>
          </p:cNvCxnSpPr>
          <p:nvPr/>
        </p:nvCxnSpPr>
        <p:spPr>
          <a:xfrm flipH="1">
            <a:off x="2605044" y="3765700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C44F7E-CC70-4381-A7FE-22F8C932D3C0}"/>
              </a:ext>
            </a:extLst>
          </p:cNvPr>
          <p:cNvGrpSpPr/>
          <p:nvPr/>
        </p:nvGrpSpPr>
        <p:grpSpPr>
          <a:xfrm>
            <a:off x="4466757" y="5469569"/>
            <a:ext cx="793899" cy="662828"/>
            <a:chOff x="1750173" y="2926500"/>
            <a:chExt cx="793899" cy="6628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C5778F5-85DD-49E6-B37A-F5799C4D965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725BA6-EBE1-4945-BBD9-E70239A3159C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08E1D8D-905A-4D67-A456-CC0A49BA62F1}"/>
              </a:ext>
            </a:extLst>
          </p:cNvPr>
          <p:cNvCxnSpPr>
            <a:cxnSpLocks/>
          </p:cNvCxnSpPr>
          <p:nvPr/>
        </p:nvCxnSpPr>
        <p:spPr>
          <a:xfrm>
            <a:off x="2955747" y="3779785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837C9A5-DAFF-4BD7-BB8A-990F89453EEF}"/>
              </a:ext>
            </a:extLst>
          </p:cNvPr>
          <p:cNvCxnSpPr>
            <a:cxnSpLocks/>
          </p:cNvCxnSpPr>
          <p:nvPr/>
        </p:nvCxnSpPr>
        <p:spPr>
          <a:xfrm>
            <a:off x="3728824" y="2905028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253D621-62D6-4FD7-AC54-6222BE7C2AD3}"/>
              </a:ext>
            </a:extLst>
          </p:cNvPr>
          <p:cNvCxnSpPr>
            <a:cxnSpLocks/>
          </p:cNvCxnSpPr>
          <p:nvPr/>
        </p:nvCxnSpPr>
        <p:spPr>
          <a:xfrm flipH="1">
            <a:off x="4167550" y="3742911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3301DE6-4A19-4126-AA27-1509AC87F35B}"/>
              </a:ext>
            </a:extLst>
          </p:cNvPr>
          <p:cNvSpPr/>
          <p:nvPr/>
        </p:nvSpPr>
        <p:spPr>
          <a:xfrm>
            <a:off x="10075639" y="3943204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5249C4-D69A-46B2-8D6A-F746C7CA6A98}"/>
              </a:ext>
            </a:extLst>
          </p:cNvPr>
          <p:cNvGrpSpPr/>
          <p:nvPr/>
        </p:nvGrpSpPr>
        <p:grpSpPr>
          <a:xfrm>
            <a:off x="5310496" y="4949810"/>
            <a:ext cx="793899" cy="662828"/>
            <a:chOff x="1750173" y="2926500"/>
            <a:chExt cx="793899" cy="66282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65683E1-FD4D-48A4-8F19-0B3015CA458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79B1EC8-BE61-4CF1-A7B4-E75BE9B1266F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7DFC53-057B-4EE8-A6E7-F98D53459801}"/>
              </a:ext>
            </a:extLst>
          </p:cNvPr>
          <p:cNvCxnSpPr>
            <a:cxnSpLocks/>
          </p:cNvCxnSpPr>
          <p:nvPr/>
        </p:nvCxnSpPr>
        <p:spPr>
          <a:xfrm>
            <a:off x="2193146" y="3941059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C98C9C-AA84-48DE-9980-3E6A7E900E13}"/>
              </a:ext>
            </a:extLst>
          </p:cNvPr>
          <p:cNvCxnSpPr>
            <a:cxnSpLocks/>
          </p:cNvCxnSpPr>
          <p:nvPr/>
        </p:nvCxnSpPr>
        <p:spPr>
          <a:xfrm>
            <a:off x="2915847" y="2971462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1284C5C-7F78-42FC-AE71-1DB7215134F7}"/>
              </a:ext>
            </a:extLst>
          </p:cNvPr>
          <p:cNvCxnSpPr>
            <a:cxnSpLocks/>
          </p:cNvCxnSpPr>
          <p:nvPr/>
        </p:nvCxnSpPr>
        <p:spPr>
          <a:xfrm>
            <a:off x="4327475" y="4361110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0D9C0AC-9FDD-4ED8-85F9-A790C2838C06}"/>
              </a:ext>
            </a:extLst>
          </p:cNvPr>
          <p:cNvCxnSpPr>
            <a:cxnSpLocks/>
          </p:cNvCxnSpPr>
          <p:nvPr/>
        </p:nvCxnSpPr>
        <p:spPr>
          <a:xfrm>
            <a:off x="4496948" y="2928901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80802C9D-8BF8-46DA-BED8-C5E44832091D}"/>
              </a:ext>
            </a:extLst>
          </p:cNvPr>
          <p:cNvSpPr/>
          <p:nvPr/>
        </p:nvSpPr>
        <p:spPr>
          <a:xfrm>
            <a:off x="10723297" y="3943204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08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56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530E0-1A98-4521-97BF-F9A4400A76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762" y="1232061"/>
            <a:ext cx="9915525" cy="1405122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C477686D-D1E4-48A1-A0C1-11858284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B4DBBDD-2F0F-46B9-9B5C-57E7D6F572FC}"/>
              </a:ext>
            </a:extLst>
          </p:cNvPr>
          <p:cNvSpPr/>
          <p:nvPr/>
        </p:nvSpPr>
        <p:spPr>
          <a:xfrm>
            <a:off x="3135409" y="5529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BBA5B5-E829-4B5A-8DB1-3C491391934A}"/>
              </a:ext>
            </a:extLst>
          </p:cNvPr>
          <p:cNvGrpSpPr/>
          <p:nvPr/>
        </p:nvGrpSpPr>
        <p:grpSpPr>
          <a:xfrm>
            <a:off x="3699930" y="583836"/>
            <a:ext cx="1483670" cy="461665"/>
            <a:chOff x="1870517" y="1400898"/>
            <a:chExt cx="1483670" cy="461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34C48D-C5CF-4383-B9E0-6264D702CBF6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8127A47-217E-4F05-BAF8-1BB90BA0CA33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E2677-6137-4869-94DC-1879CEAA1AB3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&gt;; &lt;; =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C94324-AAB3-400E-AB71-DA25430181A5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653364-AC1F-4A85-AD1D-D09D942865D7}"/>
              </a:ext>
            </a:extLst>
          </p:cNvPr>
          <p:cNvSpPr/>
          <p:nvPr/>
        </p:nvSpPr>
        <p:spPr>
          <a:xfrm>
            <a:off x="2569479" y="134076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331534-73CF-4907-9CF2-C746E08B8C54}"/>
              </a:ext>
            </a:extLst>
          </p:cNvPr>
          <p:cNvSpPr/>
          <p:nvPr/>
        </p:nvSpPr>
        <p:spPr>
          <a:xfrm>
            <a:off x="1803324" y="170378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4A02FA-E25B-48C4-87A9-804F71F77280}"/>
              </a:ext>
            </a:extLst>
          </p:cNvPr>
          <p:cNvSpPr/>
          <p:nvPr/>
        </p:nvSpPr>
        <p:spPr>
          <a:xfrm>
            <a:off x="6065520" y="134076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B7A2E-301D-4FFA-80BC-0C299198DD95}"/>
              </a:ext>
            </a:extLst>
          </p:cNvPr>
          <p:cNvSpPr/>
          <p:nvPr/>
        </p:nvSpPr>
        <p:spPr>
          <a:xfrm>
            <a:off x="5299365" y="170378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E6539E-04E3-4F08-B521-0EFDA6719FFA}"/>
              </a:ext>
            </a:extLst>
          </p:cNvPr>
          <p:cNvSpPr/>
          <p:nvPr/>
        </p:nvSpPr>
        <p:spPr>
          <a:xfrm>
            <a:off x="9669780" y="134076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BE0536-BE90-4639-A180-4134AA655D9B}"/>
              </a:ext>
            </a:extLst>
          </p:cNvPr>
          <p:cNvSpPr/>
          <p:nvPr/>
        </p:nvSpPr>
        <p:spPr>
          <a:xfrm>
            <a:off x="8903625" y="170378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68C31E-3880-4B16-BBF2-3F44E5156330}"/>
              </a:ext>
            </a:extLst>
          </p:cNvPr>
          <p:cNvSpPr/>
          <p:nvPr/>
        </p:nvSpPr>
        <p:spPr>
          <a:xfrm>
            <a:off x="2569479" y="204357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6CE356-D7E2-47C7-B5C2-5A50B5E543DA}"/>
              </a:ext>
            </a:extLst>
          </p:cNvPr>
          <p:cNvSpPr/>
          <p:nvPr/>
        </p:nvSpPr>
        <p:spPr>
          <a:xfrm>
            <a:off x="1803324" y="240659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EE3831-28F6-4F6D-BE9A-C6CBCA614A8A}"/>
              </a:ext>
            </a:extLst>
          </p:cNvPr>
          <p:cNvSpPr/>
          <p:nvPr/>
        </p:nvSpPr>
        <p:spPr>
          <a:xfrm>
            <a:off x="3297931" y="241259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60FEE4-4C4B-4A52-BE3D-EC85DC876CF5}"/>
              </a:ext>
            </a:extLst>
          </p:cNvPr>
          <p:cNvSpPr/>
          <p:nvPr/>
        </p:nvSpPr>
        <p:spPr>
          <a:xfrm>
            <a:off x="6060805" y="204357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B99050-5D90-47F1-AFEA-D52E783498BE}"/>
              </a:ext>
            </a:extLst>
          </p:cNvPr>
          <p:cNvSpPr/>
          <p:nvPr/>
        </p:nvSpPr>
        <p:spPr>
          <a:xfrm>
            <a:off x="5294650" y="240659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0C23B-CB6E-4D90-A55B-A9528646EFCB}"/>
              </a:ext>
            </a:extLst>
          </p:cNvPr>
          <p:cNvSpPr/>
          <p:nvPr/>
        </p:nvSpPr>
        <p:spPr>
          <a:xfrm>
            <a:off x="6789257" y="241259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F408FEC-EE94-4CFB-B2C6-16F6BE2CA351}"/>
              </a:ext>
            </a:extLst>
          </p:cNvPr>
          <p:cNvSpPr/>
          <p:nvPr/>
        </p:nvSpPr>
        <p:spPr>
          <a:xfrm>
            <a:off x="856770" y="2901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30E658-8D12-40B2-A7A3-DFE05004D725}"/>
              </a:ext>
            </a:extLst>
          </p:cNvPr>
          <p:cNvSpPr txBox="1"/>
          <p:nvPr/>
        </p:nvSpPr>
        <p:spPr>
          <a:xfrm>
            <a:off x="1294092" y="2901248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39BA8B-E553-4060-BF7A-28F6917A871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062" y="3602635"/>
            <a:ext cx="4819325" cy="245362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58AF350-9062-4B2E-9C92-19FAD29C5F74}"/>
              </a:ext>
            </a:extLst>
          </p:cNvPr>
          <p:cNvSpPr/>
          <p:nvPr/>
        </p:nvSpPr>
        <p:spPr>
          <a:xfrm>
            <a:off x="6400800" y="5624294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8E2D02-AF8C-496A-A9B3-20D5FB89E934}"/>
              </a:ext>
            </a:extLst>
          </p:cNvPr>
          <p:cNvSpPr/>
          <p:nvPr/>
        </p:nvSpPr>
        <p:spPr>
          <a:xfrm>
            <a:off x="8108006" y="5624294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1FE4383-7114-4E91-9A94-972FEE86F9B4}"/>
              </a:ext>
            </a:extLst>
          </p:cNvPr>
          <p:cNvSpPr/>
          <p:nvPr/>
        </p:nvSpPr>
        <p:spPr>
          <a:xfrm>
            <a:off x="9880386" y="5624294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BE20B04-45E1-4C2A-9185-74F97157AE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54900" y="3564610"/>
            <a:ext cx="1727200" cy="195262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D4AF926-AE76-489F-96F9-EA151F5AEAE4}"/>
              </a:ext>
            </a:extLst>
          </p:cNvPr>
          <p:cNvGrpSpPr/>
          <p:nvPr/>
        </p:nvGrpSpPr>
        <p:grpSpPr>
          <a:xfrm>
            <a:off x="954128" y="5154211"/>
            <a:ext cx="1646460" cy="662828"/>
            <a:chOff x="1750173" y="2926500"/>
            <a:chExt cx="793899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28C064A-31B3-457C-9207-787B433ECD4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E0F828-4D29-4995-A74A-7962042E8D1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D9642F7-FC2A-4407-A2CD-DD53EB2187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222912" y="3564610"/>
            <a:ext cx="1727200" cy="1952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F7F54C-60BC-4E0A-90F9-AD5FA107B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911387" y="3564610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/>
      <p:bldP spid="12" grpId="0" animBg="1"/>
      <p:bldP spid="13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4CC9E21-EA0F-4EBB-9B2E-4958A28358E8}"/>
              </a:ext>
            </a:extLst>
          </p:cNvPr>
          <p:cNvSpPr/>
          <p:nvPr/>
        </p:nvSpPr>
        <p:spPr>
          <a:xfrm>
            <a:off x="859736" y="13895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4F9FF-AA9A-4570-B753-50070894A4D7}"/>
              </a:ext>
            </a:extLst>
          </p:cNvPr>
          <p:cNvSpPr txBox="1"/>
          <p:nvPr/>
        </p:nvSpPr>
        <p:spPr>
          <a:xfrm>
            <a:off x="1348204" y="1382819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7F52BE-760D-4AB7-8A11-9C1A531A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96200B-45B5-49F2-92AE-BB08129E8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141" y="328812"/>
            <a:ext cx="5572123" cy="372452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B6A6D-504B-4123-8A76-22834FF6048B}"/>
              </a:ext>
            </a:extLst>
          </p:cNvPr>
          <p:cNvSpPr txBox="1"/>
          <p:nvPr/>
        </p:nvSpPr>
        <p:spPr>
          <a:xfrm>
            <a:off x="4773411" y="388165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03766-6D36-4E27-8351-31557A91E973}"/>
              </a:ext>
            </a:extLst>
          </p:cNvPr>
          <p:cNvSpPr txBox="1"/>
          <p:nvPr/>
        </p:nvSpPr>
        <p:spPr>
          <a:xfrm>
            <a:off x="1849044" y="4404877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A2EC7-6994-48CD-AFAD-7F9FF9245D1A}"/>
              </a:ext>
            </a:extLst>
          </p:cNvPr>
          <p:cNvSpPr txBox="1"/>
          <p:nvPr/>
        </p:nvSpPr>
        <p:spPr>
          <a:xfrm>
            <a:off x="3133756" y="496286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E6C5F-3BBA-4DFB-86E6-2C7217A618E8}"/>
              </a:ext>
            </a:extLst>
          </p:cNvPr>
          <p:cNvSpPr txBox="1"/>
          <p:nvPr/>
        </p:nvSpPr>
        <p:spPr>
          <a:xfrm>
            <a:off x="4465437" y="5509067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17418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3A5F0-FA10-41C9-A1A3-A724BD4A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9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196</Words>
  <Application>Microsoft Office PowerPoint</Application>
  <PresentationFormat>Widescreen</PresentationFormat>
  <Paragraphs>60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.VnAvant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3</cp:revision>
  <dcterms:created xsi:type="dcterms:W3CDTF">2021-12-26T01:56:38Z</dcterms:created>
  <dcterms:modified xsi:type="dcterms:W3CDTF">2021-12-26T01:59:39Z</dcterms:modified>
</cp:coreProperties>
</file>