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2" r:id="rId9"/>
    <p:sldId id="287" r:id="rId10"/>
    <p:sldId id="289" r:id="rId11"/>
    <p:sldId id="290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8837D-C6A4-47C9-B17E-195937FA591B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79539-43FB-4664-B3A9-E90275BC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7C0A-19FF-45D4-9267-FB1321DC7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38A13-6DE5-4092-8F37-4E65BE15A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34990-9FEC-4648-A566-72775E942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FA6E-273D-42FA-A944-736C05EB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DD86-630B-45D9-B696-C58691CA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65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C884-967E-4F25-AB2E-627EBDD9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80D65-45D3-4815-A4BF-9C7CB0DC0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4F44E-41CE-4DF8-8608-E1C91CE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01869-34C5-4778-9E8E-DD88FA08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798E-A5CE-4D33-9A01-D3415D8E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7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6D845D-D4A7-4061-8C37-66A43F5D7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F5000-9F47-49CC-A20E-92B9B53D3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D2A96-A1A9-4174-A7A7-9E110038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EF065-4EC1-4BEE-9B33-69F58DC5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9326C-C80C-4434-94D6-5DB6A6F7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6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546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7C18-8523-4BFF-9237-B7F3CF18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FB9E9-BF3C-4694-BE35-D0958ED22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0C1D4-CAE1-4AAD-ADBF-8BEAD000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76DDC-36BB-4FBC-8C22-3B87B2ED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D07B0-1F51-4AFC-90EC-8BAEA0F6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0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A826-1FD5-4B86-84DA-F6D846C1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89F8D-D622-487B-8B6B-956754B11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5AE00-0464-4B01-B454-46DEB846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F153F-4A71-44B0-8895-157E450D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FC2DB-36E1-446C-8291-1850F491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0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25B7-B487-4216-BE18-D13FC47A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69FBD-1C81-4F9A-91C0-5415ECD3A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274BF-F131-4A4E-B6F0-AF89562EC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2304C-1742-4F3A-B9B7-E16F298A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DCD6D-8077-4BDA-9BB7-B4DEAF48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572A2-B389-4382-A093-C01579AA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9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39E98-654F-4D38-8EC0-0460EF6E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D79F8-23C1-4C4F-A45B-AE332CCB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8A32B-BFAB-48BD-879E-D5BD0EE5B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6B24E-DAE9-4096-A607-CEE2142A0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87992-0400-446B-B0AF-BAF6BC414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0B27C-1B4B-49EB-9B06-5174E3D3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2D8E4-A138-4773-AC71-9AA90216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AB099-9C66-43C4-BF8E-E71BA203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4FC1-1788-4BA0-8DEE-24F97C3F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7CF2A-CC2D-4C97-91B5-60A1AD9C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45DA6-3C06-49B3-82F5-0993FC9A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0706-EB74-4C90-9A33-5954FCFF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8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F9D6B-C57A-48A2-AE57-8F4294A6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001B6-88C7-4EA8-AB15-1C40BB00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D15D8-E0F5-4A4B-B505-FA01BC8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FD04-B643-4FCB-8E85-5A603E51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78661-36C9-4E08-998B-19777475E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E42C5-3DD8-47F0-A55E-F8ED60E57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EA1F6-3D77-467A-BA20-8D565DE2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86E46-5F3C-4B3A-9808-544840AA9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FBC8E-8F32-45A1-BB51-5DBDEEE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2671-07EA-426B-8518-3249539A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C4E3B-5FA3-4A57-B9EB-BF28230E6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566E3-BFB6-4236-A797-2683FBA87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D2D31-02CD-4D87-BCFE-FF9852853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4408-ED99-477E-9763-E63CFF1B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8B907-BCDD-413F-8818-FDE03E16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8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46786-FE85-43DF-93A5-7687EFF2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D3BC8-F9FA-4CAC-8297-116C742A6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92F4-C898-4391-99D4-68A3CA7F7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31A8-808B-49DD-B56B-E4DC3D61785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43463-D3D2-46C5-8FE8-ECAEB7BB1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BF2CE-F478-4A1F-BDBE-F38991092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26C5D-B8D0-417E-874A-63C64BEF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7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GIF"/><Relationship Id="rId18" Type="http://schemas.openxmlformats.org/officeDocument/2006/relationships/image" Target="../media/image17.GIF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13.GIF"/><Relationship Id="rId17" Type="http://schemas.openxmlformats.org/officeDocument/2006/relationships/image" Target="../media/image16.GIF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1.GI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GIF"/><Relationship Id="rId24" Type="http://schemas.openxmlformats.org/officeDocument/2006/relationships/slide" Target="slide5.xml"/><Relationship Id="rId5" Type="http://schemas.openxmlformats.org/officeDocument/2006/relationships/slide" Target="slide6.xml"/><Relationship Id="rId15" Type="http://schemas.openxmlformats.org/officeDocument/2006/relationships/image" Target="../media/image10.png"/><Relationship Id="rId23" Type="http://schemas.openxmlformats.org/officeDocument/2006/relationships/slide" Target="slide4.xml"/><Relationship Id="rId10" Type="http://schemas.openxmlformats.org/officeDocument/2006/relationships/image" Target="../media/image7.GIF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09293-D46F-4873-B141-BB391BC1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37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927687" y="14267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65009" y="1426700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0978C-917D-4FE7-9129-4E73B402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357665" y="613182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7FB507-F8EC-40AE-BB58-7945F28C0886}"/>
              </a:ext>
            </a:extLst>
          </p:cNvPr>
          <p:cNvSpPr/>
          <p:nvPr/>
        </p:nvSpPr>
        <p:spPr>
          <a:xfrm>
            <a:off x="8564880" y="3291840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55C239-F843-4D2E-85B5-E0B52745B620}"/>
              </a:ext>
            </a:extLst>
          </p:cNvPr>
          <p:cNvSpPr/>
          <p:nvPr/>
        </p:nvSpPr>
        <p:spPr>
          <a:xfrm>
            <a:off x="8587740" y="2971800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A78E93-D9DF-46DE-8A78-176166354BBE}"/>
              </a:ext>
            </a:extLst>
          </p:cNvPr>
          <p:cNvSpPr/>
          <p:nvPr/>
        </p:nvSpPr>
        <p:spPr>
          <a:xfrm>
            <a:off x="8801100" y="3695700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7A5372-CB84-4D53-B6BD-2382267694E2}"/>
              </a:ext>
            </a:extLst>
          </p:cNvPr>
          <p:cNvSpPr/>
          <p:nvPr/>
        </p:nvSpPr>
        <p:spPr>
          <a:xfrm>
            <a:off x="7566660" y="3726180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99C8C9-DE10-402C-9A33-35F6B8384B8A}"/>
              </a:ext>
            </a:extLst>
          </p:cNvPr>
          <p:cNvSpPr/>
          <p:nvPr/>
        </p:nvSpPr>
        <p:spPr>
          <a:xfrm rot="811511">
            <a:off x="7010400" y="3023239"/>
            <a:ext cx="80772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F32EDE8-623F-42C7-9D4A-EFC3D1BAB696}"/>
              </a:ext>
            </a:extLst>
          </p:cNvPr>
          <p:cNvSpPr/>
          <p:nvPr/>
        </p:nvSpPr>
        <p:spPr>
          <a:xfrm>
            <a:off x="6941820" y="2880360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E70E7A-AB53-4C99-AFBF-DEDE1FE74389}"/>
              </a:ext>
            </a:extLst>
          </p:cNvPr>
          <p:cNvSpPr/>
          <p:nvPr/>
        </p:nvSpPr>
        <p:spPr>
          <a:xfrm>
            <a:off x="7993380" y="2194560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24DA8D-AEA6-4848-80D6-82989DEB8547}"/>
              </a:ext>
            </a:extLst>
          </p:cNvPr>
          <p:cNvSpPr/>
          <p:nvPr/>
        </p:nvSpPr>
        <p:spPr>
          <a:xfrm>
            <a:off x="954038" y="140540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216E2-23B0-4F2A-A2B5-3FA978882D9C}"/>
              </a:ext>
            </a:extLst>
          </p:cNvPr>
          <p:cNvGrpSpPr/>
          <p:nvPr/>
        </p:nvGrpSpPr>
        <p:grpSpPr>
          <a:xfrm>
            <a:off x="1518560" y="1476016"/>
            <a:ext cx="1116312" cy="461666"/>
            <a:chOff x="1870518" y="1440653"/>
            <a:chExt cx="1116312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D88FEC-2244-4D42-BF5D-1D1B8AE3049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DA5AD4C-A913-4158-B36B-99CA66C686C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507528-1D35-4B22-B3FC-72D5D9E42C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A397AB-9FE3-4070-93ED-3321E28CAFA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2E15D5-5FFC-4CCC-93F9-2E577BCD2D47}"/>
              </a:ext>
            </a:extLst>
          </p:cNvPr>
          <p:cNvGrpSpPr/>
          <p:nvPr/>
        </p:nvGrpSpPr>
        <p:grpSpPr>
          <a:xfrm>
            <a:off x="458576" y="2055821"/>
            <a:ext cx="5721926" cy="3930954"/>
            <a:chOff x="458576" y="2055821"/>
            <a:chExt cx="5721926" cy="39309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3DCD14-C55B-4611-9025-659FBB4A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0CECF3-F96E-45EF-A52D-4E57BDBD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50F118-E210-44EC-A370-9BFD9E437EF9}"/>
              </a:ext>
            </a:extLst>
          </p:cNvPr>
          <p:cNvGrpSpPr/>
          <p:nvPr/>
        </p:nvGrpSpPr>
        <p:grpSpPr>
          <a:xfrm>
            <a:off x="2080731" y="3986297"/>
            <a:ext cx="585417" cy="580571"/>
            <a:chOff x="2080731" y="3986297"/>
            <a:chExt cx="585417" cy="58057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E7CB74-F9B4-4B27-966E-5E9CAB5F3242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F953D4-DB72-4D86-B011-A00F0A6D57BB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BA717E-EB48-444E-8F0B-EB5CFCCFA93A}"/>
              </a:ext>
            </a:extLst>
          </p:cNvPr>
          <p:cNvGrpSpPr/>
          <p:nvPr/>
        </p:nvGrpSpPr>
        <p:grpSpPr>
          <a:xfrm>
            <a:off x="3236119" y="2902655"/>
            <a:ext cx="492919" cy="523220"/>
            <a:chOff x="2115979" y="3984695"/>
            <a:chExt cx="492919" cy="523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9792F4-8213-4548-89F7-E1CD0668397D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14188B-A9C3-468C-B2F2-B0C07C6D3B9D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0B2AC1-0B9A-4455-8FFF-39402058B991}"/>
              </a:ext>
            </a:extLst>
          </p:cNvPr>
          <p:cNvGrpSpPr/>
          <p:nvPr/>
        </p:nvGrpSpPr>
        <p:grpSpPr>
          <a:xfrm>
            <a:off x="4233381" y="3919622"/>
            <a:ext cx="585417" cy="580571"/>
            <a:chOff x="2080731" y="3986297"/>
            <a:chExt cx="585417" cy="5805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B576ED-CF4D-4A81-A88D-1CCDBBB115EF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0BC7A77-4E47-48EF-AF73-9C288AD92DD9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9916D2-8B4D-4CCE-A8AB-2F61C67C85AD}"/>
              </a:ext>
            </a:extLst>
          </p:cNvPr>
          <p:cNvGrpSpPr/>
          <p:nvPr/>
        </p:nvGrpSpPr>
        <p:grpSpPr>
          <a:xfrm>
            <a:off x="5150644" y="5064830"/>
            <a:ext cx="492919" cy="523220"/>
            <a:chOff x="2115979" y="3984695"/>
            <a:chExt cx="492919" cy="5232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083FFB-29F9-4C8D-8D09-3907BDF5D0FD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C06587A-51E0-4FE3-81BC-692D58EA9DF5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42D8E5-0506-4BBA-A5D5-B8F54245BA4A}"/>
              </a:ext>
            </a:extLst>
          </p:cNvPr>
          <p:cNvGrpSpPr/>
          <p:nvPr/>
        </p:nvGrpSpPr>
        <p:grpSpPr>
          <a:xfrm>
            <a:off x="3209947" y="5176922"/>
            <a:ext cx="585417" cy="580571"/>
            <a:chOff x="2080731" y="3986297"/>
            <a:chExt cx="585417" cy="58057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1ECCA39-F2D3-49A6-95C7-88688B839645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665CDA-7A89-4AEE-878D-41C8BA9F92DF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5B544D-D5D8-4F0E-9C7A-175409B6412E}"/>
              </a:ext>
            </a:extLst>
          </p:cNvPr>
          <p:cNvCxnSpPr>
            <a:cxnSpLocks/>
          </p:cNvCxnSpPr>
          <p:nvPr/>
        </p:nvCxnSpPr>
        <p:spPr>
          <a:xfrm>
            <a:off x="6057349" y="1937681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FAF4D251-5D82-495B-A116-9B9B513990DC}"/>
              </a:ext>
            </a:extLst>
          </p:cNvPr>
          <p:cNvSpPr/>
          <p:nvPr/>
        </p:nvSpPr>
        <p:spPr>
          <a:xfrm>
            <a:off x="3947567" y="51328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58E587-1635-4160-A8A6-EBCAA1E49939}"/>
              </a:ext>
            </a:extLst>
          </p:cNvPr>
          <p:cNvSpPr txBox="1"/>
          <p:nvPr/>
        </p:nvSpPr>
        <p:spPr>
          <a:xfrm>
            <a:off x="4436035" y="506519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7209EE-6708-4828-8226-6A008C179F5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221" y="1230579"/>
            <a:ext cx="3673608" cy="266750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7735655" y="3946555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5607424" y="4446986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6096000" y="502776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7427681" y="5573965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7" grpId="0" animBg="1"/>
      <p:bldP spid="48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ED58A-D9B0-4845-9FA9-AB2B949B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7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4394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41883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863789" y="85836"/>
            <a:ext cx="1233807" cy="38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">
            <a:hlinkClick r:id="rId24" action="ppaction://hlinksldjump"/>
            <a:extLst>
              <a:ext uri="{FF2B5EF4-FFF2-40B4-BE49-F238E27FC236}">
                <a16:creationId xmlns:a16="http://schemas.microsoft.com/office/drawing/2014/main" id="{E72670C2-4358-41DE-8502-7F286A653645}"/>
              </a:ext>
            </a:extLst>
          </p:cNvPr>
          <p:cNvSpPr/>
          <p:nvPr/>
        </p:nvSpPr>
        <p:spPr>
          <a:xfrm>
            <a:off x="10962060" y="362839"/>
            <a:ext cx="1233807" cy="38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3FF40E5-9411-42F6-87B0-3E441292FB88}"/>
              </a:ext>
            </a:extLst>
          </p:cNvPr>
          <p:cNvSpPr/>
          <p:nvPr/>
        </p:nvSpPr>
        <p:spPr>
          <a:xfrm>
            <a:off x="10983194" y="627571"/>
            <a:ext cx="1233807" cy="38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1">
            <a:hlinkClick r:id="rId7" action="ppaction://hlinksldjump"/>
            <a:extLst>
              <a:ext uri="{FF2B5EF4-FFF2-40B4-BE49-F238E27FC236}">
                <a16:creationId xmlns:a16="http://schemas.microsoft.com/office/drawing/2014/main" id="{D6E86BC7-F8B9-41F0-B555-2D4F9754847A}"/>
              </a:ext>
            </a:extLst>
          </p:cNvPr>
          <p:cNvSpPr/>
          <p:nvPr/>
        </p:nvSpPr>
        <p:spPr>
          <a:xfrm>
            <a:off x="11007668" y="974949"/>
            <a:ext cx="1233807" cy="38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ight Arrow 1">
            <a:hlinkClick r:id="rId25" action="ppaction://hlinksldjump"/>
            <a:extLst>
              <a:ext uri="{FF2B5EF4-FFF2-40B4-BE49-F238E27FC236}">
                <a16:creationId xmlns:a16="http://schemas.microsoft.com/office/drawing/2014/main" id="{8EAAFB50-9664-4B66-890A-C364280AF608}"/>
              </a:ext>
            </a:extLst>
          </p:cNvPr>
          <p:cNvSpPr/>
          <p:nvPr/>
        </p:nvSpPr>
        <p:spPr>
          <a:xfrm>
            <a:off x="11062558" y="1734016"/>
            <a:ext cx="1233807" cy="381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618" y="67858"/>
            <a:ext cx="10500851" cy="3158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prstClr val="white"/>
                </a:solidFill>
              </a:rPr>
              <a:t>       </a:t>
            </a:r>
            <a:r>
              <a:rPr lang="en-US" sz="4000" dirty="0" err="1">
                <a:solidFill>
                  <a:prstClr val="white"/>
                </a:solidFill>
              </a:rPr>
              <a:t>Hình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vẽ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bên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đường</a:t>
            </a:r>
            <a:r>
              <a:rPr lang="en-US" sz="4000" dirty="0">
                <a:solidFill>
                  <a:prstClr val="white"/>
                </a:solidFill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2760" y="502301"/>
            <a:ext cx="21717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4891" y="1353087"/>
            <a:ext cx="40767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3179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kg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kg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kg + 6 kg =  ? kg</a:t>
            </a:r>
          </a:p>
        </p:txBody>
      </p:sp>
    </p:spTree>
    <p:extLst>
      <p:ext uri="{BB962C8B-B14F-4D97-AF65-F5344CB8AC3E}">
        <p14:creationId xmlns:p14="http://schemas.microsoft.com/office/powerpoint/2010/main" val="12148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29866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L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L 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L - 8 L = ? L</a:t>
            </a:r>
          </a:p>
        </p:txBody>
      </p:sp>
    </p:spTree>
    <p:extLst>
      <p:ext uri="{BB962C8B-B14F-4D97-AF65-F5344CB8AC3E}">
        <p14:creationId xmlns:p14="http://schemas.microsoft.com/office/powerpoint/2010/main" val="419531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3" y="405447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srgbClr val="000000"/>
                </a:solidFill>
                <a:latin typeface=".VnAvant" panose="020B7200000000000000" pitchFamily="34" charset="0"/>
              </a:rPr>
              <a:t>To¸n</a:t>
            </a:r>
            <a:endParaRPr lang="en-US" sz="4000" u="sng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cộng,phép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20,100.</a:t>
            </a: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0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1149030" y="22178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586352" y="221782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F7476-C23D-445D-BCF6-4C09684F6AEA}"/>
              </a:ext>
            </a:extLst>
          </p:cNvPr>
          <p:cNvSpPr txBox="1"/>
          <p:nvPr/>
        </p:nvSpPr>
        <p:spPr>
          <a:xfrm>
            <a:off x="974858" y="300651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0D24F-37BA-4FD2-9C61-AFAE38E8EF3F}"/>
              </a:ext>
            </a:extLst>
          </p:cNvPr>
          <p:cNvSpPr txBox="1"/>
          <p:nvPr/>
        </p:nvSpPr>
        <p:spPr>
          <a:xfrm>
            <a:off x="2274685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E7602-6A16-4134-AAF6-BF6FD3C8CF22}"/>
              </a:ext>
            </a:extLst>
          </p:cNvPr>
          <p:cNvSpPr txBox="1"/>
          <p:nvPr/>
        </p:nvSpPr>
        <p:spPr>
          <a:xfrm>
            <a:off x="4938372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9F485-64E8-4174-9172-D39CE2C92C84}"/>
              </a:ext>
            </a:extLst>
          </p:cNvPr>
          <p:cNvSpPr txBox="1"/>
          <p:nvPr/>
        </p:nvSpPr>
        <p:spPr>
          <a:xfrm>
            <a:off x="7682683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68C4C-7D59-4821-82ED-4C5A545DD79F}"/>
              </a:ext>
            </a:extLst>
          </p:cNvPr>
          <p:cNvSpPr txBox="1"/>
          <p:nvPr/>
        </p:nvSpPr>
        <p:spPr>
          <a:xfrm>
            <a:off x="10346370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3DE99-69E9-48C5-9344-C5D07744601A}"/>
              </a:ext>
            </a:extLst>
          </p:cNvPr>
          <p:cNvSpPr txBox="1"/>
          <p:nvPr/>
        </p:nvSpPr>
        <p:spPr>
          <a:xfrm>
            <a:off x="2274685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61AEC-63FE-487C-B50B-C224502B55F4}"/>
              </a:ext>
            </a:extLst>
          </p:cNvPr>
          <p:cNvSpPr txBox="1"/>
          <p:nvPr/>
        </p:nvSpPr>
        <p:spPr>
          <a:xfrm>
            <a:off x="4938372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266F6-D7CB-42CB-91C3-ABFE41F741D7}"/>
              </a:ext>
            </a:extLst>
          </p:cNvPr>
          <p:cNvSpPr txBox="1"/>
          <p:nvPr/>
        </p:nvSpPr>
        <p:spPr>
          <a:xfrm>
            <a:off x="7682683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4B4E2-2EAE-428D-8A86-197586F4F73B}"/>
              </a:ext>
            </a:extLst>
          </p:cNvPr>
          <p:cNvSpPr txBox="1"/>
          <p:nvPr/>
        </p:nvSpPr>
        <p:spPr>
          <a:xfrm>
            <a:off x="10346370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37BBB-AC1B-4ACF-AF69-A6889615FFDB}"/>
              </a:ext>
            </a:extLst>
          </p:cNvPr>
          <p:cNvSpPr txBox="1"/>
          <p:nvPr/>
        </p:nvSpPr>
        <p:spPr>
          <a:xfrm>
            <a:off x="2274685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782E2-7AE3-444C-B99A-227B4B4EB07F}"/>
              </a:ext>
            </a:extLst>
          </p:cNvPr>
          <p:cNvSpPr txBox="1"/>
          <p:nvPr/>
        </p:nvSpPr>
        <p:spPr>
          <a:xfrm>
            <a:off x="4938372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0D7C6-5ADB-4847-848C-92AF8C018157}"/>
              </a:ext>
            </a:extLst>
          </p:cNvPr>
          <p:cNvSpPr txBox="1"/>
          <p:nvPr/>
        </p:nvSpPr>
        <p:spPr>
          <a:xfrm>
            <a:off x="7682683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47C7B-7709-424C-A69D-9A3B3581F831}"/>
              </a:ext>
            </a:extLst>
          </p:cNvPr>
          <p:cNvSpPr txBox="1"/>
          <p:nvPr/>
        </p:nvSpPr>
        <p:spPr>
          <a:xfrm>
            <a:off x="10346370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8B4B53-6728-4BE9-AD45-7BB9E013E58B}"/>
              </a:ext>
            </a:extLst>
          </p:cNvPr>
          <p:cNvSpPr txBox="1"/>
          <p:nvPr/>
        </p:nvSpPr>
        <p:spPr>
          <a:xfrm>
            <a:off x="3882705" y="105766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38577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274</Words>
  <Application>Microsoft Office PowerPoint</Application>
  <PresentationFormat>Widescreen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4</cp:revision>
  <dcterms:created xsi:type="dcterms:W3CDTF">2021-12-26T01:54:01Z</dcterms:created>
  <dcterms:modified xsi:type="dcterms:W3CDTF">2021-12-27T08:34:25Z</dcterms:modified>
</cp:coreProperties>
</file>