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007577118" r:id="rId2"/>
    <p:sldId id="2007577095" r:id="rId3"/>
    <p:sldId id="2007577112" r:id="rId4"/>
    <p:sldId id="2007577114" r:id="rId5"/>
    <p:sldId id="2007577115" r:id="rId6"/>
    <p:sldId id="2007577116" r:id="rId7"/>
    <p:sldId id="2007577117" r:id="rId8"/>
    <p:sldId id="20075770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>
            <a:extLst>
              <a:ext uri="{FF2B5EF4-FFF2-40B4-BE49-F238E27FC236}">
                <a16:creationId xmlns:a16="http://schemas.microsoft.com/office/drawing/2014/main" id="{EE6B0BF2-C7DC-4956-AA73-96E48B69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8647"/>
            <a:ext cx="12209444" cy="3679353"/>
          </a:xfrm>
          <a:prstGeom prst="rect">
            <a:avLst/>
          </a:prstGeom>
        </p:spPr>
      </p:pic>
      <p:pic>
        <p:nvPicPr>
          <p:cNvPr id="5" name="1">
            <a:extLst>
              <a:ext uri="{FF2B5EF4-FFF2-40B4-BE49-F238E27FC236}">
                <a16:creationId xmlns:a16="http://schemas.microsoft.com/office/drawing/2014/main" id="{514C407E-9DE6-4E64-BDD3-91759F63923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6" name="19">
            <a:extLst>
              <a:ext uri="{FF2B5EF4-FFF2-40B4-BE49-F238E27FC236}">
                <a16:creationId xmlns:a16="http://schemas.microsoft.com/office/drawing/2014/main" id="{DCF5BACE-5DB7-4283-9391-2FEF87210554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840497" y="3876788"/>
            <a:ext cx="3773430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3E5BA4BC-19B2-4D12-8B12-D92E8E60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74786" y="1156861"/>
            <a:ext cx="9803219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490AD7F2-8641-4AC1-A4E8-DD56085F880B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89BCF67E-C370-49E1-B555-1800800CEEE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10CD2B8D-FE83-4AAC-B416-DDB7457F63FF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9174ED6F-79CB-4EC3-8816-AF788FDB96A3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494503BE-0F98-4FB0-B959-2E7CF61D0626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9EDA70BF-CB40-4B7C-88BA-6091BD11D1D4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E5D734C-1543-485A-95A1-5B766CAB582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330D01D6-A6BB-4ED8-A7ED-3951F121035F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FEC33D1B-8B37-4C35-8FBB-ECAD844B1B04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45C17A38-A351-42DE-835E-05371C03E81A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A1E61205-D068-42D1-9FF2-3C34AD85F468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>
            <a:extLst>
              <a:ext uri="{FF2B5EF4-FFF2-40B4-BE49-F238E27FC236}">
                <a16:creationId xmlns:a16="http://schemas.microsoft.com/office/drawing/2014/main" id="{038D851F-313F-4816-9713-E5988CB69106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995530" y="334930"/>
            <a:ext cx="4465329" cy="2328677"/>
          </a:xfrm>
          <a:prstGeom prst="rect">
            <a:avLst/>
          </a:prstGeom>
        </p:spPr>
      </p:pic>
      <p:pic>
        <p:nvPicPr>
          <p:cNvPr id="21" name="Picture 9" descr="E:\0000000我图PPT\00001PNG素材\儿童卡通\tr.png">
            <a:extLst>
              <a:ext uri="{FF2B5EF4-FFF2-40B4-BE49-F238E27FC236}">
                <a16:creationId xmlns:a16="http://schemas.microsoft.com/office/drawing/2014/main" id="{DCF95C2B-AC35-44D1-917A-35E7F574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348C7FE0-DB79-432B-8A2C-F7351078D3B0}"/>
              </a:ext>
            </a:extLst>
          </p:cNvPr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070D299-4BD3-4985-9B1A-95C9C0CB1F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E03541-86D9-4120-9055-7F3164491A4F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C113FB-16CB-4240-860F-3A8C893658DD}"/>
              </a:ext>
            </a:extLst>
          </p:cNvPr>
          <p:cNvSpPr txBox="1"/>
          <p:nvPr/>
        </p:nvSpPr>
        <p:spPr>
          <a:xfrm>
            <a:off x="4125560" y="276032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4646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160389" y="1727297"/>
            <a:ext cx="7688019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32: </a:t>
            </a:r>
            <a:r>
              <a:rPr lang="en-US" sz="4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Luyện</a:t>
            </a:r>
            <a:r>
              <a:rPr lang="en-US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tập</a:t>
            </a:r>
            <a:r>
              <a:rPr lang="en-US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chung</a:t>
            </a:r>
            <a:r>
              <a:rPr lang="en-US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( </a:t>
            </a:r>
            <a:r>
              <a:rPr lang="en-US" sz="4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tiết</a:t>
            </a:r>
            <a:r>
              <a:rPr lang="en-US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1)</a:t>
            </a:r>
            <a:endParaRPr lang="vi-VN" sz="44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1936" y="6269355"/>
            <a:ext cx="4575892" cy="36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99944" y="0"/>
            <a:ext cx="2892056" cy="22934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74491" y="1645184"/>
            <a:ext cx="77957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FFFF00"/>
                </a:solidFill>
              </a:rPr>
              <a:t>YÊU CẦU CẦN ĐẠT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</a:rPr>
              <a:t>Qua </a:t>
            </a:r>
            <a:r>
              <a:rPr lang="en-US" sz="2400" b="1" dirty="0" err="1">
                <a:solidFill>
                  <a:srgbClr val="FFFF00"/>
                </a:solidFill>
              </a:rPr>
              <a:t>bài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học</a:t>
            </a:r>
            <a:r>
              <a:rPr lang="en-US" sz="2400" b="1" dirty="0">
                <a:solidFill>
                  <a:srgbClr val="FFFF00"/>
                </a:solidFill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</a:rPr>
              <a:t>nắm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err="1">
                <a:solidFill>
                  <a:srgbClr val="FFFF00"/>
                </a:solidFill>
              </a:rPr>
              <a:t>được</a:t>
            </a:r>
            <a:r>
              <a:rPr lang="en-US" sz="2400" b="1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</a:rPr>
              <a:t>Nhận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biết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được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về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ngày</a:t>
            </a:r>
            <a:r>
              <a:rPr lang="en-US" sz="2400" b="1" dirty="0">
                <a:solidFill>
                  <a:srgbClr val="FFFF00"/>
                </a:solidFill>
              </a:rPr>
              <a:t> – </a:t>
            </a:r>
            <a:r>
              <a:rPr lang="en-US" sz="2400" b="1" dirty="0" err="1">
                <a:solidFill>
                  <a:srgbClr val="FFFF00"/>
                </a:solidFill>
              </a:rPr>
              <a:t>tháng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ngày</a:t>
            </a:r>
            <a:r>
              <a:rPr lang="en-US" sz="2400" b="1" dirty="0">
                <a:solidFill>
                  <a:srgbClr val="FFFF00"/>
                </a:solidFill>
              </a:rPr>
              <a:t>- </a:t>
            </a:r>
            <a:r>
              <a:rPr lang="en-US" sz="2400" b="1" dirty="0" err="1">
                <a:solidFill>
                  <a:srgbClr val="FFFF00"/>
                </a:solidFill>
              </a:rPr>
              <a:t>giờ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FFFF00"/>
                </a:solidFill>
              </a:rPr>
              <a:t>Giờ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>
                <a:solidFill>
                  <a:srgbClr val="FFFF00"/>
                </a:solidFill>
              </a:rPr>
              <a:t>- phút</a:t>
            </a:r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</a:rPr>
              <a:t>Đọc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được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giờ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đồng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hồ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trong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trường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hợp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đã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err="1">
                <a:solidFill>
                  <a:srgbClr val="FFFF00"/>
                </a:solidFill>
              </a:rPr>
              <a:t>học</a:t>
            </a:r>
            <a:r>
              <a:rPr lang="en-US" sz="2400" b="1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</a:rPr>
              <a:t>Xem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được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tờ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lịch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err="1">
                <a:solidFill>
                  <a:srgbClr val="FFFF00"/>
                </a:solidFill>
              </a:rPr>
              <a:t>tháng</a:t>
            </a:r>
            <a:r>
              <a:rPr lang="en-US" sz="2400" b="1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824E64B-ABBC-4A87-BE78-950901C989F5}"/>
              </a:ext>
            </a:extLst>
          </p:cNvPr>
          <p:cNvGrpSpPr/>
          <p:nvPr/>
        </p:nvGrpSpPr>
        <p:grpSpPr>
          <a:xfrm>
            <a:off x="1153571" y="1327037"/>
            <a:ext cx="10414938" cy="3985226"/>
            <a:chOff x="1183342" y="1369567"/>
            <a:chExt cx="10414938" cy="398522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B8A379-EF9F-4784-AE40-EE8245874D73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Xem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hình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vẽ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rồi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chọn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câu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trả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lời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đúng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Trong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đồng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hồ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bên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khi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kim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dài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chạy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qua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4,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5,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6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thì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lúc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này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đồng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hồ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chỉ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A. 3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giờ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30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phút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B. 4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giờ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15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phút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C. 4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giờ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30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phút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B35078-EFD7-4150-9AB0-4E94693C10F7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EACD46-55C2-4A68-B46E-2AD9F7BE735A}"/>
              </a:ext>
            </a:extLst>
          </p:cNvPr>
          <p:cNvGrpSpPr/>
          <p:nvPr/>
        </p:nvGrpSpPr>
        <p:grpSpPr>
          <a:xfrm>
            <a:off x="6734900" y="2787080"/>
            <a:ext cx="3672552" cy="3575906"/>
            <a:chOff x="1800786" y="3410493"/>
            <a:chExt cx="2686908" cy="2616200"/>
          </a:xfrm>
        </p:grpSpPr>
        <p:pic>
          <p:nvPicPr>
            <p:cNvPr id="30" name="Picture 2" descr="Cartoon Clock, Clock Clipart, Watch Surface, Time PNG Transparent Clipart  Image and PSD File for Free Download | Clock clipart, Clock, Clock wallpaper">
              <a:extLst>
                <a:ext uri="{FF2B5EF4-FFF2-40B4-BE49-F238E27FC236}">
                  <a16:creationId xmlns:a16="http://schemas.microsoft.com/office/drawing/2014/main" id="{84206211-4074-4D2B-82DF-0C144DC35D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1F20628-CF41-4F65-9D93-52F02242E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A4D10DB-1599-4593-9C61-1A236F95A3B9}"/>
                </a:ext>
              </a:extLst>
            </p:cNvPr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rgbClr val="1F497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071C72-CB05-4032-B1F6-AAA9C621B104}"/>
              </a:ext>
            </a:extLst>
          </p:cNvPr>
          <p:cNvGrpSpPr/>
          <p:nvPr/>
        </p:nvGrpSpPr>
        <p:grpSpPr>
          <a:xfrm rot="5400000">
            <a:off x="8515484" y="3615576"/>
            <a:ext cx="101064" cy="1881248"/>
            <a:chOff x="4658451" y="3999435"/>
            <a:chExt cx="73940" cy="137635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6EAF08D-79B5-445F-960D-1903F4A6A646}"/>
                </a:ext>
              </a:extLst>
            </p:cNvPr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rgbClr val="4BACC6"/>
            </a:solidFill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549F0214-B379-47E7-A40E-C715F802A07E}"/>
                  </a:ext>
                </a:extLst>
              </p:cNvPr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1CD3431E-06E6-4102-A75D-A4AD5CAE98A7}"/>
                  </a:ext>
                </a:extLst>
              </p:cNvPr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9398BD1-EEE7-4B9E-B04B-FA635EEFE882}"/>
                </a:ext>
              </a:extLst>
            </p:cNvPr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rgbClr val="4BACC6"/>
            </a:solidFill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FC238E18-56D3-4960-BB2B-C4ED3B94EFFE}"/>
                  </a:ext>
                </a:extLst>
              </p:cNvPr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B33B8612-C7CC-4B6D-9C2B-8823623329B1}"/>
                  </a:ext>
                </a:extLst>
              </p:cNvPr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B9511E-7109-4036-A184-D3B9357BBC2E}"/>
                </a:ext>
              </a:extLst>
            </p:cNvPr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rgbClr val="EEECE1">
                <a:lumMod val="1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E7D706-E3F6-445A-BC89-771D09C573CC}"/>
              </a:ext>
            </a:extLst>
          </p:cNvPr>
          <p:cNvGrpSpPr/>
          <p:nvPr/>
        </p:nvGrpSpPr>
        <p:grpSpPr>
          <a:xfrm rot="5820000">
            <a:off x="8477544" y="3823134"/>
            <a:ext cx="176941" cy="1483712"/>
            <a:chOff x="4783093" y="4150007"/>
            <a:chExt cx="129453" cy="108550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7449687-1D14-4E16-A710-107CDA62F83A}"/>
                </a:ext>
              </a:extLst>
            </p:cNvPr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rgbClr val="9BBB59"/>
            </a:solidFill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2B6FD629-CCD6-4CE8-A0F3-447B7A286A43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3161644F-2839-440D-88F1-F277019BDA08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028D4F2-C11A-43ED-9932-F78C3268CF40}"/>
                </a:ext>
              </a:extLst>
            </p:cNvPr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48BC0915-CA93-41D7-A37A-B4B36B3F9AE4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F99AC501-B3CC-4A02-A983-CC54EC4F0EB0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2B05970-E53C-45AA-A3E2-3FFA8D58A035}"/>
                </a:ext>
              </a:extLst>
            </p:cNvPr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rgbClr val="EEECE1">
                <a:lumMod val="1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97CD2996-17A5-4615-B627-C288EAF6E00D}"/>
              </a:ext>
            </a:extLst>
          </p:cNvPr>
          <p:cNvSpPr/>
          <p:nvPr/>
        </p:nvSpPr>
        <p:spPr>
          <a:xfrm>
            <a:off x="1924321" y="3469927"/>
            <a:ext cx="537029" cy="537029"/>
          </a:xfrm>
          <a:prstGeom prst="ellipse">
            <a:avLst/>
          </a:prstGeom>
          <a:noFill/>
          <a:ln w="28575" cap="flat" cmpd="sng" algn="ctr">
            <a:solidFill>
              <a:srgbClr val="E43D2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49" descr="C:\Users\TUAN\Downloads\Luyện tập 1.png">
            <a:extLst>
              <a:ext uri="{FF2B5EF4-FFF2-40B4-BE49-F238E27FC236}">
                <a16:creationId xmlns:a16="http://schemas.microsoft.com/office/drawing/2014/main" id="{B6C60E1B-39B7-457F-9195-1A8CA400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491" y="463544"/>
            <a:ext cx="2237784" cy="863493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7243933" y="6481883"/>
            <a:ext cx="3014133" cy="237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D38D62-05B9-4358-8F34-203BE8EC9FCF}"/>
              </a:ext>
            </a:extLst>
          </p:cNvPr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3" name="Picture 2" descr="20210409041757_wm_shs-toan-2-tap-1">
              <a:extLst>
                <a:ext uri="{FF2B5EF4-FFF2-40B4-BE49-F238E27FC236}">
                  <a16:creationId xmlns:a16="http://schemas.microsoft.com/office/drawing/2014/main" id="{AB832127-90B8-4012-884F-3E7897CCA0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6EF36E83-2CEB-4CFE-BBD3-9CB10A87C509}"/>
                </a:ext>
              </a:extLst>
            </p:cNvPr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66A25B0-BB97-4AC1-B514-900067AA025F}"/>
                </a:ext>
              </a:extLst>
            </p:cNvPr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EF3083E-AD4A-48B8-B1FD-4FFA52EC55C2}"/>
                </a:ext>
              </a:extLst>
            </p:cNvPr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0FE365DB-5451-40FD-BA57-661E6B361451}"/>
                </a:ext>
              </a:extLst>
            </p:cNvPr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229EEF-9623-4097-9568-747E9797CC38}"/>
              </a:ext>
            </a:extLst>
          </p:cNvPr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DDD893-223E-4996-B649-B278B3CEFA2E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chụp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01F0F0-A82F-4D72-9769-2195AF66FD9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145530-380B-4A04-99F9-B0E08922F69A}"/>
              </a:ext>
            </a:extLst>
          </p:cNvPr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Tây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Nguyên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D1EA5-9B52-4952-9830-B33ECC4FCDE1}"/>
              </a:ext>
            </a:extLst>
          </p:cNvPr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Huế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13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EEBFE-DD5D-4408-97BD-8898F41A8D25}"/>
              </a:ext>
            </a:extLst>
          </p:cNvPr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Mù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Cang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Chải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30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0749D-3477-4197-99CA-674E342D0F13}"/>
              </a:ext>
            </a:extLst>
          </p:cNvPr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Chợ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nổi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Năm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Căn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21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F1D84-C88B-4275-B81B-A87EB068B3AC}"/>
              </a:ext>
            </a:extLst>
          </p:cNvPr>
          <p:cNvSpPr/>
          <p:nvPr/>
        </p:nvSpPr>
        <p:spPr>
          <a:xfrm>
            <a:off x="8642556" y="0"/>
            <a:ext cx="3431086" cy="211424"/>
          </a:xfrm>
          <a:prstGeom prst="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0DF1DF9-0AA0-4DD4-B2F7-372A12CBBA3B}"/>
              </a:ext>
            </a:extLst>
          </p:cNvPr>
          <p:cNvGrpSpPr/>
          <p:nvPr/>
        </p:nvGrpSpPr>
        <p:grpSpPr>
          <a:xfrm>
            <a:off x="1004043" y="680554"/>
            <a:ext cx="10414938" cy="1048844"/>
            <a:chOff x="1183342" y="1369567"/>
            <a:chExt cx="10414938" cy="10488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4C60FB-F74A-47DF-A21E-0E9BB667D661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Cho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biết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thời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gian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bảo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tàng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Lịch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sử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Quân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sự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Việt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Nam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của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mỗi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như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CA6E8A-BF33-45FA-B80F-7FA6CD0CDE71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7" name="Picture 2" descr="20210409041757_wm_shs-toan-2-tap-1">
            <a:extLst>
              <a:ext uri="{FF2B5EF4-FFF2-40B4-BE49-F238E27FC236}">
                <a16:creationId xmlns:a16="http://schemas.microsoft.com/office/drawing/2014/main" id="{1C581CC8-83AA-4CC4-AA09-E786C3841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524254" y="1687194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F7AAC3-A02B-42F2-B15C-AE11E7E38407}"/>
              </a:ext>
            </a:extLst>
          </p:cNvPr>
          <p:cNvSpPr txBox="1"/>
          <p:nvPr/>
        </p:nvSpPr>
        <p:spPr>
          <a:xfrm>
            <a:off x="1561993" y="5598165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cửa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Hỏi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7D2DD57F-D3A5-416A-A0AE-584D19824EA0}"/>
              </a:ext>
            </a:extLst>
          </p:cNvPr>
          <p:cNvSpPr/>
          <p:nvPr/>
        </p:nvSpPr>
        <p:spPr>
          <a:xfrm>
            <a:off x="844476" y="2824187"/>
            <a:ext cx="1780472" cy="478302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8575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phút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B3F0269E-C835-45B4-B693-B49C71D6351B}"/>
              </a:ext>
            </a:extLst>
          </p:cNvPr>
          <p:cNvSpPr/>
          <p:nvPr/>
        </p:nvSpPr>
        <p:spPr>
          <a:xfrm>
            <a:off x="844476" y="4797558"/>
            <a:ext cx="1780472" cy="478302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8575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30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phút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DBABC7F8-C781-4CC3-B223-921B12FEA3C8}"/>
              </a:ext>
            </a:extLst>
          </p:cNvPr>
          <p:cNvSpPr/>
          <p:nvPr/>
        </p:nvSpPr>
        <p:spPr>
          <a:xfrm>
            <a:off x="9678998" y="2824187"/>
            <a:ext cx="1739983" cy="478302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8575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30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phút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4BAC131C-3B20-4F5A-88C5-92391CE4603B}"/>
              </a:ext>
            </a:extLst>
          </p:cNvPr>
          <p:cNvSpPr/>
          <p:nvPr/>
        </p:nvSpPr>
        <p:spPr>
          <a:xfrm>
            <a:off x="9678998" y="4797558"/>
            <a:ext cx="1739983" cy="478302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8575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phút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885D06F6-E5E9-4FBB-8770-4C2C95D32F47}"/>
              </a:ext>
            </a:extLst>
          </p:cNvPr>
          <p:cNvSpPr/>
          <p:nvPr/>
        </p:nvSpPr>
        <p:spPr>
          <a:xfrm>
            <a:off x="4851660" y="3105541"/>
            <a:ext cx="717452" cy="39389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BDC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</a:t>
            </a: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1DD2C2E9-4AC3-435F-B46C-DBDD9506277A}"/>
              </a:ext>
            </a:extLst>
          </p:cNvPr>
          <p:cNvSpPr/>
          <p:nvPr/>
        </p:nvSpPr>
        <p:spPr>
          <a:xfrm>
            <a:off x="3782515" y="3943890"/>
            <a:ext cx="745588" cy="39389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5B7661AD-2D08-43D4-ABF4-603169397D11}"/>
              </a:ext>
            </a:extLst>
          </p:cNvPr>
          <p:cNvSpPr/>
          <p:nvPr/>
        </p:nvSpPr>
        <p:spPr>
          <a:xfrm>
            <a:off x="6493574" y="3901686"/>
            <a:ext cx="890270" cy="39389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9D20CA-EA0A-4298-8F57-FF536C82ADBA}"/>
              </a:ext>
            </a:extLst>
          </p:cNvPr>
          <p:cNvSpPr/>
          <p:nvPr/>
        </p:nvSpPr>
        <p:spPr>
          <a:xfrm>
            <a:off x="7729024" y="38704"/>
            <a:ext cx="3431086" cy="3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99C2A-4EC0-4FB1-9A5F-8A12D58A7C37}"/>
              </a:ext>
            </a:extLst>
          </p:cNvPr>
          <p:cNvGrpSpPr/>
          <p:nvPr/>
        </p:nvGrpSpPr>
        <p:grpSpPr>
          <a:xfrm>
            <a:off x="1136244" y="559369"/>
            <a:ext cx="10414938" cy="964436"/>
            <a:chOff x="1183342" y="1369567"/>
            <a:chExt cx="10414938" cy="9644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EEB898-C6CF-4ABB-AD86-CE3A7D5465E4}"/>
                </a:ext>
              </a:extLst>
            </p:cNvPr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khiếu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Bảy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851364E-2146-441D-8605-8BCEF96857A7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>
            <a:extLst>
              <a:ext uri="{FF2B5EF4-FFF2-40B4-BE49-F238E27FC236}">
                <a16:creationId xmlns:a16="http://schemas.microsoft.com/office/drawing/2014/main" id="{9646B6A4-71B7-4E17-BD1D-BA2D345B3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3261369" y="1554961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A80BB-5F42-4099-9041-449F9B25B57A}"/>
              </a:ext>
            </a:extLst>
          </p:cNvPr>
          <p:cNvSpPr txBox="1"/>
          <p:nvPr/>
        </p:nvSpPr>
        <p:spPr>
          <a:xfrm>
            <a:off x="1492591" y="5833852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25E1D7-594F-48EF-B2D3-D396BD967152}"/>
              </a:ext>
            </a:extLst>
          </p:cNvPr>
          <p:cNvSpPr/>
          <p:nvPr/>
        </p:nvSpPr>
        <p:spPr>
          <a:xfrm>
            <a:off x="1347263" y="2351310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57A5C9-99FC-4D12-B950-601CF8C9CCCE}"/>
              </a:ext>
            </a:extLst>
          </p:cNvPr>
          <p:cNvSpPr/>
          <p:nvPr/>
        </p:nvSpPr>
        <p:spPr>
          <a:xfrm>
            <a:off x="1347263" y="4528045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E2AF657-44C2-45C7-862B-59DAFAA5D1FE}"/>
              </a:ext>
            </a:extLst>
          </p:cNvPr>
          <p:cNvSpPr/>
          <p:nvPr/>
        </p:nvSpPr>
        <p:spPr>
          <a:xfrm>
            <a:off x="9260442" y="2351310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7D8BF2-52E2-48F6-B1AF-736DAE15F21B}"/>
              </a:ext>
            </a:extLst>
          </p:cNvPr>
          <p:cNvSpPr/>
          <p:nvPr/>
        </p:nvSpPr>
        <p:spPr>
          <a:xfrm>
            <a:off x="9260442" y="4528045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72A919-0B79-4667-A853-E13DB24FE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47" y="4761096"/>
            <a:ext cx="1349310" cy="1318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692794-7F00-4943-BD1F-6084A0D6B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10" y="2570774"/>
            <a:ext cx="1349310" cy="13180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02246" y="6542823"/>
            <a:ext cx="3431086" cy="3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70772" y="1337699"/>
            <a:ext cx="610393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287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Arial-Rounded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21</cp:revision>
  <dcterms:created xsi:type="dcterms:W3CDTF">2021-07-24T01:07:49Z</dcterms:created>
  <dcterms:modified xsi:type="dcterms:W3CDTF">2021-12-19T13:47:23Z</dcterms:modified>
</cp:coreProperties>
</file>