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007577117" r:id="rId2"/>
    <p:sldId id="2007577095" r:id="rId3"/>
    <p:sldId id="2007577096" r:id="rId4"/>
    <p:sldId id="2007577105" r:id="rId5"/>
    <p:sldId id="2007577111" r:id="rId6"/>
    <p:sldId id="2007577110" r:id="rId7"/>
    <p:sldId id="2007577102" r:id="rId8"/>
    <p:sldId id="2007577103" r:id="rId9"/>
    <p:sldId id="200757711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CCFFFF"/>
    <a:srgbClr val="66CC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F203C-26B7-4FFE-BE5E-0E3DE940E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EE8102-9CB9-4EC7-8C08-3CD968720C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74408-354A-4938-B7C6-B4E1E21E33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EBD0CC-E3E2-4331-AA06-EBB8ADD6037D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8F464-37B1-4A5C-A8FD-3DF9EDF2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CD406-0728-4961-82AD-8277EE1DD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85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4249026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2021/12/19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75" r:id="rId13"/>
    <p:sldLayoutId id="2147483676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microsoft.com/office/2007/relationships/hdphoto" Target="../media/hdphoto2.wdp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17A358-D93F-48E3-96ED-866A6AEC9F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90" r="2863"/>
          <a:stretch/>
        </p:blipFill>
        <p:spPr>
          <a:xfrm>
            <a:off x="14749" y="400785"/>
            <a:ext cx="12192000" cy="645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30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689254" y="2583340"/>
            <a:ext cx="8813492" cy="15017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000" b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BÀI</a:t>
            </a:r>
            <a:r>
              <a:rPr lang="en-US" sz="4000" b="1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 31: THỰC HÀNH VÀ TRẢI NGHIỆM XEM ĐỒNG HỒ, XEM LỊCH</a:t>
            </a:r>
            <a:endParaRPr lang="vi-VN" sz="4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14892" y="894087"/>
            <a:ext cx="2163960" cy="1242752"/>
            <a:chOff x="1523997" y="0"/>
            <a:chExt cx="2190752" cy="1015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600"/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6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2817629" y="1059621"/>
            <a:ext cx="79425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+mj-lt"/>
              </a:rPr>
              <a:t>NGÀY – GIỜ, GIỜ - PHÚT,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+mj-lt"/>
              </a:rPr>
              <a:t> NGÀY - THÁNG</a:t>
            </a:r>
            <a:endParaRPr lang="vi-VN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147237" y="6241312"/>
            <a:ext cx="4614529" cy="3675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5271954" y="4379572"/>
            <a:ext cx="4979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9236146" y="29605"/>
            <a:ext cx="2892056" cy="229340"/>
          </a:xfrm>
          <a:prstGeom prst="round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343720" y="1304414"/>
            <a:ext cx="784741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FF00"/>
                </a:solidFill>
              </a:rPr>
              <a:t>Yêu cầu cần đạt</a:t>
            </a:r>
            <a:endParaRPr lang="en-US" sz="3200" b="1" dirty="0">
              <a:solidFill>
                <a:srgbClr val="FFFF00"/>
              </a:solidFill>
            </a:endParaRPr>
          </a:p>
          <a:p>
            <a:r>
              <a:rPr lang="en-US" sz="3200" b="1" dirty="0">
                <a:solidFill>
                  <a:srgbClr val="FFFF00"/>
                </a:solidFill>
              </a:rPr>
              <a:t>Qua </a:t>
            </a:r>
            <a:r>
              <a:rPr lang="en-US" sz="3200" b="1" dirty="0" err="1">
                <a:solidFill>
                  <a:srgbClr val="FFFF00"/>
                </a:solidFill>
              </a:rPr>
              <a:t>bài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học</a:t>
            </a:r>
            <a:r>
              <a:rPr lang="en-US" sz="3200" b="1" dirty="0">
                <a:solidFill>
                  <a:srgbClr val="FFFF00"/>
                </a:solidFill>
              </a:rPr>
              <a:t> con </a:t>
            </a:r>
            <a:r>
              <a:rPr lang="en-US" sz="3200" b="1" dirty="0" err="1">
                <a:solidFill>
                  <a:srgbClr val="FFFF00"/>
                </a:solidFill>
              </a:rPr>
              <a:t>nắm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err="1">
                <a:solidFill>
                  <a:srgbClr val="FFFF00"/>
                </a:solidFill>
              </a:rPr>
              <a:t>được</a:t>
            </a:r>
            <a:r>
              <a:rPr lang="en-US" sz="3200" b="1">
                <a:solidFill>
                  <a:srgbClr val="FFFF00"/>
                </a:solidFill>
              </a:rPr>
              <a:t>:</a:t>
            </a:r>
            <a:endParaRPr lang="en-US" sz="3200" b="1" dirty="0">
              <a:solidFill>
                <a:srgbClr val="FFFF00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3200" b="1" dirty="0" err="1">
                <a:solidFill>
                  <a:srgbClr val="FFFF00"/>
                </a:solidFill>
              </a:rPr>
              <a:t>Thực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hành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đọc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giờ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trên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đồng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hồ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khi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kim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dài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</a:p>
          <a:p>
            <a:r>
              <a:rPr lang="en-US" sz="3200" b="1" dirty="0">
                <a:solidFill>
                  <a:srgbClr val="FFFF00"/>
                </a:solidFill>
              </a:rPr>
              <a:t>( </a:t>
            </a:r>
            <a:r>
              <a:rPr lang="en-US" sz="3200" b="1" dirty="0" err="1">
                <a:solidFill>
                  <a:srgbClr val="FFFF00"/>
                </a:solidFill>
              </a:rPr>
              <a:t>kim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phút</a:t>
            </a:r>
            <a:r>
              <a:rPr lang="en-US" sz="3200" b="1" dirty="0">
                <a:solidFill>
                  <a:srgbClr val="FFFF00"/>
                </a:solidFill>
              </a:rPr>
              <a:t>) </a:t>
            </a:r>
            <a:r>
              <a:rPr lang="en-US" sz="3200" b="1" dirty="0" err="1">
                <a:solidFill>
                  <a:srgbClr val="FFFF00"/>
                </a:solidFill>
              </a:rPr>
              <a:t>chỉ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số</a:t>
            </a:r>
            <a:r>
              <a:rPr lang="en-US" sz="3200" b="1" dirty="0">
                <a:solidFill>
                  <a:srgbClr val="FFFF00"/>
                </a:solidFill>
              </a:rPr>
              <a:t> 12, </a:t>
            </a:r>
            <a:r>
              <a:rPr lang="en-US" sz="3200" b="1" dirty="0" err="1">
                <a:solidFill>
                  <a:srgbClr val="FFFF00"/>
                </a:solidFill>
              </a:rPr>
              <a:t>số</a:t>
            </a:r>
            <a:r>
              <a:rPr lang="en-US" sz="3200" b="1" dirty="0">
                <a:solidFill>
                  <a:srgbClr val="FFFF00"/>
                </a:solidFill>
              </a:rPr>
              <a:t> 3, </a:t>
            </a:r>
            <a:r>
              <a:rPr lang="en-US" sz="3200" b="1" dirty="0" err="1">
                <a:solidFill>
                  <a:srgbClr val="FFFF00"/>
                </a:solidFill>
              </a:rPr>
              <a:t>số</a:t>
            </a:r>
            <a:r>
              <a:rPr lang="en-US" sz="3200" b="1" dirty="0">
                <a:solidFill>
                  <a:srgbClr val="FFFF00"/>
                </a:solidFill>
              </a:rPr>
              <a:t> 6</a:t>
            </a:r>
            <a:r>
              <a:rPr lang="en-US" sz="3200" b="1">
                <a:solidFill>
                  <a:srgbClr val="FFFF00"/>
                </a:solidFill>
              </a:rPr>
              <a:t>; </a:t>
            </a:r>
            <a:endParaRPr lang="en-US" sz="3200" b="1" dirty="0">
              <a:solidFill>
                <a:srgbClr val="FFFF00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3200" b="1" dirty="0" err="1">
                <a:solidFill>
                  <a:srgbClr val="FFFF00"/>
                </a:solidFill>
              </a:rPr>
              <a:t>Thực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hành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sắp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xếp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thời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gian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biểu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học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tập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err="1">
                <a:solidFill>
                  <a:srgbClr val="FFFF00"/>
                </a:solidFill>
              </a:rPr>
              <a:t>và</a:t>
            </a:r>
            <a:r>
              <a:rPr lang="en-US" sz="3200" b="1">
                <a:solidFill>
                  <a:srgbClr val="FFFF00"/>
                </a:solidFill>
              </a:rPr>
              <a:t> sinh </a:t>
            </a:r>
            <a:r>
              <a:rPr lang="en-US" sz="3200" b="1" dirty="0" err="1">
                <a:solidFill>
                  <a:srgbClr val="FFFF00"/>
                </a:solidFill>
              </a:rPr>
              <a:t>hoạt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của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cá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nhân</a:t>
            </a:r>
            <a:endParaRPr lang="en-US" sz="3200" b="1" dirty="0">
              <a:solidFill>
                <a:srgbClr val="FFFF00"/>
              </a:solidFill>
            </a:endParaRPr>
          </a:p>
          <a:p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11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4953162-D073-4FC6-AC2A-C46663538411}"/>
              </a:ext>
            </a:extLst>
          </p:cNvPr>
          <p:cNvGrpSpPr/>
          <p:nvPr/>
        </p:nvGrpSpPr>
        <p:grpSpPr>
          <a:xfrm>
            <a:off x="1130179" y="1348660"/>
            <a:ext cx="10414938" cy="1910619"/>
            <a:chOff x="1183342" y="1369567"/>
            <a:chExt cx="10414938" cy="191061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9152EAF-AEE8-4680-9E47-3C21F24B25C6}"/>
                </a:ext>
              </a:extLst>
            </p:cNvPr>
            <p:cNvSpPr txBox="1"/>
            <p:nvPr/>
          </p:nvSpPr>
          <p:spPr>
            <a:xfrm>
              <a:off x="2000163" y="1464304"/>
              <a:ext cx="9598117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Quay </a:t>
              </a:r>
              <a:r>
                <a:rPr lang="en-US" sz="2800" dirty="0" err="1"/>
                <a:t>kim</a:t>
              </a:r>
              <a:r>
                <a:rPr lang="en-US" sz="2800" dirty="0"/>
                <a:t> </a:t>
              </a:r>
              <a:r>
                <a:rPr lang="en-US" sz="2800" dirty="0" err="1"/>
                <a:t>đồng</a:t>
              </a:r>
              <a:r>
                <a:rPr lang="en-US" sz="2800" dirty="0"/>
                <a:t> </a:t>
              </a:r>
              <a:r>
                <a:rPr lang="en-US" sz="2800" dirty="0" err="1"/>
                <a:t>hồ</a:t>
              </a:r>
              <a:r>
                <a:rPr lang="en-US" sz="2800" dirty="0"/>
                <a:t> </a:t>
              </a:r>
              <a:r>
                <a:rPr lang="en-US" sz="2800" dirty="0" err="1"/>
                <a:t>để</a:t>
              </a:r>
              <a:r>
                <a:rPr lang="en-US" sz="2800" dirty="0"/>
                <a:t> </a:t>
              </a:r>
              <a:r>
                <a:rPr lang="en-US" sz="2800" dirty="0" err="1"/>
                <a:t>đồng</a:t>
              </a:r>
              <a:r>
                <a:rPr lang="en-US" sz="2800" dirty="0"/>
                <a:t> </a:t>
              </a:r>
              <a:r>
                <a:rPr lang="en-US" sz="2800" dirty="0" err="1"/>
                <a:t>hồ</a:t>
              </a:r>
              <a:r>
                <a:rPr lang="en-US" sz="2800" dirty="0"/>
                <a:t> </a:t>
              </a:r>
              <a:r>
                <a:rPr lang="en-US" sz="2800" dirty="0" err="1"/>
                <a:t>chỉ</a:t>
              </a:r>
              <a:endParaRPr lang="en-US" sz="2800" dirty="0"/>
            </a:p>
            <a:p>
              <a:pPr marL="514350" indent="-514350">
                <a:buAutoNum type="alphaLcParenR"/>
              </a:pPr>
              <a:r>
                <a:rPr lang="en-US" sz="2800" dirty="0"/>
                <a:t>2 </a:t>
              </a:r>
              <a:r>
                <a:rPr lang="en-US" sz="2800" dirty="0" err="1"/>
                <a:t>giờ</a:t>
              </a:r>
              <a:r>
                <a:rPr lang="en-US" sz="2800" dirty="0"/>
                <a:t>.</a:t>
              </a:r>
            </a:p>
            <a:p>
              <a:pPr marL="514350" indent="-514350">
                <a:buAutoNum type="alphaLcParenR"/>
              </a:pPr>
              <a:r>
                <a:rPr lang="en-US" sz="2800" dirty="0"/>
                <a:t>9 </a:t>
              </a:r>
              <a:r>
                <a:rPr lang="en-US" sz="2800" dirty="0" err="1"/>
                <a:t>giờ</a:t>
              </a:r>
              <a:r>
                <a:rPr lang="en-US" sz="2800" dirty="0"/>
                <a:t> 30 </a:t>
              </a:r>
              <a:r>
                <a:rPr lang="en-US" sz="2800" dirty="0" err="1"/>
                <a:t>phút</a:t>
              </a:r>
              <a:r>
                <a:rPr lang="en-US" sz="2800" dirty="0"/>
                <a:t>.</a:t>
              </a:r>
            </a:p>
            <a:p>
              <a:pPr marL="514350" indent="-514350">
                <a:buAutoNum type="alphaLcParenR"/>
              </a:pPr>
              <a:r>
                <a:rPr lang="en-US" sz="2800" dirty="0"/>
                <a:t>7 </a:t>
              </a:r>
              <a:r>
                <a:rPr lang="en-US" sz="2800" dirty="0" err="1"/>
                <a:t>giờ</a:t>
              </a:r>
              <a:r>
                <a:rPr lang="en-US" sz="2800" dirty="0"/>
                <a:t> 15 </a:t>
              </a:r>
              <a:r>
                <a:rPr lang="en-US" sz="2800" dirty="0" err="1"/>
                <a:t>phút</a:t>
              </a:r>
              <a:r>
                <a:rPr lang="en-US" sz="2800" dirty="0"/>
                <a:t>.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E8F9DFA-36CC-4533-B7CF-830DCF46043D}"/>
                </a:ext>
              </a:extLst>
            </p:cNvPr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1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4C03229-89FA-4FC0-B7D2-CEB630400F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43728" t="17238" r="22720" b="32762"/>
          <a:stretch/>
        </p:blipFill>
        <p:spPr>
          <a:xfrm>
            <a:off x="7838045" y="924643"/>
            <a:ext cx="2595715" cy="217478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3C54B47-A28B-4334-AA32-95481F321EA5}"/>
              </a:ext>
            </a:extLst>
          </p:cNvPr>
          <p:cNvGrpSpPr/>
          <p:nvPr/>
        </p:nvGrpSpPr>
        <p:grpSpPr>
          <a:xfrm>
            <a:off x="1016102" y="3229739"/>
            <a:ext cx="2686908" cy="2616200"/>
            <a:chOff x="1800786" y="3410493"/>
            <a:chExt cx="2686908" cy="2616200"/>
          </a:xfrm>
        </p:grpSpPr>
        <p:pic>
          <p:nvPicPr>
            <p:cNvPr id="7" name="Picture 2" descr="Cartoon Clock, Clock Clipart, Watch Surface, Time PNG Transparent Clipart  Image and PSD File for Free Download | Clock clipart, Clock, Clock wallpaper">
              <a:extLst>
                <a:ext uri="{FF2B5EF4-FFF2-40B4-BE49-F238E27FC236}">
                  <a16:creationId xmlns:a16="http://schemas.microsoft.com/office/drawing/2014/main" id="{76356B73-F41F-4551-B82E-01B2535B1D9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77" t="16051" r="14553" b="15430"/>
            <a:stretch/>
          </p:blipFill>
          <p:spPr bwMode="auto">
            <a:xfrm>
              <a:off x="1800786" y="3410493"/>
              <a:ext cx="2686908" cy="2616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9E4AC1A-EDD4-4B80-9559-ADECCAF7D6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8" t="4664" r="61329" b="31433"/>
            <a:stretch/>
          </p:blipFill>
          <p:spPr>
            <a:xfrm>
              <a:off x="2068446" y="3639093"/>
              <a:ext cx="2151588" cy="2151588"/>
            </a:xfrm>
            <a:prstGeom prst="ellipse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20AEDBB-BFB8-4D22-A5B0-8730FCD9A1EE}"/>
                </a:ext>
              </a:extLst>
            </p:cNvPr>
            <p:cNvSpPr/>
            <p:nvPr/>
          </p:nvSpPr>
          <p:spPr>
            <a:xfrm>
              <a:off x="3107270" y="4677917"/>
              <a:ext cx="73940" cy="73940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6DEF5AD-6F68-48CF-82CC-8D89A0B86854}"/>
              </a:ext>
            </a:extLst>
          </p:cNvPr>
          <p:cNvGrpSpPr/>
          <p:nvPr/>
        </p:nvGrpSpPr>
        <p:grpSpPr>
          <a:xfrm>
            <a:off x="2319710" y="3840738"/>
            <a:ext cx="73940" cy="1376350"/>
            <a:chOff x="4658451" y="3999435"/>
            <a:chExt cx="73940" cy="137635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3F1BB42-C1A5-4E18-913A-3A724203F3EB}"/>
                </a:ext>
              </a:extLst>
            </p:cNvPr>
            <p:cNvGrpSpPr/>
            <p:nvPr/>
          </p:nvGrpSpPr>
          <p:grpSpPr>
            <a:xfrm>
              <a:off x="4658451" y="3999435"/>
              <a:ext cx="73940" cy="690725"/>
              <a:chOff x="5120640" y="3596722"/>
              <a:chExt cx="243840" cy="1755867"/>
            </a:xfrm>
            <a:solidFill>
              <a:schemeClr val="accent5"/>
            </a:solidFill>
          </p:grpSpPr>
          <p:sp>
            <p:nvSpPr>
              <p:cNvPr id="16" name="Isosceles Triangle 15">
                <a:extLst>
                  <a:ext uri="{FF2B5EF4-FFF2-40B4-BE49-F238E27FC236}">
                    <a16:creationId xmlns:a16="http://schemas.microsoft.com/office/drawing/2014/main" id="{553B81CD-AFBC-4A1B-A492-1920E1570999}"/>
                  </a:ext>
                </a:extLst>
              </p:cNvPr>
              <p:cNvSpPr/>
              <p:nvPr/>
            </p:nvSpPr>
            <p:spPr>
              <a:xfrm>
                <a:off x="5120640" y="3596722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Isosceles Triangle 16">
                <a:extLst>
                  <a:ext uri="{FF2B5EF4-FFF2-40B4-BE49-F238E27FC236}">
                    <a16:creationId xmlns:a16="http://schemas.microsoft.com/office/drawing/2014/main" id="{F11CDCD2-22D5-4FD1-BD5C-CC1F31483C20}"/>
                  </a:ext>
                </a:extLst>
              </p:cNvPr>
              <p:cNvSpPr/>
              <p:nvPr/>
            </p:nvSpPr>
            <p:spPr>
              <a:xfrm rot="10800000">
                <a:off x="5120640" y="5002069"/>
                <a:ext cx="243840" cy="35052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B39BBD3-2372-4C05-95D2-C00C8CD196AC}"/>
                </a:ext>
              </a:extLst>
            </p:cNvPr>
            <p:cNvGrpSpPr/>
            <p:nvPr/>
          </p:nvGrpSpPr>
          <p:grpSpPr>
            <a:xfrm>
              <a:off x="4658451" y="4685060"/>
              <a:ext cx="73940" cy="690725"/>
              <a:chOff x="5120640" y="3663305"/>
              <a:chExt cx="243840" cy="1755867"/>
            </a:xfrm>
            <a:solidFill>
              <a:schemeClr val="accent5"/>
            </a:solidFill>
          </p:grpSpPr>
          <p:sp>
            <p:nvSpPr>
              <p:cNvPr id="14" name="Isosceles Triangle 13">
                <a:extLst>
                  <a:ext uri="{FF2B5EF4-FFF2-40B4-BE49-F238E27FC236}">
                    <a16:creationId xmlns:a16="http://schemas.microsoft.com/office/drawing/2014/main" id="{6A50B5A9-2E6D-44DF-941C-488A72D80DA1}"/>
                  </a:ext>
                </a:extLst>
              </p:cNvPr>
              <p:cNvSpPr/>
              <p:nvPr/>
            </p:nvSpPr>
            <p:spPr>
              <a:xfrm>
                <a:off x="5120640" y="3663305"/>
                <a:ext cx="243840" cy="1405347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Isosceles Triangle 14">
                <a:extLst>
                  <a:ext uri="{FF2B5EF4-FFF2-40B4-BE49-F238E27FC236}">
                    <a16:creationId xmlns:a16="http://schemas.microsoft.com/office/drawing/2014/main" id="{5AF26FE6-6102-435F-8E27-0722EA6863FF}"/>
                  </a:ext>
                </a:extLst>
              </p:cNvPr>
              <p:cNvSpPr/>
              <p:nvPr/>
            </p:nvSpPr>
            <p:spPr>
              <a:xfrm rot="10800000">
                <a:off x="5120640" y="5068652"/>
                <a:ext cx="243840" cy="350520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DF0F6E8-9689-4564-9251-B5D7F48423F6}"/>
                </a:ext>
              </a:extLst>
            </p:cNvPr>
            <p:cNvSpPr/>
            <p:nvPr/>
          </p:nvSpPr>
          <p:spPr>
            <a:xfrm>
              <a:off x="4658451" y="4652954"/>
              <a:ext cx="73940" cy="7394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381547F-489B-4395-B803-DEBF207CCAB4}"/>
              </a:ext>
            </a:extLst>
          </p:cNvPr>
          <p:cNvGrpSpPr/>
          <p:nvPr/>
        </p:nvGrpSpPr>
        <p:grpSpPr>
          <a:xfrm>
            <a:off x="2291952" y="3996020"/>
            <a:ext cx="129453" cy="1085509"/>
            <a:chOff x="4783093" y="4150007"/>
            <a:chExt cx="129453" cy="1085509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1F2DCC1-54B8-4E7B-AC35-9B37C62D3F37}"/>
                </a:ext>
              </a:extLst>
            </p:cNvPr>
            <p:cNvGrpSpPr/>
            <p:nvPr/>
          </p:nvGrpSpPr>
          <p:grpSpPr>
            <a:xfrm>
              <a:off x="4783093" y="4150007"/>
              <a:ext cx="129453" cy="546616"/>
              <a:chOff x="5120640" y="3639093"/>
              <a:chExt cx="243840" cy="1755867"/>
            </a:xfrm>
            <a:solidFill>
              <a:schemeClr val="accent3"/>
            </a:solidFill>
          </p:grpSpPr>
          <p:sp>
            <p:nvSpPr>
              <p:cNvPr id="24" name="Isosceles Triangle 23">
                <a:extLst>
                  <a:ext uri="{FF2B5EF4-FFF2-40B4-BE49-F238E27FC236}">
                    <a16:creationId xmlns:a16="http://schemas.microsoft.com/office/drawing/2014/main" id="{0E2A7D66-D533-47DB-8D5B-D92D1709D80A}"/>
                  </a:ext>
                </a:extLst>
              </p:cNvPr>
              <p:cNvSpPr/>
              <p:nvPr/>
            </p:nvSpPr>
            <p:spPr>
              <a:xfrm>
                <a:off x="5120640" y="3639093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Isosceles Triangle 24">
                <a:extLst>
                  <a:ext uri="{FF2B5EF4-FFF2-40B4-BE49-F238E27FC236}">
                    <a16:creationId xmlns:a16="http://schemas.microsoft.com/office/drawing/2014/main" id="{16D6F541-7020-47B2-8D0B-47C815D0F6EF}"/>
                  </a:ext>
                </a:extLst>
              </p:cNvPr>
              <p:cNvSpPr/>
              <p:nvPr/>
            </p:nvSpPr>
            <p:spPr>
              <a:xfrm rot="10800000">
                <a:off x="5120640" y="5044439"/>
                <a:ext cx="243840" cy="35052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D82113F-5948-4606-8662-D0C27F5D871D}"/>
                </a:ext>
              </a:extLst>
            </p:cNvPr>
            <p:cNvGrpSpPr/>
            <p:nvPr/>
          </p:nvGrpSpPr>
          <p:grpSpPr>
            <a:xfrm>
              <a:off x="4783093" y="4688900"/>
              <a:ext cx="129453" cy="546616"/>
              <a:chOff x="5120640" y="3639093"/>
              <a:chExt cx="243840" cy="1755867"/>
            </a:xfrm>
            <a:noFill/>
          </p:grpSpPr>
          <p:sp>
            <p:nvSpPr>
              <p:cNvPr id="22" name="Isosceles Triangle 21">
                <a:extLst>
                  <a:ext uri="{FF2B5EF4-FFF2-40B4-BE49-F238E27FC236}">
                    <a16:creationId xmlns:a16="http://schemas.microsoft.com/office/drawing/2014/main" id="{E314BF38-5142-4C02-8D8E-12125D854B4C}"/>
                  </a:ext>
                </a:extLst>
              </p:cNvPr>
              <p:cNvSpPr/>
              <p:nvPr/>
            </p:nvSpPr>
            <p:spPr>
              <a:xfrm>
                <a:off x="5120640" y="3639093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Isosceles Triangle 22">
                <a:extLst>
                  <a:ext uri="{FF2B5EF4-FFF2-40B4-BE49-F238E27FC236}">
                    <a16:creationId xmlns:a16="http://schemas.microsoft.com/office/drawing/2014/main" id="{625E3F6F-6E84-4EAE-98C9-F97D4527B0BE}"/>
                  </a:ext>
                </a:extLst>
              </p:cNvPr>
              <p:cNvSpPr/>
              <p:nvPr/>
            </p:nvSpPr>
            <p:spPr>
              <a:xfrm rot="10800000">
                <a:off x="5120640" y="5044439"/>
                <a:ext cx="243840" cy="35052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D79762C-6980-42B9-A33E-6288B829ACA5}"/>
                </a:ext>
              </a:extLst>
            </p:cNvPr>
            <p:cNvSpPr/>
            <p:nvPr/>
          </p:nvSpPr>
          <p:spPr>
            <a:xfrm>
              <a:off x="4810850" y="4652954"/>
              <a:ext cx="73940" cy="7394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D6A37433-9414-473C-AB26-C542E81A3EB4}"/>
              </a:ext>
            </a:extLst>
          </p:cNvPr>
          <p:cNvSpPr txBox="1"/>
          <p:nvPr/>
        </p:nvSpPr>
        <p:spPr>
          <a:xfrm>
            <a:off x="1506775" y="5778090"/>
            <a:ext cx="1570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2800" dirty="0"/>
              <a:t>2 </a:t>
            </a:r>
            <a:r>
              <a:rPr lang="en-US" sz="2800" dirty="0" err="1"/>
              <a:t>giờ</a:t>
            </a:r>
            <a:endParaRPr lang="en-US" sz="2800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34E3A12-1CD0-47A6-AD27-2FF599159C91}"/>
              </a:ext>
            </a:extLst>
          </p:cNvPr>
          <p:cNvGrpSpPr/>
          <p:nvPr/>
        </p:nvGrpSpPr>
        <p:grpSpPr>
          <a:xfrm>
            <a:off x="4511850" y="3229739"/>
            <a:ext cx="2686908" cy="2616200"/>
            <a:chOff x="1800786" y="3410493"/>
            <a:chExt cx="2686908" cy="2616200"/>
          </a:xfrm>
        </p:grpSpPr>
        <p:pic>
          <p:nvPicPr>
            <p:cNvPr id="28" name="Picture 2" descr="Cartoon Clock, Clock Clipart, Watch Surface, Time PNG Transparent Clipart  Image and PSD File for Free Download | Clock clipart, Clock, Clock wallpaper">
              <a:extLst>
                <a:ext uri="{FF2B5EF4-FFF2-40B4-BE49-F238E27FC236}">
                  <a16:creationId xmlns:a16="http://schemas.microsoft.com/office/drawing/2014/main" id="{A6E73B63-F063-4303-99F6-05B782F1E3D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77" t="16051" r="14553" b="15430"/>
            <a:stretch/>
          </p:blipFill>
          <p:spPr bwMode="auto">
            <a:xfrm>
              <a:off x="1800786" y="3410493"/>
              <a:ext cx="2686908" cy="2616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90D0944A-77A2-44A4-A2EE-A778D81A7D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8" t="4664" r="61329" b="31433"/>
            <a:stretch/>
          </p:blipFill>
          <p:spPr>
            <a:xfrm>
              <a:off x="2068446" y="3639093"/>
              <a:ext cx="2151588" cy="2151588"/>
            </a:xfrm>
            <a:prstGeom prst="ellipse">
              <a:avLst/>
            </a:prstGeom>
          </p:spPr>
        </p:pic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BCAC3E6-E97D-40C6-B67F-5503659E21A0}"/>
                </a:ext>
              </a:extLst>
            </p:cNvPr>
            <p:cNvSpPr/>
            <p:nvPr/>
          </p:nvSpPr>
          <p:spPr>
            <a:xfrm>
              <a:off x="3107270" y="4677917"/>
              <a:ext cx="73940" cy="73940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1AE43E3-5549-4D14-B336-8F750741B5A0}"/>
              </a:ext>
            </a:extLst>
          </p:cNvPr>
          <p:cNvGrpSpPr/>
          <p:nvPr/>
        </p:nvGrpSpPr>
        <p:grpSpPr>
          <a:xfrm>
            <a:off x="5815458" y="3847088"/>
            <a:ext cx="73940" cy="1376350"/>
            <a:chOff x="4658451" y="3999435"/>
            <a:chExt cx="73940" cy="1376350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357B5937-7C50-4AAE-B61B-9C12A3344ED8}"/>
                </a:ext>
              </a:extLst>
            </p:cNvPr>
            <p:cNvGrpSpPr/>
            <p:nvPr/>
          </p:nvGrpSpPr>
          <p:grpSpPr>
            <a:xfrm>
              <a:off x="4658451" y="3999435"/>
              <a:ext cx="73940" cy="690725"/>
              <a:chOff x="5120640" y="3596722"/>
              <a:chExt cx="243840" cy="1755867"/>
            </a:xfrm>
            <a:solidFill>
              <a:schemeClr val="accent5"/>
            </a:solidFill>
          </p:grpSpPr>
          <p:sp>
            <p:nvSpPr>
              <p:cNvPr id="37" name="Isosceles Triangle 36">
                <a:extLst>
                  <a:ext uri="{FF2B5EF4-FFF2-40B4-BE49-F238E27FC236}">
                    <a16:creationId xmlns:a16="http://schemas.microsoft.com/office/drawing/2014/main" id="{FB0D4AF1-402B-4E54-BFF7-1A8C54D8B920}"/>
                  </a:ext>
                </a:extLst>
              </p:cNvPr>
              <p:cNvSpPr/>
              <p:nvPr/>
            </p:nvSpPr>
            <p:spPr>
              <a:xfrm>
                <a:off x="5120640" y="3596722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Isosceles Triangle 37">
                <a:extLst>
                  <a:ext uri="{FF2B5EF4-FFF2-40B4-BE49-F238E27FC236}">
                    <a16:creationId xmlns:a16="http://schemas.microsoft.com/office/drawing/2014/main" id="{A020B3D0-FF57-4FAD-914F-C5BC1A971CAC}"/>
                  </a:ext>
                </a:extLst>
              </p:cNvPr>
              <p:cNvSpPr/>
              <p:nvPr/>
            </p:nvSpPr>
            <p:spPr>
              <a:xfrm rot="10800000">
                <a:off x="5120640" y="5002069"/>
                <a:ext cx="243840" cy="35052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0F966E4-9FA1-450C-9211-03FD422BCDBB}"/>
                </a:ext>
              </a:extLst>
            </p:cNvPr>
            <p:cNvGrpSpPr/>
            <p:nvPr/>
          </p:nvGrpSpPr>
          <p:grpSpPr>
            <a:xfrm>
              <a:off x="4658451" y="4685060"/>
              <a:ext cx="73940" cy="690725"/>
              <a:chOff x="5120640" y="3663305"/>
              <a:chExt cx="243840" cy="1755867"/>
            </a:xfrm>
            <a:solidFill>
              <a:schemeClr val="accent5"/>
            </a:solidFill>
          </p:grpSpPr>
          <p:sp>
            <p:nvSpPr>
              <p:cNvPr id="35" name="Isosceles Triangle 34">
                <a:extLst>
                  <a:ext uri="{FF2B5EF4-FFF2-40B4-BE49-F238E27FC236}">
                    <a16:creationId xmlns:a16="http://schemas.microsoft.com/office/drawing/2014/main" id="{E1D27C29-6071-41A8-A671-D415CF6018ED}"/>
                  </a:ext>
                </a:extLst>
              </p:cNvPr>
              <p:cNvSpPr/>
              <p:nvPr/>
            </p:nvSpPr>
            <p:spPr>
              <a:xfrm>
                <a:off x="5120640" y="3663305"/>
                <a:ext cx="243840" cy="1405347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Isosceles Triangle 35">
                <a:extLst>
                  <a:ext uri="{FF2B5EF4-FFF2-40B4-BE49-F238E27FC236}">
                    <a16:creationId xmlns:a16="http://schemas.microsoft.com/office/drawing/2014/main" id="{F04C47C7-88E1-4DDB-A35D-112AB5125E00}"/>
                  </a:ext>
                </a:extLst>
              </p:cNvPr>
              <p:cNvSpPr/>
              <p:nvPr/>
            </p:nvSpPr>
            <p:spPr>
              <a:xfrm rot="10800000">
                <a:off x="5120640" y="5068652"/>
                <a:ext cx="243840" cy="350520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3240D85-049E-4B05-804D-10EC1F380DE6}"/>
                </a:ext>
              </a:extLst>
            </p:cNvPr>
            <p:cNvSpPr/>
            <p:nvPr/>
          </p:nvSpPr>
          <p:spPr>
            <a:xfrm>
              <a:off x="4658451" y="4652954"/>
              <a:ext cx="73940" cy="7394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D6E3D45-AE82-4D3E-8A8C-967F97FC02D7}"/>
              </a:ext>
            </a:extLst>
          </p:cNvPr>
          <p:cNvGrpSpPr/>
          <p:nvPr/>
        </p:nvGrpSpPr>
        <p:grpSpPr>
          <a:xfrm>
            <a:off x="5787700" y="3996020"/>
            <a:ext cx="129453" cy="1085509"/>
            <a:chOff x="4783093" y="4150007"/>
            <a:chExt cx="129453" cy="1085509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3001FC8-F071-43AA-80EA-5D5DDF42665C}"/>
                </a:ext>
              </a:extLst>
            </p:cNvPr>
            <p:cNvGrpSpPr/>
            <p:nvPr/>
          </p:nvGrpSpPr>
          <p:grpSpPr>
            <a:xfrm>
              <a:off x="4783093" y="4150007"/>
              <a:ext cx="129453" cy="546616"/>
              <a:chOff x="5120640" y="3639093"/>
              <a:chExt cx="243840" cy="1755867"/>
            </a:xfrm>
            <a:solidFill>
              <a:schemeClr val="accent3"/>
            </a:solidFill>
          </p:grpSpPr>
          <p:sp>
            <p:nvSpPr>
              <p:cNvPr id="45" name="Isosceles Triangle 44">
                <a:extLst>
                  <a:ext uri="{FF2B5EF4-FFF2-40B4-BE49-F238E27FC236}">
                    <a16:creationId xmlns:a16="http://schemas.microsoft.com/office/drawing/2014/main" id="{0552F8D6-E8D7-40B7-8DC2-DE624E2CC091}"/>
                  </a:ext>
                </a:extLst>
              </p:cNvPr>
              <p:cNvSpPr/>
              <p:nvPr/>
            </p:nvSpPr>
            <p:spPr>
              <a:xfrm>
                <a:off x="5120640" y="3639093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Isosceles Triangle 45">
                <a:extLst>
                  <a:ext uri="{FF2B5EF4-FFF2-40B4-BE49-F238E27FC236}">
                    <a16:creationId xmlns:a16="http://schemas.microsoft.com/office/drawing/2014/main" id="{7F561CA8-1D06-4AFF-8F87-1E2C38490DA7}"/>
                  </a:ext>
                </a:extLst>
              </p:cNvPr>
              <p:cNvSpPr/>
              <p:nvPr/>
            </p:nvSpPr>
            <p:spPr>
              <a:xfrm rot="10800000">
                <a:off x="5120640" y="5044439"/>
                <a:ext cx="243840" cy="35052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D4314233-4B20-4251-91C4-D93FD539C4F0}"/>
                </a:ext>
              </a:extLst>
            </p:cNvPr>
            <p:cNvGrpSpPr/>
            <p:nvPr/>
          </p:nvGrpSpPr>
          <p:grpSpPr>
            <a:xfrm>
              <a:off x="4783093" y="4688900"/>
              <a:ext cx="129453" cy="546616"/>
              <a:chOff x="5120640" y="3639093"/>
              <a:chExt cx="243840" cy="1755867"/>
            </a:xfrm>
            <a:noFill/>
          </p:grpSpPr>
          <p:sp>
            <p:nvSpPr>
              <p:cNvPr id="43" name="Isosceles Triangle 42">
                <a:extLst>
                  <a:ext uri="{FF2B5EF4-FFF2-40B4-BE49-F238E27FC236}">
                    <a16:creationId xmlns:a16="http://schemas.microsoft.com/office/drawing/2014/main" id="{328354B3-834C-48A1-93E7-4A867BBBDADB}"/>
                  </a:ext>
                </a:extLst>
              </p:cNvPr>
              <p:cNvSpPr/>
              <p:nvPr/>
            </p:nvSpPr>
            <p:spPr>
              <a:xfrm>
                <a:off x="5120640" y="3639093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Isosceles Triangle 43">
                <a:extLst>
                  <a:ext uri="{FF2B5EF4-FFF2-40B4-BE49-F238E27FC236}">
                    <a16:creationId xmlns:a16="http://schemas.microsoft.com/office/drawing/2014/main" id="{B770F727-94FB-44FD-8E8B-0A05F48E9657}"/>
                  </a:ext>
                </a:extLst>
              </p:cNvPr>
              <p:cNvSpPr/>
              <p:nvPr/>
            </p:nvSpPr>
            <p:spPr>
              <a:xfrm rot="10800000">
                <a:off x="5120640" y="5044439"/>
                <a:ext cx="243840" cy="35052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061B9EE-1DF4-4080-B606-25D6BAD2CE46}"/>
                </a:ext>
              </a:extLst>
            </p:cNvPr>
            <p:cNvSpPr/>
            <p:nvPr/>
          </p:nvSpPr>
          <p:spPr>
            <a:xfrm>
              <a:off x="4810850" y="4652954"/>
              <a:ext cx="73940" cy="7394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6E201061-9AD2-4C20-AFB5-3296C8B0C915}"/>
              </a:ext>
            </a:extLst>
          </p:cNvPr>
          <p:cNvSpPr txBox="1"/>
          <p:nvPr/>
        </p:nvSpPr>
        <p:spPr>
          <a:xfrm>
            <a:off x="4511850" y="5774829"/>
            <a:ext cx="2907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b) 9 </a:t>
            </a:r>
            <a:r>
              <a:rPr lang="en-US" sz="2800" dirty="0" err="1"/>
              <a:t>giờ</a:t>
            </a:r>
            <a:r>
              <a:rPr lang="en-US" sz="2800" dirty="0"/>
              <a:t> 30 </a:t>
            </a:r>
            <a:r>
              <a:rPr lang="en-US" sz="2800" dirty="0" err="1"/>
              <a:t>phút</a:t>
            </a:r>
            <a:endParaRPr lang="en-US" sz="2800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00DBF5D-B300-492F-B728-4F7E187C6DE7}"/>
              </a:ext>
            </a:extLst>
          </p:cNvPr>
          <p:cNvGrpSpPr/>
          <p:nvPr/>
        </p:nvGrpSpPr>
        <p:grpSpPr>
          <a:xfrm>
            <a:off x="8007598" y="3229739"/>
            <a:ext cx="2686908" cy="2616200"/>
            <a:chOff x="1800786" y="3410493"/>
            <a:chExt cx="2686908" cy="2616200"/>
          </a:xfrm>
        </p:grpSpPr>
        <p:pic>
          <p:nvPicPr>
            <p:cNvPr id="49" name="Picture 2" descr="Cartoon Clock, Clock Clipart, Watch Surface, Time PNG Transparent Clipart  Image and PSD File for Free Download | Clock clipart, Clock, Clock wallpaper">
              <a:extLst>
                <a:ext uri="{FF2B5EF4-FFF2-40B4-BE49-F238E27FC236}">
                  <a16:creationId xmlns:a16="http://schemas.microsoft.com/office/drawing/2014/main" id="{9774BFBC-C4AA-47EF-B8D3-0468C59181D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77" t="16051" r="14553" b="15430"/>
            <a:stretch/>
          </p:blipFill>
          <p:spPr bwMode="auto">
            <a:xfrm>
              <a:off x="1800786" y="3410493"/>
              <a:ext cx="2686908" cy="2616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0042ED82-33C1-4C3F-A5F6-66237F9ECC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8" t="4664" r="61329" b="31433"/>
            <a:stretch/>
          </p:blipFill>
          <p:spPr>
            <a:xfrm>
              <a:off x="2068446" y="3639093"/>
              <a:ext cx="2151588" cy="2151588"/>
            </a:xfrm>
            <a:prstGeom prst="ellipse">
              <a:avLst/>
            </a:prstGeom>
          </p:spPr>
        </p:pic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364D27D-BF3B-4F92-B9BA-9C638A585295}"/>
                </a:ext>
              </a:extLst>
            </p:cNvPr>
            <p:cNvSpPr/>
            <p:nvPr/>
          </p:nvSpPr>
          <p:spPr>
            <a:xfrm>
              <a:off x="3107270" y="4677917"/>
              <a:ext cx="73940" cy="73940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4BE70EB-F248-45FB-9A38-B21062EB561A}"/>
              </a:ext>
            </a:extLst>
          </p:cNvPr>
          <p:cNvGrpSpPr/>
          <p:nvPr/>
        </p:nvGrpSpPr>
        <p:grpSpPr>
          <a:xfrm>
            <a:off x="9311206" y="3840738"/>
            <a:ext cx="73940" cy="1376350"/>
            <a:chOff x="4658451" y="3999435"/>
            <a:chExt cx="73940" cy="1376350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0731A4BF-4DDF-4511-8270-62C727493C05}"/>
                </a:ext>
              </a:extLst>
            </p:cNvPr>
            <p:cNvGrpSpPr/>
            <p:nvPr/>
          </p:nvGrpSpPr>
          <p:grpSpPr>
            <a:xfrm>
              <a:off x="4658451" y="3999435"/>
              <a:ext cx="73940" cy="690725"/>
              <a:chOff x="5120640" y="3596722"/>
              <a:chExt cx="243840" cy="1755867"/>
            </a:xfrm>
            <a:solidFill>
              <a:schemeClr val="accent5"/>
            </a:solidFill>
          </p:grpSpPr>
          <p:sp>
            <p:nvSpPr>
              <p:cNvPr id="58" name="Isosceles Triangle 57">
                <a:extLst>
                  <a:ext uri="{FF2B5EF4-FFF2-40B4-BE49-F238E27FC236}">
                    <a16:creationId xmlns:a16="http://schemas.microsoft.com/office/drawing/2014/main" id="{15CD633E-7DFF-49C9-BCBA-CCB89C9458F2}"/>
                  </a:ext>
                </a:extLst>
              </p:cNvPr>
              <p:cNvSpPr/>
              <p:nvPr/>
            </p:nvSpPr>
            <p:spPr>
              <a:xfrm>
                <a:off x="5120640" y="3596722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Isosceles Triangle 58">
                <a:extLst>
                  <a:ext uri="{FF2B5EF4-FFF2-40B4-BE49-F238E27FC236}">
                    <a16:creationId xmlns:a16="http://schemas.microsoft.com/office/drawing/2014/main" id="{D179B9C6-0734-479F-881E-1569CB5D15FF}"/>
                  </a:ext>
                </a:extLst>
              </p:cNvPr>
              <p:cNvSpPr/>
              <p:nvPr/>
            </p:nvSpPr>
            <p:spPr>
              <a:xfrm rot="10800000">
                <a:off x="5120640" y="5002069"/>
                <a:ext cx="243840" cy="35052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4D25015C-9A45-4270-9780-FA7249B18B5A}"/>
                </a:ext>
              </a:extLst>
            </p:cNvPr>
            <p:cNvGrpSpPr/>
            <p:nvPr/>
          </p:nvGrpSpPr>
          <p:grpSpPr>
            <a:xfrm>
              <a:off x="4658451" y="4685060"/>
              <a:ext cx="73940" cy="690725"/>
              <a:chOff x="5120640" y="3663305"/>
              <a:chExt cx="243840" cy="1755867"/>
            </a:xfrm>
            <a:solidFill>
              <a:schemeClr val="accent5"/>
            </a:solidFill>
          </p:grpSpPr>
          <p:sp>
            <p:nvSpPr>
              <p:cNvPr id="56" name="Isosceles Triangle 55">
                <a:extLst>
                  <a:ext uri="{FF2B5EF4-FFF2-40B4-BE49-F238E27FC236}">
                    <a16:creationId xmlns:a16="http://schemas.microsoft.com/office/drawing/2014/main" id="{02D611CF-386B-40A8-9521-56147943139A}"/>
                  </a:ext>
                </a:extLst>
              </p:cNvPr>
              <p:cNvSpPr/>
              <p:nvPr/>
            </p:nvSpPr>
            <p:spPr>
              <a:xfrm>
                <a:off x="5120640" y="3663305"/>
                <a:ext cx="243840" cy="1405347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Isosceles Triangle 56">
                <a:extLst>
                  <a:ext uri="{FF2B5EF4-FFF2-40B4-BE49-F238E27FC236}">
                    <a16:creationId xmlns:a16="http://schemas.microsoft.com/office/drawing/2014/main" id="{DB5B1D03-B37C-4C72-8B5B-3F32C66C3CB1}"/>
                  </a:ext>
                </a:extLst>
              </p:cNvPr>
              <p:cNvSpPr/>
              <p:nvPr/>
            </p:nvSpPr>
            <p:spPr>
              <a:xfrm rot="10800000">
                <a:off x="5120640" y="5068652"/>
                <a:ext cx="243840" cy="350520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38B6FD2-E93D-402D-AB7B-FD46C17EB789}"/>
                </a:ext>
              </a:extLst>
            </p:cNvPr>
            <p:cNvSpPr/>
            <p:nvPr/>
          </p:nvSpPr>
          <p:spPr>
            <a:xfrm>
              <a:off x="4658451" y="4652954"/>
              <a:ext cx="73940" cy="7394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F8D6189-FB85-4EB4-9038-30A8D489BC02}"/>
              </a:ext>
            </a:extLst>
          </p:cNvPr>
          <p:cNvGrpSpPr/>
          <p:nvPr/>
        </p:nvGrpSpPr>
        <p:grpSpPr>
          <a:xfrm>
            <a:off x="9283448" y="3996020"/>
            <a:ext cx="129453" cy="1085509"/>
            <a:chOff x="4783093" y="4150007"/>
            <a:chExt cx="129453" cy="1085509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FC4358DA-2DB0-4CA8-9691-731FD7933188}"/>
                </a:ext>
              </a:extLst>
            </p:cNvPr>
            <p:cNvGrpSpPr/>
            <p:nvPr/>
          </p:nvGrpSpPr>
          <p:grpSpPr>
            <a:xfrm>
              <a:off x="4783093" y="4150007"/>
              <a:ext cx="129453" cy="546616"/>
              <a:chOff x="5120640" y="3639093"/>
              <a:chExt cx="243840" cy="1755867"/>
            </a:xfrm>
            <a:solidFill>
              <a:schemeClr val="accent3"/>
            </a:solidFill>
          </p:grpSpPr>
          <p:sp>
            <p:nvSpPr>
              <p:cNvPr id="66" name="Isosceles Triangle 65">
                <a:extLst>
                  <a:ext uri="{FF2B5EF4-FFF2-40B4-BE49-F238E27FC236}">
                    <a16:creationId xmlns:a16="http://schemas.microsoft.com/office/drawing/2014/main" id="{E2CBECC7-302D-4169-B761-BBB1E240426E}"/>
                  </a:ext>
                </a:extLst>
              </p:cNvPr>
              <p:cNvSpPr/>
              <p:nvPr/>
            </p:nvSpPr>
            <p:spPr>
              <a:xfrm>
                <a:off x="5120640" y="3639093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Isosceles Triangle 66">
                <a:extLst>
                  <a:ext uri="{FF2B5EF4-FFF2-40B4-BE49-F238E27FC236}">
                    <a16:creationId xmlns:a16="http://schemas.microsoft.com/office/drawing/2014/main" id="{85332FD3-ACA3-4B9F-A1FF-1DB6D0E6479E}"/>
                  </a:ext>
                </a:extLst>
              </p:cNvPr>
              <p:cNvSpPr/>
              <p:nvPr/>
            </p:nvSpPr>
            <p:spPr>
              <a:xfrm rot="10800000">
                <a:off x="5120640" y="5044439"/>
                <a:ext cx="243840" cy="35052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B0C829D2-A654-4514-8C98-9938C8990664}"/>
                </a:ext>
              </a:extLst>
            </p:cNvPr>
            <p:cNvGrpSpPr/>
            <p:nvPr/>
          </p:nvGrpSpPr>
          <p:grpSpPr>
            <a:xfrm>
              <a:off x="4783093" y="4688900"/>
              <a:ext cx="129453" cy="546616"/>
              <a:chOff x="5120640" y="3639093"/>
              <a:chExt cx="243840" cy="1755867"/>
            </a:xfrm>
            <a:noFill/>
          </p:grpSpPr>
          <p:sp>
            <p:nvSpPr>
              <p:cNvPr id="64" name="Isosceles Triangle 63">
                <a:extLst>
                  <a:ext uri="{FF2B5EF4-FFF2-40B4-BE49-F238E27FC236}">
                    <a16:creationId xmlns:a16="http://schemas.microsoft.com/office/drawing/2014/main" id="{BAD148C7-AB2F-4451-8513-4EA89C8D94BD}"/>
                  </a:ext>
                </a:extLst>
              </p:cNvPr>
              <p:cNvSpPr/>
              <p:nvPr/>
            </p:nvSpPr>
            <p:spPr>
              <a:xfrm>
                <a:off x="5120640" y="3639093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Isosceles Triangle 64">
                <a:extLst>
                  <a:ext uri="{FF2B5EF4-FFF2-40B4-BE49-F238E27FC236}">
                    <a16:creationId xmlns:a16="http://schemas.microsoft.com/office/drawing/2014/main" id="{ADACD00D-5BE7-4542-AC7F-2334654F7158}"/>
                  </a:ext>
                </a:extLst>
              </p:cNvPr>
              <p:cNvSpPr/>
              <p:nvPr/>
            </p:nvSpPr>
            <p:spPr>
              <a:xfrm rot="10800000">
                <a:off x="5120640" y="5044439"/>
                <a:ext cx="243840" cy="35052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E9A8B541-9FF2-4D26-AFB7-4A22B465D0B4}"/>
                </a:ext>
              </a:extLst>
            </p:cNvPr>
            <p:cNvSpPr/>
            <p:nvPr/>
          </p:nvSpPr>
          <p:spPr>
            <a:xfrm>
              <a:off x="4810850" y="4652954"/>
              <a:ext cx="73940" cy="7394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CA3FEBCE-6E17-4FDC-8890-89F37854AFB9}"/>
              </a:ext>
            </a:extLst>
          </p:cNvPr>
          <p:cNvSpPr txBox="1"/>
          <p:nvPr/>
        </p:nvSpPr>
        <p:spPr>
          <a:xfrm>
            <a:off x="8007598" y="5784354"/>
            <a:ext cx="2907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c) 7 </a:t>
            </a:r>
            <a:r>
              <a:rPr lang="en-US" sz="2800" dirty="0" err="1"/>
              <a:t>giờ</a:t>
            </a:r>
            <a:r>
              <a:rPr lang="en-US" sz="2800" dirty="0"/>
              <a:t> 15 </a:t>
            </a:r>
            <a:r>
              <a:rPr lang="en-US" sz="2800" dirty="0" err="1"/>
              <a:t>phút</a:t>
            </a:r>
            <a:endParaRPr lang="en-US" sz="2800" dirty="0"/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DEA51493-8A96-4151-BF0A-19181CE4BC8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76" y="356532"/>
            <a:ext cx="2325467" cy="1162735"/>
          </a:xfrm>
          <a:prstGeom prst="rect">
            <a:avLst/>
          </a:prstGeom>
        </p:spPr>
      </p:pic>
      <p:sp>
        <p:nvSpPr>
          <p:cNvPr id="70" name="Rounded Rectangle 69"/>
          <p:cNvSpPr/>
          <p:nvPr/>
        </p:nvSpPr>
        <p:spPr>
          <a:xfrm>
            <a:off x="7419409" y="6507124"/>
            <a:ext cx="2892056" cy="2293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11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7100000">
                                      <p:cBhvr>
                                        <p:cTn id="4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050000">
                                      <p:cBhvr>
                                        <p:cTn id="6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7" grpId="0"/>
      <p:bldP spid="6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4953162-D073-4FC6-AC2A-C46663538411}"/>
              </a:ext>
            </a:extLst>
          </p:cNvPr>
          <p:cNvGrpSpPr/>
          <p:nvPr/>
        </p:nvGrpSpPr>
        <p:grpSpPr>
          <a:xfrm>
            <a:off x="1045119" y="2305591"/>
            <a:ext cx="10659487" cy="1384995"/>
            <a:chOff x="1183342" y="1369567"/>
            <a:chExt cx="10659487" cy="138499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9152EAF-AEE8-4680-9E47-3C21F24B25C6}"/>
                </a:ext>
              </a:extLst>
            </p:cNvPr>
            <p:cNvSpPr txBox="1"/>
            <p:nvPr/>
          </p:nvSpPr>
          <p:spPr>
            <a:xfrm>
              <a:off x="2244712" y="1369567"/>
              <a:ext cx="959811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Xem</a:t>
              </a:r>
              <a:r>
                <a:rPr lang="en-US" sz="2800" dirty="0"/>
                <a:t> </a:t>
              </a:r>
              <a:r>
                <a:rPr lang="en-US" sz="2800" dirty="0" err="1"/>
                <a:t>thời</a:t>
              </a:r>
              <a:r>
                <a:rPr lang="en-US" sz="2800" dirty="0"/>
                <a:t> </a:t>
              </a:r>
              <a:r>
                <a:rPr lang="en-US" sz="2800" dirty="0" err="1"/>
                <a:t>khóa</a:t>
              </a:r>
              <a:r>
                <a:rPr lang="en-US" sz="2800" dirty="0"/>
                <a:t> </a:t>
              </a:r>
              <a:r>
                <a:rPr lang="en-US" sz="2800" dirty="0" err="1"/>
                <a:t>biểu</a:t>
              </a:r>
              <a:r>
                <a:rPr lang="en-US" sz="2800" dirty="0"/>
                <a:t> </a:t>
              </a:r>
              <a:r>
                <a:rPr lang="en-US" sz="2800" dirty="0" err="1"/>
                <a:t>hôm</a:t>
              </a:r>
              <a:r>
                <a:rPr lang="en-US" sz="2800" dirty="0"/>
                <a:t> nay </a:t>
              </a:r>
              <a:r>
                <a:rPr lang="en-US" sz="2800" dirty="0" err="1"/>
                <a:t>của</a:t>
              </a:r>
              <a:r>
                <a:rPr lang="en-US" sz="2800" dirty="0"/>
                <a:t> </a:t>
              </a:r>
              <a:r>
                <a:rPr lang="en-US" sz="2800" dirty="0" err="1"/>
                <a:t>em</a:t>
              </a:r>
              <a:r>
                <a:rPr lang="en-US" sz="2800" dirty="0"/>
                <a:t> </a:t>
              </a:r>
              <a:r>
                <a:rPr lang="en-US" sz="2800" dirty="0" err="1"/>
                <a:t>và</a:t>
              </a:r>
              <a:r>
                <a:rPr lang="en-US" sz="2800" dirty="0"/>
                <a:t> </a:t>
              </a:r>
              <a:r>
                <a:rPr lang="en-US" sz="2800" dirty="0" err="1"/>
                <a:t>trả</a:t>
              </a:r>
              <a:r>
                <a:rPr lang="en-US" sz="2800" dirty="0"/>
                <a:t> </a:t>
              </a:r>
              <a:r>
                <a:rPr lang="en-US" sz="2800" dirty="0" err="1"/>
                <a:t>lời</a:t>
              </a:r>
              <a:r>
                <a:rPr lang="en-US" sz="2800" dirty="0"/>
                <a:t> </a:t>
              </a:r>
              <a:r>
                <a:rPr lang="en-US" sz="2800" dirty="0" err="1"/>
                <a:t>câu</a:t>
              </a:r>
              <a:r>
                <a:rPr lang="en-US" sz="2800" dirty="0"/>
                <a:t> </a:t>
              </a:r>
              <a:r>
                <a:rPr lang="en-US" sz="2800" dirty="0" err="1"/>
                <a:t>hỏi</a:t>
              </a:r>
              <a:endParaRPr lang="en-US" sz="2800" dirty="0"/>
            </a:p>
            <a:p>
              <a:pPr marL="514350" indent="-514350">
                <a:buAutoNum type="alphaLcParenR"/>
              </a:pPr>
              <a:r>
                <a:rPr lang="en-US" sz="2800" dirty="0" err="1"/>
                <a:t>Lúc</a:t>
              </a:r>
              <a:r>
                <a:rPr lang="en-US" sz="2800" dirty="0"/>
                <a:t> 9 </a:t>
              </a:r>
              <a:r>
                <a:rPr lang="en-US" sz="2800" dirty="0" err="1"/>
                <a:t>giờ</a:t>
              </a:r>
              <a:r>
                <a:rPr lang="en-US" sz="2800" dirty="0"/>
                <a:t> 15 </a:t>
              </a:r>
              <a:r>
                <a:rPr lang="en-US" sz="2800" dirty="0" err="1"/>
                <a:t>phút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em</a:t>
              </a:r>
              <a:r>
                <a:rPr lang="en-US" sz="2800" dirty="0"/>
                <a:t> </a:t>
              </a:r>
              <a:r>
                <a:rPr lang="en-US" sz="2800" dirty="0" err="1"/>
                <a:t>học</a:t>
              </a:r>
              <a:r>
                <a:rPr lang="en-US" sz="2800" dirty="0"/>
                <a:t> </a:t>
              </a:r>
              <a:r>
                <a:rPr lang="en-US" sz="2800" dirty="0" err="1"/>
                <a:t>môn</a:t>
              </a:r>
              <a:r>
                <a:rPr lang="en-US" sz="2800" dirty="0"/>
                <a:t> </a:t>
              </a:r>
              <a:r>
                <a:rPr lang="en-US" sz="2800" dirty="0" err="1"/>
                <a:t>gì</a:t>
              </a:r>
              <a:r>
                <a:rPr lang="en-US" sz="2800" dirty="0"/>
                <a:t>?</a:t>
              </a:r>
            </a:p>
            <a:p>
              <a:pPr marL="514350" indent="-514350">
                <a:buAutoNum type="alphaLcParenR"/>
              </a:pPr>
              <a:r>
                <a:rPr lang="en-US" sz="2800" dirty="0" err="1"/>
                <a:t>Em</a:t>
              </a:r>
              <a:r>
                <a:rPr lang="en-US" sz="2800" dirty="0"/>
                <a:t> </a:t>
              </a:r>
              <a:r>
                <a:rPr lang="en-US" sz="2800" dirty="0" err="1"/>
                <a:t>học</a:t>
              </a:r>
              <a:r>
                <a:rPr lang="en-US" sz="2800" dirty="0"/>
                <a:t> </a:t>
              </a:r>
              <a:r>
                <a:rPr lang="en-US" sz="2800" dirty="0" err="1"/>
                <a:t>môn</a:t>
              </a:r>
              <a:r>
                <a:rPr lang="en-US" sz="2800" dirty="0"/>
                <a:t> </a:t>
              </a:r>
              <a:r>
                <a:rPr lang="en-US" sz="2800" dirty="0" err="1"/>
                <a:t>gì</a:t>
              </a:r>
              <a:r>
                <a:rPr lang="en-US" sz="2800" dirty="0"/>
                <a:t> </a:t>
              </a:r>
              <a:r>
                <a:rPr lang="en-US" sz="2800" dirty="0" err="1"/>
                <a:t>vào</a:t>
              </a:r>
              <a:r>
                <a:rPr lang="en-US" sz="2800" dirty="0"/>
                <a:t> </a:t>
              </a:r>
              <a:r>
                <a:rPr lang="en-US" sz="2800" dirty="0" err="1"/>
                <a:t>lúc</a:t>
              </a:r>
              <a:r>
                <a:rPr lang="en-US" sz="2800" dirty="0"/>
                <a:t> 15 </a:t>
              </a:r>
              <a:r>
                <a:rPr lang="en-US" sz="2800" dirty="0" err="1"/>
                <a:t>giờ</a:t>
              </a:r>
              <a:r>
                <a:rPr lang="en-US" sz="2800" dirty="0"/>
                <a:t> 15 </a:t>
              </a:r>
              <a:r>
                <a:rPr lang="en-US" sz="2800" dirty="0" err="1"/>
                <a:t>phút</a:t>
              </a:r>
              <a:endParaRPr lang="en-US" sz="2800" dirty="0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E8F9DFA-36CC-4533-B7CF-830DCF46043D}"/>
                </a:ext>
              </a:extLst>
            </p:cNvPr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2</a:t>
              </a:r>
            </a:p>
          </p:txBody>
        </p:sp>
      </p:grpSp>
      <p:pic>
        <p:nvPicPr>
          <p:cNvPr id="69" name="Picture 68">
            <a:extLst>
              <a:ext uri="{FF2B5EF4-FFF2-40B4-BE49-F238E27FC236}">
                <a16:creationId xmlns:a16="http://schemas.microsoft.com/office/drawing/2014/main" id="{DEA51493-8A96-4151-BF0A-19181CE4BC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79" y="898792"/>
            <a:ext cx="2325467" cy="116273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7368366" y="6543596"/>
            <a:ext cx="2892056" cy="2293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4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4FF8E176-D226-4F7A-98BD-C3C0D67AF14C}"/>
              </a:ext>
            </a:extLst>
          </p:cNvPr>
          <p:cNvGrpSpPr/>
          <p:nvPr/>
        </p:nvGrpSpPr>
        <p:grpSpPr>
          <a:xfrm>
            <a:off x="997024" y="583779"/>
            <a:ext cx="10414938" cy="712694"/>
            <a:chOff x="1183342" y="1369567"/>
            <a:chExt cx="10414938" cy="71269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4CF6480-2106-4588-BC24-C1CB22028494}"/>
                </a:ext>
              </a:extLst>
            </p:cNvPr>
            <p:cNvSpPr txBox="1"/>
            <p:nvPr/>
          </p:nvSpPr>
          <p:spPr>
            <a:xfrm>
              <a:off x="2000163" y="1464304"/>
              <a:ext cx="95981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Đồng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hồ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chỉ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mấy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giờ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?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1306C8D-DC82-44A3-8818-E067ED9F3BAD}"/>
                </a:ext>
              </a:extLst>
            </p:cNvPr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rgbClr val="9BBB59"/>
            </a:solidFill>
            <a:ln w="12700" cap="flat" cmpd="sng" algn="ctr">
              <a:solidFill>
                <a:srgbClr val="9BBB59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7EBCA7A-2BC5-4C33-893E-01EF6B6E3B25}"/>
              </a:ext>
            </a:extLst>
          </p:cNvPr>
          <p:cNvGrpSpPr/>
          <p:nvPr/>
        </p:nvGrpSpPr>
        <p:grpSpPr>
          <a:xfrm>
            <a:off x="1922369" y="1486453"/>
            <a:ext cx="8347261" cy="4787768"/>
            <a:chOff x="1896036" y="1525948"/>
            <a:chExt cx="8347261" cy="4787768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925F5FA-6834-4660-BBDE-3EBE527374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13983" t="23698" r="24085" b="13120"/>
            <a:stretch/>
          </p:blipFill>
          <p:spPr>
            <a:xfrm>
              <a:off x="1896036" y="1525948"/>
              <a:ext cx="8347261" cy="4787768"/>
            </a:xfrm>
            <a:prstGeom prst="rect">
              <a:avLst/>
            </a:prstGeom>
          </p:spPr>
        </p:pic>
        <p:sp>
          <p:nvSpPr>
            <p:cNvPr id="18" name="Rectangle 5">
              <a:extLst>
                <a:ext uri="{FF2B5EF4-FFF2-40B4-BE49-F238E27FC236}">
                  <a16:creationId xmlns:a16="http://schemas.microsoft.com/office/drawing/2014/main" id="{549F4227-7FF2-476D-8A08-4FF96C393698}"/>
                </a:ext>
              </a:extLst>
            </p:cNvPr>
            <p:cNvSpPr/>
            <p:nvPr/>
          </p:nvSpPr>
          <p:spPr>
            <a:xfrm>
              <a:off x="3952876" y="1571626"/>
              <a:ext cx="2457450" cy="495300"/>
            </a:xfrm>
            <a:custGeom>
              <a:avLst/>
              <a:gdLst>
                <a:gd name="connsiteX0" fmla="*/ 0 w 2085975"/>
                <a:gd name="connsiteY0" fmla="*/ 0 h 485775"/>
                <a:gd name="connsiteX1" fmla="*/ 2085975 w 2085975"/>
                <a:gd name="connsiteY1" fmla="*/ 0 h 485775"/>
                <a:gd name="connsiteX2" fmla="*/ 2085975 w 2085975"/>
                <a:gd name="connsiteY2" fmla="*/ 485775 h 485775"/>
                <a:gd name="connsiteX3" fmla="*/ 0 w 2085975"/>
                <a:gd name="connsiteY3" fmla="*/ 485775 h 485775"/>
                <a:gd name="connsiteX4" fmla="*/ 0 w 2085975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2085975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95300"/>
                <a:gd name="connsiteX1" fmla="*/ 2457450 w 2457450"/>
                <a:gd name="connsiteY1" fmla="*/ 57150 h 495300"/>
                <a:gd name="connsiteX2" fmla="*/ 1790700 w 2457450"/>
                <a:gd name="connsiteY2" fmla="*/ 495300 h 495300"/>
                <a:gd name="connsiteX3" fmla="*/ 0 w 2457450"/>
                <a:gd name="connsiteY3" fmla="*/ 485775 h 495300"/>
                <a:gd name="connsiteX4" fmla="*/ 0 w 2457450"/>
                <a:gd name="connsiteY4" fmla="*/ 0 h 495300"/>
                <a:gd name="connsiteX0" fmla="*/ 0 w 2457450"/>
                <a:gd name="connsiteY0" fmla="*/ 0 h 495300"/>
                <a:gd name="connsiteX1" fmla="*/ 2457450 w 2457450"/>
                <a:gd name="connsiteY1" fmla="*/ 57150 h 495300"/>
                <a:gd name="connsiteX2" fmla="*/ 1790700 w 2457450"/>
                <a:gd name="connsiteY2" fmla="*/ 495300 h 495300"/>
                <a:gd name="connsiteX3" fmla="*/ 0 w 2457450"/>
                <a:gd name="connsiteY3" fmla="*/ 485775 h 495300"/>
                <a:gd name="connsiteX4" fmla="*/ 0 w 2457450"/>
                <a:gd name="connsiteY4" fmla="*/ 0 h 495300"/>
                <a:gd name="connsiteX0" fmla="*/ 0 w 2457450"/>
                <a:gd name="connsiteY0" fmla="*/ 0 h 495300"/>
                <a:gd name="connsiteX1" fmla="*/ 2457450 w 2457450"/>
                <a:gd name="connsiteY1" fmla="*/ 57150 h 495300"/>
                <a:gd name="connsiteX2" fmla="*/ 1790700 w 2457450"/>
                <a:gd name="connsiteY2" fmla="*/ 495300 h 495300"/>
                <a:gd name="connsiteX3" fmla="*/ 542925 w 2457450"/>
                <a:gd name="connsiteY3" fmla="*/ 476250 h 495300"/>
                <a:gd name="connsiteX4" fmla="*/ 0 w 2457450"/>
                <a:gd name="connsiteY4" fmla="*/ 0 h 495300"/>
                <a:gd name="connsiteX0" fmla="*/ 0 w 2457450"/>
                <a:gd name="connsiteY0" fmla="*/ 0 h 495300"/>
                <a:gd name="connsiteX1" fmla="*/ 2457450 w 2457450"/>
                <a:gd name="connsiteY1" fmla="*/ 57150 h 495300"/>
                <a:gd name="connsiteX2" fmla="*/ 1790700 w 2457450"/>
                <a:gd name="connsiteY2" fmla="*/ 495300 h 495300"/>
                <a:gd name="connsiteX3" fmla="*/ 542925 w 2457450"/>
                <a:gd name="connsiteY3" fmla="*/ 476250 h 495300"/>
                <a:gd name="connsiteX4" fmla="*/ 0 w 2457450"/>
                <a:gd name="connsiteY4" fmla="*/ 0 h 495300"/>
                <a:gd name="connsiteX0" fmla="*/ 0 w 2457450"/>
                <a:gd name="connsiteY0" fmla="*/ 0 h 495300"/>
                <a:gd name="connsiteX1" fmla="*/ 2457450 w 2457450"/>
                <a:gd name="connsiteY1" fmla="*/ 57150 h 495300"/>
                <a:gd name="connsiteX2" fmla="*/ 1790700 w 2457450"/>
                <a:gd name="connsiteY2" fmla="*/ 495300 h 495300"/>
                <a:gd name="connsiteX3" fmla="*/ 542925 w 2457450"/>
                <a:gd name="connsiteY3" fmla="*/ 476250 h 495300"/>
                <a:gd name="connsiteX4" fmla="*/ 0 w 2457450"/>
                <a:gd name="connsiteY4" fmla="*/ 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7450" h="495300">
                  <a:moveTo>
                    <a:pt x="0" y="0"/>
                  </a:moveTo>
                  <a:lnTo>
                    <a:pt x="2457450" y="57150"/>
                  </a:lnTo>
                  <a:cubicBezTo>
                    <a:pt x="2114550" y="142875"/>
                    <a:pt x="1933575" y="295275"/>
                    <a:pt x="1790700" y="495300"/>
                  </a:cubicBezTo>
                  <a:lnTo>
                    <a:pt x="542925" y="476250"/>
                  </a:lnTo>
                  <a:cubicBezTo>
                    <a:pt x="428625" y="288925"/>
                    <a:pt x="180975" y="158750"/>
                    <a:pt x="0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Rectangle 5">
              <a:extLst>
                <a:ext uri="{FF2B5EF4-FFF2-40B4-BE49-F238E27FC236}">
                  <a16:creationId xmlns:a16="http://schemas.microsoft.com/office/drawing/2014/main" id="{3B779997-C383-4A9F-9D1A-0CFA04018799}"/>
                </a:ext>
              </a:extLst>
            </p:cNvPr>
            <p:cNvSpPr/>
            <p:nvPr/>
          </p:nvSpPr>
          <p:spPr>
            <a:xfrm>
              <a:off x="6619875" y="1539080"/>
              <a:ext cx="1153958" cy="604045"/>
            </a:xfrm>
            <a:custGeom>
              <a:avLst/>
              <a:gdLst>
                <a:gd name="connsiteX0" fmla="*/ 0 w 2085975"/>
                <a:gd name="connsiteY0" fmla="*/ 0 h 485775"/>
                <a:gd name="connsiteX1" fmla="*/ 2085975 w 2085975"/>
                <a:gd name="connsiteY1" fmla="*/ 0 h 485775"/>
                <a:gd name="connsiteX2" fmla="*/ 2085975 w 2085975"/>
                <a:gd name="connsiteY2" fmla="*/ 485775 h 485775"/>
                <a:gd name="connsiteX3" fmla="*/ 0 w 2085975"/>
                <a:gd name="connsiteY3" fmla="*/ 485775 h 485775"/>
                <a:gd name="connsiteX4" fmla="*/ 0 w 2085975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2085975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95300"/>
                <a:gd name="connsiteX1" fmla="*/ 2457450 w 2457450"/>
                <a:gd name="connsiteY1" fmla="*/ 57150 h 495300"/>
                <a:gd name="connsiteX2" fmla="*/ 1790700 w 2457450"/>
                <a:gd name="connsiteY2" fmla="*/ 495300 h 495300"/>
                <a:gd name="connsiteX3" fmla="*/ 0 w 2457450"/>
                <a:gd name="connsiteY3" fmla="*/ 485775 h 495300"/>
                <a:gd name="connsiteX4" fmla="*/ 0 w 2457450"/>
                <a:gd name="connsiteY4" fmla="*/ 0 h 495300"/>
                <a:gd name="connsiteX0" fmla="*/ 0 w 2457450"/>
                <a:gd name="connsiteY0" fmla="*/ 0 h 495300"/>
                <a:gd name="connsiteX1" fmla="*/ 2457450 w 2457450"/>
                <a:gd name="connsiteY1" fmla="*/ 57150 h 495300"/>
                <a:gd name="connsiteX2" fmla="*/ 1790700 w 2457450"/>
                <a:gd name="connsiteY2" fmla="*/ 495300 h 495300"/>
                <a:gd name="connsiteX3" fmla="*/ 0 w 2457450"/>
                <a:gd name="connsiteY3" fmla="*/ 485775 h 495300"/>
                <a:gd name="connsiteX4" fmla="*/ 0 w 2457450"/>
                <a:gd name="connsiteY4" fmla="*/ 0 h 495300"/>
                <a:gd name="connsiteX0" fmla="*/ 0 w 2457450"/>
                <a:gd name="connsiteY0" fmla="*/ 0 h 495300"/>
                <a:gd name="connsiteX1" fmla="*/ 2457450 w 2457450"/>
                <a:gd name="connsiteY1" fmla="*/ 57150 h 495300"/>
                <a:gd name="connsiteX2" fmla="*/ 1790700 w 2457450"/>
                <a:gd name="connsiteY2" fmla="*/ 495300 h 495300"/>
                <a:gd name="connsiteX3" fmla="*/ 542925 w 2457450"/>
                <a:gd name="connsiteY3" fmla="*/ 476250 h 495300"/>
                <a:gd name="connsiteX4" fmla="*/ 0 w 2457450"/>
                <a:gd name="connsiteY4" fmla="*/ 0 h 495300"/>
                <a:gd name="connsiteX0" fmla="*/ 0 w 2457450"/>
                <a:gd name="connsiteY0" fmla="*/ 0 h 495300"/>
                <a:gd name="connsiteX1" fmla="*/ 2457450 w 2457450"/>
                <a:gd name="connsiteY1" fmla="*/ 57150 h 495300"/>
                <a:gd name="connsiteX2" fmla="*/ 1790700 w 2457450"/>
                <a:gd name="connsiteY2" fmla="*/ 495300 h 495300"/>
                <a:gd name="connsiteX3" fmla="*/ 542925 w 2457450"/>
                <a:gd name="connsiteY3" fmla="*/ 476250 h 495300"/>
                <a:gd name="connsiteX4" fmla="*/ 0 w 2457450"/>
                <a:gd name="connsiteY4" fmla="*/ 0 h 495300"/>
                <a:gd name="connsiteX0" fmla="*/ 0 w 2457450"/>
                <a:gd name="connsiteY0" fmla="*/ 0 h 495300"/>
                <a:gd name="connsiteX1" fmla="*/ 2457450 w 2457450"/>
                <a:gd name="connsiteY1" fmla="*/ 57150 h 495300"/>
                <a:gd name="connsiteX2" fmla="*/ 1790700 w 2457450"/>
                <a:gd name="connsiteY2" fmla="*/ 495300 h 495300"/>
                <a:gd name="connsiteX3" fmla="*/ 542925 w 2457450"/>
                <a:gd name="connsiteY3" fmla="*/ 476250 h 495300"/>
                <a:gd name="connsiteX4" fmla="*/ 0 w 2457450"/>
                <a:gd name="connsiteY4" fmla="*/ 0 h 495300"/>
                <a:gd name="connsiteX0" fmla="*/ 0 w 2028633"/>
                <a:gd name="connsiteY0" fmla="*/ 0 h 495300"/>
                <a:gd name="connsiteX1" fmla="*/ 2028633 w 2028633"/>
                <a:gd name="connsiteY1" fmla="*/ 57150 h 495300"/>
                <a:gd name="connsiteX2" fmla="*/ 1790700 w 2028633"/>
                <a:gd name="connsiteY2" fmla="*/ 495300 h 495300"/>
                <a:gd name="connsiteX3" fmla="*/ 542925 w 2028633"/>
                <a:gd name="connsiteY3" fmla="*/ 476250 h 495300"/>
                <a:gd name="connsiteX4" fmla="*/ 0 w 2028633"/>
                <a:gd name="connsiteY4" fmla="*/ 0 h 495300"/>
                <a:gd name="connsiteX0" fmla="*/ 0 w 2028633"/>
                <a:gd name="connsiteY0" fmla="*/ 0 h 495300"/>
                <a:gd name="connsiteX1" fmla="*/ 2028633 w 2028633"/>
                <a:gd name="connsiteY1" fmla="*/ 57150 h 495300"/>
                <a:gd name="connsiteX2" fmla="*/ 1790700 w 2028633"/>
                <a:gd name="connsiteY2" fmla="*/ 495300 h 495300"/>
                <a:gd name="connsiteX3" fmla="*/ 542925 w 2028633"/>
                <a:gd name="connsiteY3" fmla="*/ 476250 h 495300"/>
                <a:gd name="connsiteX4" fmla="*/ 0 w 2028633"/>
                <a:gd name="connsiteY4" fmla="*/ 0 h 495300"/>
                <a:gd name="connsiteX0" fmla="*/ 0 w 1832541"/>
                <a:gd name="connsiteY0" fmla="*/ 0 h 495300"/>
                <a:gd name="connsiteX1" fmla="*/ 1797731 w 1832541"/>
                <a:gd name="connsiteY1" fmla="*/ 57150 h 495300"/>
                <a:gd name="connsiteX2" fmla="*/ 1790700 w 1832541"/>
                <a:gd name="connsiteY2" fmla="*/ 495300 h 495300"/>
                <a:gd name="connsiteX3" fmla="*/ 542925 w 1832541"/>
                <a:gd name="connsiteY3" fmla="*/ 476250 h 495300"/>
                <a:gd name="connsiteX4" fmla="*/ 0 w 1832541"/>
                <a:gd name="connsiteY4" fmla="*/ 0 h 495300"/>
                <a:gd name="connsiteX0" fmla="*/ 0 w 1849694"/>
                <a:gd name="connsiteY0" fmla="*/ 0 h 495300"/>
                <a:gd name="connsiteX1" fmla="*/ 1797731 w 1849694"/>
                <a:gd name="connsiteY1" fmla="*/ 57150 h 495300"/>
                <a:gd name="connsiteX2" fmla="*/ 1790700 w 1849694"/>
                <a:gd name="connsiteY2" fmla="*/ 495300 h 495300"/>
                <a:gd name="connsiteX3" fmla="*/ 542925 w 1849694"/>
                <a:gd name="connsiteY3" fmla="*/ 476250 h 495300"/>
                <a:gd name="connsiteX4" fmla="*/ 0 w 1849694"/>
                <a:gd name="connsiteY4" fmla="*/ 0 h 495300"/>
                <a:gd name="connsiteX0" fmla="*/ 0 w 1849694"/>
                <a:gd name="connsiteY0" fmla="*/ 0 h 495300"/>
                <a:gd name="connsiteX1" fmla="*/ 1797731 w 1849694"/>
                <a:gd name="connsiteY1" fmla="*/ 57150 h 495300"/>
                <a:gd name="connsiteX2" fmla="*/ 1790700 w 1849694"/>
                <a:gd name="connsiteY2" fmla="*/ 495300 h 495300"/>
                <a:gd name="connsiteX3" fmla="*/ 839798 w 1849694"/>
                <a:gd name="connsiteY3" fmla="*/ 447675 h 495300"/>
                <a:gd name="connsiteX4" fmla="*/ 0 w 1849694"/>
                <a:gd name="connsiteY4" fmla="*/ 0 h 495300"/>
                <a:gd name="connsiteX0" fmla="*/ 0 w 1932159"/>
                <a:gd name="connsiteY0" fmla="*/ 0 h 447675"/>
                <a:gd name="connsiteX1" fmla="*/ 1880196 w 1932159"/>
                <a:gd name="connsiteY1" fmla="*/ 9525 h 447675"/>
                <a:gd name="connsiteX2" fmla="*/ 1873165 w 1932159"/>
                <a:gd name="connsiteY2" fmla="*/ 447675 h 447675"/>
                <a:gd name="connsiteX3" fmla="*/ 922263 w 1932159"/>
                <a:gd name="connsiteY3" fmla="*/ 400050 h 447675"/>
                <a:gd name="connsiteX4" fmla="*/ 0 w 1932159"/>
                <a:gd name="connsiteY4" fmla="*/ 0 h 447675"/>
                <a:gd name="connsiteX0" fmla="*/ 0 w 1932159"/>
                <a:gd name="connsiteY0" fmla="*/ 0 h 447675"/>
                <a:gd name="connsiteX1" fmla="*/ 1880196 w 1932159"/>
                <a:gd name="connsiteY1" fmla="*/ 9525 h 447675"/>
                <a:gd name="connsiteX2" fmla="*/ 1873165 w 1932159"/>
                <a:gd name="connsiteY2" fmla="*/ 447675 h 447675"/>
                <a:gd name="connsiteX3" fmla="*/ 922263 w 1932159"/>
                <a:gd name="connsiteY3" fmla="*/ 400050 h 447675"/>
                <a:gd name="connsiteX4" fmla="*/ 0 w 1932159"/>
                <a:gd name="connsiteY4" fmla="*/ 0 h 447675"/>
                <a:gd name="connsiteX0" fmla="*/ 0 w 1998131"/>
                <a:gd name="connsiteY0" fmla="*/ 73384 h 438150"/>
                <a:gd name="connsiteX1" fmla="*/ 1946168 w 1998131"/>
                <a:gd name="connsiteY1" fmla="*/ 0 h 438150"/>
                <a:gd name="connsiteX2" fmla="*/ 1939137 w 1998131"/>
                <a:gd name="connsiteY2" fmla="*/ 438150 h 438150"/>
                <a:gd name="connsiteX3" fmla="*/ 988235 w 1998131"/>
                <a:gd name="connsiteY3" fmla="*/ 390525 h 438150"/>
                <a:gd name="connsiteX4" fmla="*/ 0 w 1998131"/>
                <a:gd name="connsiteY4" fmla="*/ 73384 h 438150"/>
                <a:gd name="connsiteX0" fmla="*/ 0 w 1998131"/>
                <a:gd name="connsiteY0" fmla="*/ 73384 h 438150"/>
                <a:gd name="connsiteX1" fmla="*/ 1946168 w 1998131"/>
                <a:gd name="connsiteY1" fmla="*/ 0 h 438150"/>
                <a:gd name="connsiteX2" fmla="*/ 1939137 w 1998131"/>
                <a:gd name="connsiteY2" fmla="*/ 438150 h 438150"/>
                <a:gd name="connsiteX3" fmla="*/ 988235 w 1998131"/>
                <a:gd name="connsiteY3" fmla="*/ 390525 h 438150"/>
                <a:gd name="connsiteX4" fmla="*/ 0 w 1998131"/>
                <a:gd name="connsiteY4" fmla="*/ 73384 h 438150"/>
                <a:gd name="connsiteX0" fmla="*/ 0 w 1998131"/>
                <a:gd name="connsiteY0" fmla="*/ 73384 h 438150"/>
                <a:gd name="connsiteX1" fmla="*/ 1946168 w 1998131"/>
                <a:gd name="connsiteY1" fmla="*/ 0 h 438150"/>
                <a:gd name="connsiteX2" fmla="*/ 1939137 w 1998131"/>
                <a:gd name="connsiteY2" fmla="*/ 438150 h 438150"/>
                <a:gd name="connsiteX3" fmla="*/ 988235 w 1998131"/>
                <a:gd name="connsiteY3" fmla="*/ 390525 h 438150"/>
                <a:gd name="connsiteX4" fmla="*/ 0 w 1998131"/>
                <a:gd name="connsiteY4" fmla="*/ 73384 h 438150"/>
                <a:gd name="connsiteX0" fmla="*/ 0 w 1998131"/>
                <a:gd name="connsiteY0" fmla="*/ 73384 h 438150"/>
                <a:gd name="connsiteX1" fmla="*/ 1946168 w 1998131"/>
                <a:gd name="connsiteY1" fmla="*/ 0 h 438150"/>
                <a:gd name="connsiteX2" fmla="*/ 1939137 w 1998131"/>
                <a:gd name="connsiteY2" fmla="*/ 438150 h 438150"/>
                <a:gd name="connsiteX3" fmla="*/ 1021221 w 1998131"/>
                <a:gd name="connsiteY3" fmla="*/ 390525 h 438150"/>
                <a:gd name="connsiteX4" fmla="*/ 0 w 1998131"/>
                <a:gd name="connsiteY4" fmla="*/ 73384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8131" h="438150">
                  <a:moveTo>
                    <a:pt x="0" y="73384"/>
                  </a:moveTo>
                  <a:lnTo>
                    <a:pt x="1946168" y="0"/>
                  </a:lnTo>
                  <a:cubicBezTo>
                    <a:pt x="1916636" y="285750"/>
                    <a:pt x="2082012" y="238125"/>
                    <a:pt x="1939137" y="438150"/>
                  </a:cubicBezTo>
                  <a:lnTo>
                    <a:pt x="1021221" y="390525"/>
                  </a:lnTo>
                  <a:cubicBezTo>
                    <a:pt x="906921" y="203200"/>
                    <a:pt x="510834" y="155196"/>
                    <a:pt x="0" y="73384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983D6CA-0241-41C1-A344-0C0CFE9F7566}"/>
              </a:ext>
            </a:extLst>
          </p:cNvPr>
          <p:cNvSpPr txBox="1"/>
          <p:nvPr/>
        </p:nvSpPr>
        <p:spPr>
          <a:xfrm>
            <a:off x="2839158" y="1160883"/>
            <a:ext cx="2070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</a:rPr>
              <a:t>2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</a:rPr>
              <a:t>giờ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</a:rPr>
              <a:t> 15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</a:rPr>
              <a:t>phút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021BC21-74EB-4B76-9251-76874627B437}"/>
              </a:ext>
            </a:extLst>
          </p:cNvPr>
          <p:cNvSpPr txBox="1"/>
          <p:nvPr/>
        </p:nvSpPr>
        <p:spPr>
          <a:xfrm>
            <a:off x="5519117" y="1160883"/>
            <a:ext cx="2070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</a:rPr>
              <a:t>6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</a:rPr>
              <a:t>giờ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</a:rPr>
              <a:t> 15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</a:rPr>
              <a:t>phút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F2D8938-AC7C-49CF-BDE7-1217D6858DB0}"/>
              </a:ext>
            </a:extLst>
          </p:cNvPr>
          <p:cNvSpPr txBox="1"/>
          <p:nvPr/>
        </p:nvSpPr>
        <p:spPr>
          <a:xfrm>
            <a:off x="4392025" y="3880337"/>
            <a:ext cx="216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</a:rPr>
              <a:t>11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</a:rPr>
              <a:t>giờ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</a:rPr>
              <a:t> 15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</a:rPr>
              <a:t>phút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D63DE46-FCAC-4CEB-ABD1-87FF25295855}"/>
              </a:ext>
            </a:extLst>
          </p:cNvPr>
          <p:cNvSpPr txBox="1"/>
          <p:nvPr/>
        </p:nvSpPr>
        <p:spPr>
          <a:xfrm>
            <a:off x="6951461" y="3880337"/>
            <a:ext cx="216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</a:rPr>
              <a:t>12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</a:rPr>
              <a:t>giờ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</a:rPr>
              <a:t> 15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</a:rPr>
              <a:t>phút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358036" y="6594473"/>
            <a:ext cx="2892056" cy="2293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90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210409041757_wm_shs-toan-2-tap-1">
            <a:extLst>
              <a:ext uri="{FF2B5EF4-FFF2-40B4-BE49-F238E27FC236}">
                <a16:creationId xmlns:a16="http://schemas.microsoft.com/office/drawing/2014/main" id="{9C80AC38-73CA-49CC-9F41-4714672051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46" t="11440" r="8119" b="45979"/>
          <a:stretch/>
        </p:blipFill>
        <p:spPr bwMode="auto">
          <a:xfrm>
            <a:off x="2996347" y="1551456"/>
            <a:ext cx="6199305" cy="476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057E979-234D-43E4-8E02-4E587DF1A3F7}"/>
              </a:ext>
            </a:extLst>
          </p:cNvPr>
          <p:cNvGrpSpPr/>
          <p:nvPr/>
        </p:nvGrpSpPr>
        <p:grpSpPr>
          <a:xfrm>
            <a:off x="1251323" y="737164"/>
            <a:ext cx="10414938" cy="712694"/>
            <a:chOff x="1183342" y="1369567"/>
            <a:chExt cx="10414938" cy="71269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72EA361-9DD4-468D-AF82-1D81AAA06F54}"/>
                </a:ext>
              </a:extLst>
            </p:cNvPr>
            <p:cNvSpPr txBox="1"/>
            <p:nvPr/>
          </p:nvSpPr>
          <p:spPr>
            <a:xfrm>
              <a:off x="2000163" y="1464304"/>
              <a:ext cx="95981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a) </a:t>
              </a:r>
              <a:r>
                <a:rPr lang="en-US" sz="2800" dirty="0" err="1"/>
                <a:t>Vào</a:t>
              </a:r>
              <a:r>
                <a:rPr lang="en-US" sz="2800" dirty="0"/>
                <a:t> </a:t>
              </a:r>
              <a:r>
                <a:rPr lang="en-US" sz="2800" dirty="0" err="1"/>
                <a:t>ngày</a:t>
              </a:r>
              <a:r>
                <a:rPr lang="en-US" sz="2800" dirty="0"/>
                <a:t> </a:t>
              </a:r>
              <a:r>
                <a:rPr lang="en-US" sz="2800" dirty="0" err="1"/>
                <a:t>nghỉ</a:t>
              </a:r>
              <a:r>
                <a:rPr lang="en-US" sz="2800" dirty="0"/>
                <a:t> </a:t>
              </a:r>
              <a:r>
                <a:rPr lang="en-US" sz="2800" dirty="0" err="1"/>
                <a:t>cuối</a:t>
              </a:r>
              <a:r>
                <a:rPr lang="en-US" sz="2800" dirty="0"/>
                <a:t> </a:t>
              </a:r>
              <a:r>
                <a:rPr lang="en-US" sz="2800" dirty="0" err="1"/>
                <a:t>tuần</a:t>
              </a:r>
              <a:r>
                <a:rPr lang="en-US" sz="2800" dirty="0"/>
                <a:t> Nam </a:t>
              </a:r>
              <a:r>
                <a:rPr lang="en-US" sz="2800" dirty="0" err="1"/>
                <a:t>làm</a:t>
              </a:r>
              <a:r>
                <a:rPr lang="en-US" sz="2800" dirty="0"/>
                <a:t> </a:t>
              </a:r>
              <a:r>
                <a:rPr lang="en-US" sz="2800" dirty="0" err="1"/>
                <a:t>gì</a:t>
              </a:r>
              <a:r>
                <a:rPr lang="en-US" sz="2800" dirty="0"/>
                <a:t> </a:t>
              </a:r>
              <a:r>
                <a:rPr lang="en-US" sz="2800" dirty="0" err="1"/>
                <a:t>lúc</a:t>
              </a:r>
              <a:r>
                <a:rPr lang="en-US" sz="2800" dirty="0"/>
                <a:t> </a:t>
              </a:r>
              <a:r>
                <a:rPr lang="en-US" sz="2800" dirty="0" err="1"/>
                <a:t>mấy</a:t>
              </a:r>
              <a:r>
                <a:rPr lang="en-US" sz="2800" dirty="0"/>
                <a:t> </a:t>
              </a:r>
              <a:r>
                <a:rPr lang="en-US" sz="2800" dirty="0" err="1"/>
                <a:t>giờ</a:t>
              </a:r>
              <a:r>
                <a:rPr lang="en-US" sz="2800" dirty="0"/>
                <a:t>?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E22C573-8364-4D47-8F34-AE8E3D7F18B5}"/>
                </a:ext>
              </a:extLst>
            </p:cNvPr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4</a:t>
              </a:r>
            </a:p>
          </p:txBody>
        </p:sp>
      </p:grp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0F9ED22-3287-41E5-8373-1DE316840124}"/>
              </a:ext>
            </a:extLst>
          </p:cNvPr>
          <p:cNvSpPr/>
          <p:nvPr/>
        </p:nvSpPr>
        <p:spPr>
          <a:xfrm>
            <a:off x="859117" y="2027971"/>
            <a:ext cx="2209800" cy="990600"/>
          </a:xfrm>
          <a:prstGeom prst="roundRect">
            <a:avLst/>
          </a:prstGeom>
          <a:solidFill>
            <a:srgbClr val="C6EAFA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10 </a:t>
            </a:r>
            <a:r>
              <a:rPr lang="en-US" sz="2400" dirty="0" err="1">
                <a:solidFill>
                  <a:schemeClr val="tx1"/>
                </a:solidFill>
              </a:rPr>
              <a:t>giờ</a:t>
            </a:r>
            <a:r>
              <a:rPr lang="en-US" sz="2400" dirty="0">
                <a:solidFill>
                  <a:schemeClr val="tx1"/>
                </a:solidFill>
              </a:rPr>
              <a:t> 30 </a:t>
            </a:r>
            <a:r>
              <a:rPr lang="en-US" sz="2400" dirty="0" err="1">
                <a:solidFill>
                  <a:schemeClr val="tx1"/>
                </a:solidFill>
              </a:rPr>
              <a:t>phút</a:t>
            </a:r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 err="1">
                <a:solidFill>
                  <a:schemeClr val="tx1"/>
                </a:solidFill>
              </a:rPr>
              <a:t>chơi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đồ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chơi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77167D2-BBFE-4C97-858B-C25C04CAE0E8}"/>
              </a:ext>
            </a:extLst>
          </p:cNvPr>
          <p:cNvSpPr/>
          <p:nvPr/>
        </p:nvSpPr>
        <p:spPr>
          <a:xfrm>
            <a:off x="859117" y="3406184"/>
            <a:ext cx="2209800" cy="990600"/>
          </a:xfrm>
          <a:prstGeom prst="roundRect">
            <a:avLst/>
          </a:prstGeom>
          <a:solidFill>
            <a:srgbClr val="E9DBEC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4 </a:t>
            </a:r>
            <a:r>
              <a:rPr lang="en-US" sz="2400" dirty="0" err="1">
                <a:solidFill>
                  <a:schemeClr val="tx1"/>
                </a:solidFill>
              </a:rPr>
              <a:t>giờ</a:t>
            </a:r>
            <a:r>
              <a:rPr lang="en-US" sz="2400" dirty="0">
                <a:solidFill>
                  <a:schemeClr val="tx1"/>
                </a:solidFill>
              </a:rPr>
              <a:t> 30 </a:t>
            </a:r>
            <a:r>
              <a:rPr lang="en-US" sz="2400" dirty="0" err="1">
                <a:solidFill>
                  <a:schemeClr val="tx1"/>
                </a:solidFill>
              </a:rPr>
              <a:t>phút</a:t>
            </a:r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 err="1">
                <a:solidFill>
                  <a:schemeClr val="tx1"/>
                </a:solidFill>
              </a:rPr>
              <a:t>đạp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xe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5D7EC15-D7FF-43AB-B5CF-3E98165246EA}"/>
              </a:ext>
            </a:extLst>
          </p:cNvPr>
          <p:cNvSpPr/>
          <p:nvPr/>
        </p:nvSpPr>
        <p:spPr>
          <a:xfrm>
            <a:off x="859117" y="4784397"/>
            <a:ext cx="2209800" cy="990600"/>
          </a:xfrm>
          <a:prstGeom prst="roundRect">
            <a:avLst/>
          </a:prstGeom>
          <a:solidFill>
            <a:srgbClr val="F8D7E8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7 </a:t>
            </a:r>
            <a:r>
              <a:rPr lang="en-US" sz="2400" dirty="0" err="1">
                <a:solidFill>
                  <a:schemeClr val="tx1"/>
                </a:solidFill>
              </a:rPr>
              <a:t>giờ</a:t>
            </a:r>
            <a:r>
              <a:rPr lang="en-US" sz="2400" dirty="0">
                <a:solidFill>
                  <a:schemeClr val="tx1"/>
                </a:solidFill>
              </a:rPr>
              <a:t> 30 </a:t>
            </a:r>
            <a:r>
              <a:rPr lang="en-US" sz="2400" dirty="0" err="1">
                <a:solidFill>
                  <a:schemeClr val="tx1"/>
                </a:solidFill>
              </a:rPr>
              <a:t>phút</a:t>
            </a:r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 err="1">
                <a:solidFill>
                  <a:schemeClr val="tx1"/>
                </a:solidFill>
              </a:rPr>
              <a:t>học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bài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3729C1C-5809-4613-AC61-B58EF1D5B816}"/>
              </a:ext>
            </a:extLst>
          </p:cNvPr>
          <p:cNvSpPr/>
          <p:nvPr/>
        </p:nvSpPr>
        <p:spPr>
          <a:xfrm>
            <a:off x="9084981" y="2027971"/>
            <a:ext cx="2209800" cy="990600"/>
          </a:xfrm>
          <a:prstGeom prst="roundRect">
            <a:avLst/>
          </a:prstGeom>
          <a:solidFill>
            <a:srgbClr val="FBDCD9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11 </a:t>
            </a:r>
            <a:r>
              <a:rPr lang="en-US" sz="2400" dirty="0" err="1">
                <a:solidFill>
                  <a:schemeClr val="tx1"/>
                </a:solidFill>
              </a:rPr>
              <a:t>giờ</a:t>
            </a:r>
            <a:r>
              <a:rPr lang="en-US" sz="2400" dirty="0">
                <a:solidFill>
                  <a:schemeClr val="tx1"/>
                </a:solidFill>
              </a:rPr>
              <a:t> 30 </a:t>
            </a:r>
            <a:r>
              <a:rPr lang="en-US" sz="2400" dirty="0" err="1">
                <a:solidFill>
                  <a:schemeClr val="tx1"/>
                </a:solidFill>
              </a:rPr>
              <a:t>phút</a:t>
            </a:r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 err="1">
                <a:solidFill>
                  <a:schemeClr val="tx1"/>
                </a:solidFill>
              </a:rPr>
              <a:t>ăn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trưa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BD650D9-D613-47E6-9C2B-FDB889C3D388}"/>
              </a:ext>
            </a:extLst>
          </p:cNvPr>
          <p:cNvSpPr/>
          <p:nvPr/>
        </p:nvSpPr>
        <p:spPr>
          <a:xfrm>
            <a:off x="9084981" y="3406184"/>
            <a:ext cx="2209800" cy="990600"/>
          </a:xfrm>
          <a:prstGeom prst="roundRect">
            <a:avLst/>
          </a:prstGeom>
          <a:solidFill>
            <a:srgbClr val="FFFAC2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5 </a:t>
            </a:r>
            <a:r>
              <a:rPr lang="en-US" sz="2400" dirty="0" err="1">
                <a:solidFill>
                  <a:schemeClr val="tx1"/>
                </a:solidFill>
              </a:rPr>
              <a:t>giờ</a:t>
            </a:r>
            <a:r>
              <a:rPr lang="en-US" sz="2400" dirty="0">
                <a:solidFill>
                  <a:schemeClr val="tx1"/>
                </a:solidFill>
              </a:rPr>
              <a:t> 30 </a:t>
            </a:r>
            <a:r>
              <a:rPr lang="en-US" sz="2400" dirty="0" err="1">
                <a:solidFill>
                  <a:schemeClr val="tx1"/>
                </a:solidFill>
              </a:rPr>
              <a:t>phút</a:t>
            </a:r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 err="1">
                <a:solidFill>
                  <a:schemeClr val="tx1"/>
                </a:solidFill>
              </a:rPr>
              <a:t>nhặt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rau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741EC27-4771-497F-9422-793EC9215BAE}"/>
              </a:ext>
            </a:extLst>
          </p:cNvPr>
          <p:cNvSpPr/>
          <p:nvPr/>
        </p:nvSpPr>
        <p:spPr>
          <a:xfrm>
            <a:off x="9084981" y="4784397"/>
            <a:ext cx="2209800" cy="990600"/>
          </a:xfrm>
          <a:prstGeom prst="roundRect">
            <a:avLst/>
          </a:prstGeom>
          <a:solidFill>
            <a:srgbClr val="E8F2D7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9 </a:t>
            </a:r>
            <a:r>
              <a:rPr lang="en-US" sz="2400" dirty="0" err="1">
                <a:solidFill>
                  <a:schemeClr val="tx1"/>
                </a:solidFill>
              </a:rPr>
              <a:t>giờ</a:t>
            </a:r>
            <a:r>
              <a:rPr lang="en-US" sz="2400" dirty="0">
                <a:solidFill>
                  <a:schemeClr val="tx1"/>
                </a:solidFill>
              </a:rPr>
              <a:t> 30 </a:t>
            </a:r>
            <a:r>
              <a:rPr lang="en-US" sz="2400" dirty="0" err="1">
                <a:solidFill>
                  <a:schemeClr val="tx1"/>
                </a:solidFill>
              </a:rPr>
              <a:t>phút</a:t>
            </a:r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 err="1">
                <a:solidFill>
                  <a:schemeClr val="tx1"/>
                </a:solidFill>
              </a:rPr>
              <a:t>đi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ngủ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080744" y="63794"/>
            <a:ext cx="2892056" cy="2293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8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2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2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ntr" presetSubtype="2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401C011-DA79-4AE2-A2F4-D1BB93D0BD58}"/>
              </a:ext>
            </a:extLst>
          </p:cNvPr>
          <p:cNvSpPr/>
          <p:nvPr/>
        </p:nvSpPr>
        <p:spPr>
          <a:xfrm>
            <a:off x="2974137" y="4224117"/>
            <a:ext cx="1055766" cy="1055766"/>
          </a:xfrm>
          <a:prstGeom prst="ellipse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FB29DE4-F3E1-427E-BB73-A11E09E0D6A9}"/>
              </a:ext>
            </a:extLst>
          </p:cNvPr>
          <p:cNvSpPr/>
          <p:nvPr/>
        </p:nvSpPr>
        <p:spPr>
          <a:xfrm>
            <a:off x="-601881" y="4351445"/>
            <a:ext cx="3313447" cy="3313447"/>
          </a:xfrm>
          <a:prstGeom prst="ellipse">
            <a:avLst/>
          </a:pr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29EE351-A905-4D7C-B577-DE55A7A3C021}"/>
              </a:ext>
            </a:extLst>
          </p:cNvPr>
          <p:cNvSpPr/>
          <p:nvPr/>
        </p:nvSpPr>
        <p:spPr>
          <a:xfrm>
            <a:off x="7618344" y="-458115"/>
            <a:ext cx="1996440" cy="1996440"/>
          </a:xfrm>
          <a:prstGeom prst="ellipse">
            <a:avLst/>
          </a:prstGeom>
          <a:solidFill>
            <a:srgbClr val="F2D6C6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4D2C7B1-49D5-4ED2-AC35-52886B13B3FC}"/>
              </a:ext>
            </a:extLst>
          </p:cNvPr>
          <p:cNvSpPr/>
          <p:nvPr/>
        </p:nvSpPr>
        <p:spPr>
          <a:xfrm>
            <a:off x="8878553" y="-1169817"/>
            <a:ext cx="3313447" cy="3313447"/>
          </a:xfrm>
          <a:prstGeom prst="ellipse">
            <a:avLst/>
          </a:prstGeom>
          <a:solidFill>
            <a:schemeClr val="accent5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AF0B9A-5EE5-47F8-BE50-35E91612AD3C}"/>
              </a:ext>
            </a:extLst>
          </p:cNvPr>
          <p:cNvSpPr/>
          <p:nvPr/>
        </p:nvSpPr>
        <p:spPr>
          <a:xfrm>
            <a:off x="3054164" y="5714319"/>
            <a:ext cx="305818" cy="305818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F15800D-11C4-4D8C-8DCE-5ACF7E22FBFD}"/>
              </a:ext>
            </a:extLst>
          </p:cNvPr>
          <p:cNvGrpSpPr/>
          <p:nvPr/>
        </p:nvGrpSpPr>
        <p:grpSpPr>
          <a:xfrm>
            <a:off x="1328450" y="952609"/>
            <a:ext cx="10414938" cy="1048844"/>
            <a:chOff x="1183342" y="1369567"/>
            <a:chExt cx="10414938" cy="104884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19B62AC-1B55-4337-AFE4-CA20D8D871C8}"/>
                </a:ext>
              </a:extLst>
            </p:cNvPr>
            <p:cNvSpPr txBox="1"/>
            <p:nvPr/>
          </p:nvSpPr>
          <p:spPr>
            <a:xfrm>
              <a:off x="2000163" y="1464304"/>
              <a:ext cx="959811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Đồng</a:t>
              </a:r>
              <a:r>
                <a:rPr lang="en-US" sz="2800" dirty="0"/>
                <a:t> </a:t>
              </a:r>
              <a:r>
                <a:rPr lang="en-US" sz="2800" dirty="0" err="1"/>
                <a:t>hồ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vẽ</a:t>
              </a:r>
              <a:r>
                <a:rPr lang="en-US" sz="2800" dirty="0"/>
                <a:t> </a:t>
              </a:r>
              <a:r>
                <a:rPr lang="en-US" sz="2800" dirty="0" err="1"/>
                <a:t>cho</a:t>
              </a:r>
              <a:r>
                <a:rPr lang="en-US" sz="2800" dirty="0"/>
                <a:t> </a:t>
              </a:r>
              <a:r>
                <a:rPr lang="en-US" sz="2800" dirty="0" err="1"/>
                <a:t>biết</a:t>
              </a:r>
              <a:r>
                <a:rPr lang="en-US" sz="2800" dirty="0"/>
                <a:t> </a:t>
              </a:r>
              <a:r>
                <a:rPr lang="en-US" sz="2800" dirty="0" err="1"/>
                <a:t>thời</a:t>
              </a:r>
              <a:r>
                <a:rPr lang="en-US" sz="2800" dirty="0"/>
                <a:t> </a:t>
              </a:r>
              <a:r>
                <a:rPr lang="en-US" sz="2800" dirty="0" err="1"/>
                <a:t>gian</a:t>
              </a:r>
              <a:r>
                <a:rPr lang="en-US" sz="2800" dirty="0"/>
                <a:t> </a:t>
              </a:r>
              <a:r>
                <a:rPr lang="en-US" sz="2800" dirty="0" err="1"/>
                <a:t>đến</a:t>
              </a:r>
              <a:r>
                <a:rPr lang="en-US" sz="2800" dirty="0"/>
                <a:t> </a:t>
              </a:r>
              <a:r>
                <a:rPr lang="en-US" sz="2800" dirty="0" err="1"/>
                <a:t>lớp</a:t>
              </a:r>
              <a:r>
                <a:rPr lang="en-US" sz="2800" dirty="0"/>
                <a:t> </a:t>
              </a:r>
              <a:r>
                <a:rPr lang="en-US" sz="2800" dirty="0" err="1"/>
                <a:t>học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</a:t>
              </a:r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bạn</a:t>
              </a:r>
              <a:r>
                <a:rPr lang="en-US" sz="2800" dirty="0"/>
                <a:t>.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618307D-3C78-4D6D-9832-9A6DD44A88A3}"/>
                </a:ext>
              </a:extLst>
            </p:cNvPr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5</a:t>
              </a:r>
            </a:p>
          </p:txBody>
        </p:sp>
      </p:grpSp>
      <p:pic>
        <p:nvPicPr>
          <p:cNvPr id="11" name="Picture 2" descr="20210409041757_wm_shs-toan-2-tap-1">
            <a:extLst>
              <a:ext uri="{FF2B5EF4-FFF2-40B4-BE49-F238E27FC236}">
                <a16:creationId xmlns:a16="http://schemas.microsoft.com/office/drawing/2014/main" id="{937B5532-BF9B-4120-80F8-41EE3506D3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09" t="64442" r="11496" b="14226"/>
          <a:stretch/>
        </p:blipFill>
        <p:spPr bwMode="auto">
          <a:xfrm>
            <a:off x="1887997" y="2143630"/>
            <a:ext cx="8416005" cy="341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49C1B08-8C6E-492F-9375-A852E1C992ED}"/>
              </a:ext>
            </a:extLst>
          </p:cNvPr>
          <p:cNvSpPr txBox="1"/>
          <p:nvPr/>
        </p:nvSpPr>
        <p:spPr>
          <a:xfrm>
            <a:off x="1292912" y="5682149"/>
            <a:ext cx="10142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Biết</a:t>
            </a:r>
            <a:r>
              <a:rPr lang="en-US" sz="2800" dirty="0"/>
              <a:t> </a:t>
            </a:r>
            <a:r>
              <a:rPr lang="en-US" sz="2800" dirty="0" err="1"/>
              <a:t>lớp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bắt</a:t>
            </a:r>
            <a:r>
              <a:rPr lang="en-US" sz="2800" dirty="0"/>
              <a:t> </a:t>
            </a:r>
            <a:r>
              <a:rPr lang="en-US" sz="2800" dirty="0" err="1"/>
              <a:t>đầu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2 </a:t>
            </a:r>
            <a:r>
              <a:rPr lang="en-US" sz="2800" dirty="0" err="1"/>
              <a:t>giờ</a:t>
            </a:r>
            <a:r>
              <a:rPr lang="en-US" sz="2800" dirty="0"/>
              <a:t> </a:t>
            </a:r>
            <a:r>
              <a:rPr lang="en-US" sz="2800" dirty="0" err="1"/>
              <a:t>chiều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muộn</a:t>
            </a:r>
            <a:r>
              <a:rPr lang="en-US" sz="2800" dirty="0"/>
              <a:t>?</a:t>
            </a:r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82DFB09F-7779-437B-A039-39B35181F721}"/>
              </a:ext>
            </a:extLst>
          </p:cNvPr>
          <p:cNvSpPr/>
          <p:nvPr/>
        </p:nvSpPr>
        <p:spPr>
          <a:xfrm>
            <a:off x="4710757" y="2183091"/>
            <a:ext cx="2801257" cy="3333296"/>
          </a:xfrm>
          <a:prstGeom prst="roundRect">
            <a:avLst>
              <a:gd name="adj" fmla="val 10101"/>
            </a:avLst>
          </a:prstGeom>
          <a:noFill/>
          <a:ln w="5715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8969152" y="-34646"/>
            <a:ext cx="3102751" cy="229340"/>
          </a:xfrm>
          <a:prstGeom prst="roundRect">
            <a:avLst/>
          </a:prstGeom>
          <a:solidFill>
            <a:srgbClr val="E3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05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4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1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13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9C07A8-D4BF-4E28-8AAA-6290057377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4A3421E-4FBD-4B67-9F9F-86164A4820AA}"/>
              </a:ext>
            </a:extLst>
          </p:cNvPr>
          <p:cNvSpPr txBox="1">
            <a:spLocks/>
          </p:cNvSpPr>
          <p:nvPr/>
        </p:nvSpPr>
        <p:spPr>
          <a:xfrm>
            <a:off x="4170772" y="1337699"/>
            <a:ext cx="6103937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>
                <a:solidFill>
                  <a:srgbClr val="0070C0"/>
                </a:solidFill>
                <a:latin typeface="UTM Avo" panose="02040603050506020204" pitchFamily="18" charset="0"/>
              </a:rPr>
              <a:t>Củng cố bài học</a:t>
            </a:r>
            <a:endParaRPr lang="en-US" sz="6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848533"/>
      </p:ext>
    </p:extLst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265</Words>
  <Application>Microsoft Office PowerPoint</Application>
  <PresentationFormat>Widescreen</PresentationFormat>
  <Paragraphs>46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等线</vt:lpstr>
      <vt:lpstr>Arial</vt:lpstr>
      <vt:lpstr>Arial-Rounded</vt:lpstr>
      <vt:lpstr>Calibri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Ms Quyen</cp:lastModifiedBy>
  <cp:revision>24</cp:revision>
  <dcterms:created xsi:type="dcterms:W3CDTF">2021-07-24T01:07:49Z</dcterms:created>
  <dcterms:modified xsi:type="dcterms:W3CDTF">2021-12-19T13:54:43Z</dcterms:modified>
</cp:coreProperties>
</file>