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2"/>
  </p:notesMasterIdLst>
  <p:sldIdLst>
    <p:sldId id="2895" r:id="rId4"/>
    <p:sldId id="2884" r:id="rId5"/>
    <p:sldId id="2007577114" r:id="rId6"/>
    <p:sldId id="2007577112" r:id="rId7"/>
    <p:sldId id="2007577104" r:id="rId8"/>
    <p:sldId id="2007577103" r:id="rId9"/>
    <p:sldId id="2007577106" r:id="rId10"/>
    <p:sldId id="20075771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9FF"/>
    <a:srgbClr val="E1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02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95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84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6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41138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14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14.jp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34" r:id="rId4"/>
    <p:sldLayoutId id="2147483735" r:id="rId5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D626FC-ABFF-42AC-9C4A-FC10FB639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9" y="267987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9D832E-F786-4E1A-A9B2-E503F6A6C2E8}"/>
              </a:ext>
            </a:extLst>
          </p:cNvPr>
          <p:cNvSpPr txBox="1"/>
          <p:nvPr/>
        </p:nvSpPr>
        <p:spPr>
          <a:xfrm>
            <a:off x="2631576" y="1996788"/>
            <a:ext cx="7447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7A5169-4AB2-454D-8C75-9AAF5FAE51E7}"/>
              </a:ext>
            </a:extLst>
          </p:cNvPr>
          <p:cNvSpPr txBox="1"/>
          <p:nvPr/>
        </p:nvSpPr>
        <p:spPr>
          <a:xfrm>
            <a:off x="4111149" y="317132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33780" y="708683"/>
            <a:ext cx="7324441" cy="25418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30: </a:t>
            </a:r>
            <a:r>
              <a:rPr kumimoji="0" lang="en-US" sz="6000" b="0" i="0" u="none" strike="noStrike" kern="1200" cap="none" spc="0" normalizeH="0" baseline="0" noProof="0" dirty="0" err="1"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60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tháng</a:t>
            </a:r>
            <a:endParaRPr kumimoji="0" lang="vi-VN" sz="6000" b="0" i="0" u="none" strike="noStrike" kern="1200" cap="none" spc="0" normalizeH="0" baseline="0" noProof="0" dirty="0"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372140" y="2168513"/>
            <a:ext cx="1083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5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kumimoji="0" lang="vi-VN" sz="5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sz="50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5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22225">
                  <a:noFill/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kumimoji="0" lang="en-US" sz="5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86529" y="0"/>
            <a:ext cx="3007681" cy="27644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45105" y="1500695"/>
            <a:ext cx="3750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FF00"/>
                </a:solidFill>
              </a:rPr>
              <a:t>Yêu cầu cần đạt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7363" y="2554565"/>
            <a:ext cx="73261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Qua </a:t>
            </a:r>
            <a:r>
              <a:rPr lang="en-US" sz="4000" dirty="0" err="1">
                <a:solidFill>
                  <a:srgbClr val="FFFF00"/>
                </a:solidFill>
              </a:rPr>
              <a:t>bài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học</a:t>
            </a:r>
            <a:r>
              <a:rPr lang="en-US" sz="4000" dirty="0">
                <a:solidFill>
                  <a:srgbClr val="FFFF00"/>
                </a:solidFill>
              </a:rPr>
              <a:t>, con </a:t>
            </a:r>
            <a:r>
              <a:rPr lang="en-US" sz="4000" dirty="0" err="1">
                <a:solidFill>
                  <a:srgbClr val="FFFF00"/>
                </a:solidFill>
              </a:rPr>
              <a:t>nắm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err="1">
                <a:solidFill>
                  <a:srgbClr val="FFFF00"/>
                </a:solidFill>
              </a:rPr>
              <a:t>được</a:t>
            </a:r>
            <a:r>
              <a:rPr lang="en-US" sz="4000">
                <a:solidFill>
                  <a:srgbClr val="FFFF00"/>
                </a:solidFill>
              </a:rPr>
              <a:t>:</a:t>
            </a:r>
            <a:endParaRPr lang="en-US" sz="4000" dirty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4000" dirty="0" err="1">
                <a:solidFill>
                  <a:srgbClr val="FFFF00"/>
                </a:solidFill>
              </a:rPr>
              <a:t>Nhận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biết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được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số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ngày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trong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tháng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err="1">
                <a:solidFill>
                  <a:srgbClr val="FFFF00"/>
                </a:solidFill>
              </a:rPr>
              <a:t>thông</a:t>
            </a:r>
            <a:r>
              <a:rPr lang="en-US" sz="4000">
                <a:solidFill>
                  <a:srgbClr val="FFFF00"/>
                </a:solidFill>
              </a:rPr>
              <a:t> qua </a:t>
            </a:r>
            <a:r>
              <a:rPr lang="en-US" sz="4000" dirty="0" err="1">
                <a:solidFill>
                  <a:srgbClr val="FFFF00"/>
                </a:solidFill>
              </a:rPr>
              <a:t>tờ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lịch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tháng</a:t>
            </a:r>
            <a:r>
              <a:rPr lang="en-US" sz="4000" dirty="0">
                <a:solidFill>
                  <a:srgbClr val="FFFF00"/>
                </a:solidFill>
              </a:rPr>
              <a:t>.</a:t>
            </a:r>
          </a:p>
          <a:p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8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DD8E7-C664-4595-BC04-05B6D01B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228" y="1052799"/>
            <a:ext cx="9194800" cy="518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E3FE6B-25C8-4741-AC95-44B22C732A77}"/>
              </a:ext>
            </a:extLst>
          </p:cNvPr>
          <p:cNvSpPr/>
          <p:nvPr/>
        </p:nvSpPr>
        <p:spPr>
          <a:xfrm>
            <a:off x="3155940" y="6154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BA175-F702-4A1D-BD42-CE3542ADC8FE}"/>
              </a:ext>
            </a:extLst>
          </p:cNvPr>
          <p:cNvSpPr txBox="1"/>
          <p:nvPr/>
        </p:nvSpPr>
        <p:spPr>
          <a:xfrm>
            <a:off x="3593262" y="615477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322921-02C6-4F54-9819-268E6F818A94}"/>
              </a:ext>
            </a:extLst>
          </p:cNvPr>
          <p:cNvCxnSpPr>
            <a:cxnSpLocks/>
          </p:cNvCxnSpPr>
          <p:nvPr/>
        </p:nvCxnSpPr>
        <p:spPr>
          <a:xfrm flipH="1">
            <a:off x="2804928" y="2740648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AF9683-45B2-4868-8392-8F4F523AC1CC}"/>
              </a:ext>
            </a:extLst>
          </p:cNvPr>
          <p:cNvCxnSpPr>
            <a:cxnSpLocks/>
          </p:cNvCxnSpPr>
          <p:nvPr/>
        </p:nvCxnSpPr>
        <p:spPr>
          <a:xfrm flipH="1">
            <a:off x="3593262" y="4093458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CFF2D5-CD7B-48A9-AAB1-221D34F8DBE3}"/>
              </a:ext>
            </a:extLst>
          </p:cNvPr>
          <p:cNvCxnSpPr>
            <a:cxnSpLocks/>
          </p:cNvCxnSpPr>
          <p:nvPr/>
        </p:nvCxnSpPr>
        <p:spPr>
          <a:xfrm>
            <a:off x="4914594" y="4093458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59E7F81B-2BE1-4281-8B4B-640302D1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242" y="402391"/>
            <a:ext cx="2237784" cy="863493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5928482" y="6507120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10808" y="48098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72E9139-F324-4C44-AA50-E6701E6C07C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6FAB0-D54A-4ECD-B642-0037FFF37ECE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842B0F-DDE5-4395-A401-27DA55244DDA}"/>
              </a:ext>
            </a:extLst>
          </p:cNvPr>
          <p:cNvGraphicFramePr>
            <a:graphicFrameLocks noGrp="1"/>
          </p:cNvGraphicFramePr>
          <p:nvPr/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9B6B10-7A72-4C79-8CC8-2670F1FAC7A9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063B5A-39A5-4E36-B02D-C3EBFDAAB3BD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58D908-4DEE-4C85-A44F-7A19D85299C0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334A7-2F6B-40EE-953C-BC5D0C59C12B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05D9C-EA4F-40FF-BA76-7D557FD09B3B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6FB4A-C06E-4515-9255-18CE841E8178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131A322-0E8F-44D6-9253-2B64BB7EEC3F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DEF38F-DE03-4B09-85EF-9F2BF8FFEE0C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E86857-420B-4D4A-A34A-30DD8804FC4F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20855-D418-4041-8754-507158EF961C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  <p:pic>
        <p:nvPicPr>
          <p:cNvPr id="16" name="Picture 15" descr="C:\Users\TUAN\Downloads\Luyện tập 1.png">
            <a:extLst>
              <a:ext uri="{FF2B5EF4-FFF2-40B4-BE49-F238E27FC236}">
                <a16:creationId xmlns:a16="http://schemas.microsoft.com/office/drawing/2014/main" id="{B1905BC1-12A7-48D5-9335-BD1CF07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7265857" y="64720"/>
            <a:ext cx="4465674" cy="276447"/>
          </a:xfrm>
          <a:prstGeom prst="roundRect">
            <a:avLst/>
          </a:prstGeom>
          <a:solidFill>
            <a:srgbClr val="EF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8B178-A6D7-443F-B04D-71E3EA8F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8709B6-0B4F-46FA-94FE-17548B071D7A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C4084-F396-48D9-B75B-DD39B02C200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5FDA39E-EBC5-407F-97AF-7C639A20A626}"/>
              </a:ext>
            </a:extLst>
          </p:cNvPr>
          <p:cNvGraphicFramePr>
            <a:graphicFrameLocks noGrp="1"/>
          </p:cNvGraphicFramePr>
          <p:nvPr/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A893AAE-ECCE-4575-BC77-B8CD67944548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5D9A2-582B-4C9A-B8D0-4062D3080F62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79B858C2-8EF8-4D56-882B-CD7037BAF4DA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64E5A-8F32-41FD-A565-C50ADB497415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F5DCCE-DA79-4C40-A423-B1301661049F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DC292-B3EF-4477-823B-612182C457C7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0930DB-044C-401C-809F-DE8376CEFF23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24C59F-18BB-41E7-80FA-EB111A2CAA4C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1BBFA2-2B64-485D-BF89-2C610CB708CA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id="{5CD2B91F-D91C-4851-95E7-4D2387B9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BA9B7CA1-EC33-4F85-A2AE-E8599C11C5FA}"/>
              </a:ext>
            </a:extLst>
          </p:cNvPr>
          <p:cNvSpPr/>
          <p:nvPr/>
        </p:nvSpPr>
        <p:spPr>
          <a:xfrm>
            <a:off x="8878553" y="79468"/>
            <a:ext cx="2852978" cy="259745"/>
          </a:xfrm>
          <a:prstGeom prst="roundRect">
            <a:avLst/>
          </a:prstGeom>
          <a:solidFill>
            <a:srgbClr val="EF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A05A8C-33DB-4720-8238-31CBEAAC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93427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36FC369-3758-48C7-9DFA-5AFD2D8825AD}"/>
              </a:ext>
            </a:extLst>
          </p:cNvPr>
          <p:cNvSpPr/>
          <p:nvPr/>
        </p:nvSpPr>
        <p:spPr>
          <a:xfrm>
            <a:off x="892388" y="14379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8A2786-9E38-4831-9482-DDBB886CE78D}"/>
              </a:ext>
            </a:extLst>
          </p:cNvPr>
          <p:cNvSpPr txBox="1"/>
          <p:nvPr/>
        </p:nvSpPr>
        <p:spPr>
          <a:xfrm>
            <a:off x="1329710" y="1437914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A0FDC-C6A9-4958-936F-DDB4FCDD02A0}"/>
              </a:ext>
            </a:extLst>
          </p:cNvPr>
          <p:cNvSpPr txBox="1"/>
          <p:nvPr/>
        </p:nvSpPr>
        <p:spPr>
          <a:xfrm>
            <a:off x="5126960" y="333467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F1AB9-572D-4708-B376-83FEDC9B2B53}"/>
              </a:ext>
            </a:extLst>
          </p:cNvPr>
          <p:cNvSpPr txBox="1"/>
          <p:nvPr/>
        </p:nvSpPr>
        <p:spPr>
          <a:xfrm>
            <a:off x="5126082" y="712842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BA684-6AD7-4611-A8A2-3D7A2D62ACEB}"/>
              </a:ext>
            </a:extLst>
          </p:cNvPr>
          <p:cNvSpPr txBox="1"/>
          <p:nvPr/>
        </p:nvSpPr>
        <p:spPr>
          <a:xfrm>
            <a:off x="9260385" y="329263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FC6CE-AF57-4AD7-AC85-E9E5AC8928DD}"/>
              </a:ext>
            </a:extLst>
          </p:cNvPr>
          <p:cNvSpPr txBox="1"/>
          <p:nvPr/>
        </p:nvSpPr>
        <p:spPr>
          <a:xfrm>
            <a:off x="5126082" y="1819978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7570900A-01A3-44E7-A1F5-67648013F780}"/>
              </a:ext>
            </a:extLst>
          </p:cNvPr>
          <p:cNvSpPr/>
          <p:nvPr/>
        </p:nvSpPr>
        <p:spPr>
          <a:xfrm>
            <a:off x="7910225" y="5512345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A191B18E-E1F5-46B1-A32A-691AA04EC9B2}"/>
              </a:ext>
            </a:extLst>
          </p:cNvPr>
          <p:cNvSpPr/>
          <p:nvPr/>
        </p:nvSpPr>
        <p:spPr>
          <a:xfrm rot="5400000">
            <a:off x="3258378" y="3892502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004ED-04D2-47FD-8B23-38628EF52D4D}"/>
              </a:ext>
            </a:extLst>
          </p:cNvPr>
          <p:cNvSpPr txBox="1"/>
          <p:nvPr/>
        </p:nvSpPr>
        <p:spPr>
          <a:xfrm>
            <a:off x="2185143" y="3867206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42740FC6-4656-422A-96E7-023ACAE17119}"/>
              </a:ext>
            </a:extLst>
          </p:cNvPr>
          <p:cNvSpPr/>
          <p:nvPr/>
        </p:nvSpPr>
        <p:spPr>
          <a:xfrm rot="5400000">
            <a:off x="3258378" y="4526979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9F5F75-0A1B-4A13-A947-12E300A975CF}"/>
              </a:ext>
            </a:extLst>
          </p:cNvPr>
          <p:cNvSpPr txBox="1"/>
          <p:nvPr/>
        </p:nvSpPr>
        <p:spPr>
          <a:xfrm>
            <a:off x="2185141" y="4488639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B41DC910-064E-4A7B-A52A-D24CBD53991D}"/>
              </a:ext>
            </a:extLst>
          </p:cNvPr>
          <p:cNvSpPr/>
          <p:nvPr/>
        </p:nvSpPr>
        <p:spPr>
          <a:xfrm rot="5400000">
            <a:off x="3258377" y="5161456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FAD38-2FD5-481B-8E3B-39E29382CE03}"/>
              </a:ext>
            </a:extLst>
          </p:cNvPr>
          <p:cNvSpPr txBox="1"/>
          <p:nvPr/>
        </p:nvSpPr>
        <p:spPr>
          <a:xfrm>
            <a:off x="2185141" y="5110072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3CCF7CAE-E3FC-4CAB-A520-FEA30C7C2FD5}"/>
              </a:ext>
            </a:extLst>
          </p:cNvPr>
          <p:cNvSpPr/>
          <p:nvPr/>
        </p:nvSpPr>
        <p:spPr>
          <a:xfrm rot="16200000">
            <a:off x="8565895" y="5490560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226CC8-D2FD-4A3D-B88C-949A036C21AB}"/>
              </a:ext>
            </a:extLst>
          </p:cNvPr>
          <p:cNvSpPr/>
          <p:nvPr/>
        </p:nvSpPr>
        <p:spPr>
          <a:xfrm>
            <a:off x="7872997" y="5173458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71C435-9EE6-44FD-BA3C-CEFE4B85CCA5}"/>
              </a:ext>
            </a:extLst>
          </p:cNvPr>
          <p:cNvSpPr txBox="1"/>
          <p:nvPr/>
        </p:nvSpPr>
        <p:spPr>
          <a:xfrm>
            <a:off x="9193552" y="5449615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3226C118-4D19-44C6-94E8-B2882B6A90AF}"/>
              </a:ext>
            </a:extLst>
          </p:cNvPr>
          <p:cNvSpPr/>
          <p:nvPr/>
        </p:nvSpPr>
        <p:spPr>
          <a:xfrm rot="5400000">
            <a:off x="3258377" y="5772677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954428-CE81-4C9C-A0D1-ECC34ED85403}"/>
              </a:ext>
            </a:extLst>
          </p:cNvPr>
          <p:cNvSpPr txBox="1"/>
          <p:nvPr/>
        </p:nvSpPr>
        <p:spPr>
          <a:xfrm>
            <a:off x="2185141" y="5721293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pic>
        <p:nvPicPr>
          <p:cNvPr id="21" name="Picture 20" descr="C:\Users\TUAN\Downloads\Luyện tập 1.png">
            <a:extLst>
              <a:ext uri="{FF2B5EF4-FFF2-40B4-BE49-F238E27FC236}">
                <a16:creationId xmlns:a16="http://schemas.microsoft.com/office/drawing/2014/main" id="{4F50E6BB-4B13-4AC4-8363-BA3253C23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0689" y="232846"/>
            <a:ext cx="2237784" cy="863493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>
          <a:xfrm>
            <a:off x="6497069" y="57020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B2804C-D4DD-4F82-B131-B84C36EC5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1785EA-CF68-44F0-90D0-72728FC55E5B}"/>
              </a:ext>
            </a:extLst>
          </p:cNvPr>
          <p:cNvSpPr txBox="1">
            <a:spLocks/>
          </p:cNvSpPr>
          <p:nvPr/>
        </p:nvSpPr>
        <p:spPr>
          <a:xfrm>
            <a:off x="4170772" y="1337699"/>
            <a:ext cx="61039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66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  <a:t>Củng cố bài 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6629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350</Words>
  <Application>Microsoft Office PowerPoint</Application>
  <PresentationFormat>Widescreen</PresentationFormat>
  <Paragraphs>132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Utm AVO</vt:lpstr>
      <vt:lpstr>Utm AVO</vt:lpstr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22</cp:revision>
  <dcterms:created xsi:type="dcterms:W3CDTF">2021-07-09T06:30:31Z</dcterms:created>
  <dcterms:modified xsi:type="dcterms:W3CDTF">2021-12-19T13:58:03Z</dcterms:modified>
</cp:coreProperties>
</file>