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29.jpg" ContentType="image/jpeg"/>
  <Override PartName="/ppt/media/image31.jpg" ContentType="image/jpeg"/>
  <Override PartName="/ppt/media/image38.jpg" ContentType="image/jpeg"/>
  <Override PartName="/ppt/media/image40.jpg" ContentType="image/jpeg"/>
  <Override PartName="/ppt/media/image42.jpg" ContentType="image/jpeg"/>
  <Override PartName="/ppt/media/image46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0" r:id="rId2"/>
    <p:sldMasterId id="2147483780" r:id="rId3"/>
    <p:sldMasterId id="2147483792" r:id="rId4"/>
  </p:sldMasterIdLst>
  <p:notesMasterIdLst>
    <p:notesMasterId r:id="rId20"/>
  </p:notesMasterIdLst>
  <p:sldIdLst>
    <p:sldId id="283" r:id="rId5"/>
    <p:sldId id="287" r:id="rId6"/>
    <p:sldId id="288" r:id="rId7"/>
    <p:sldId id="289" r:id="rId8"/>
    <p:sldId id="290" r:id="rId9"/>
    <p:sldId id="291" r:id="rId10"/>
    <p:sldId id="292" r:id="rId11"/>
    <p:sldId id="294" r:id="rId12"/>
    <p:sldId id="295" r:id="rId13"/>
    <p:sldId id="296" r:id="rId14"/>
    <p:sldId id="278" r:id="rId15"/>
    <p:sldId id="280" r:id="rId16"/>
    <p:sldId id="281" r:id="rId17"/>
    <p:sldId id="282" r:id="rId18"/>
    <p:sldId id="284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2E"/>
    <a:srgbClr val="FFFABE"/>
    <a:srgbClr val="C6E9FD"/>
    <a:srgbClr val="FFF79A"/>
    <a:srgbClr val="FDC477"/>
    <a:srgbClr val="CDDC29"/>
    <a:srgbClr val="DFE676"/>
    <a:srgbClr val="88D5E9"/>
    <a:srgbClr val="EEFBFE"/>
    <a:srgbClr val="FA7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BD601-3A2E-40FB-A4E4-AEC0E218D62E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CF643-FAFB-4D16-95EF-C08D56605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7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84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2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03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8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98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6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29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9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4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CN" altLang="en-US" sz="2135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7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4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9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2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8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2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2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7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4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777" r:id="rId19"/>
    <p:sldLayoutId id="2147483779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22" r:id="rId26"/>
    <p:sldLayoutId id="2147483723" r:id="rId2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7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17-12-2021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05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72E9-2371-4D29-9C69-0307709E52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BB037-87B0-4D53-9BC2-51F310E29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1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2.png"/><Relationship Id="rId7" Type="http://schemas.openxmlformats.org/officeDocument/2006/relationships/slide" Target="slide6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0.xml"/><Relationship Id="rId6" Type="http://schemas.openxmlformats.org/officeDocument/2006/relationships/slide" Target="slide5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4.xml"/><Relationship Id="rId7" Type="http://schemas.openxmlformats.org/officeDocument/2006/relationships/image" Target="../media/image3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0.xml"/><Relationship Id="rId6" Type="http://schemas.openxmlformats.org/officeDocument/2006/relationships/slide" Target="slide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0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BCC498-B45D-45DF-B825-CBE80876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24551-58D6-44D5-B3F5-5A627929A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247B2-A144-4949-887A-FF177323E03A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39F28-BE8B-469A-97C7-5E51DE046E88}"/>
              </a:ext>
            </a:extLst>
          </p:cNvPr>
          <p:cNvSpPr txBox="1"/>
          <p:nvPr/>
        </p:nvSpPr>
        <p:spPr>
          <a:xfrm>
            <a:off x="3477576" y="1410740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7758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29: </a:t>
            </a:r>
            <a:r>
              <a:rPr lang="en-US" sz="4400" spc="10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giờ, giờ - phút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2)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738989E-7B25-42B7-BDEA-4F6D6D03E6D2}"/>
              </a:ext>
            </a:extLst>
          </p:cNvPr>
          <p:cNvGrpSpPr/>
          <p:nvPr/>
        </p:nvGrpSpPr>
        <p:grpSpPr>
          <a:xfrm>
            <a:off x="5653966" y="525037"/>
            <a:ext cx="5438103" cy="3316511"/>
            <a:chOff x="657897" y="988863"/>
            <a:chExt cx="5438103" cy="3316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475AF25-E204-43FD-96B2-15D6D95AB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897" y="988863"/>
              <a:ext cx="5438103" cy="331651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B8951A-80D5-45FB-B539-93AE3F81B5A7}"/>
                </a:ext>
              </a:extLst>
            </p:cNvPr>
            <p:cNvSpPr/>
            <p:nvPr/>
          </p:nvSpPr>
          <p:spPr>
            <a:xfrm>
              <a:off x="1166191" y="1769529"/>
              <a:ext cx="1842052" cy="1431235"/>
            </a:xfrm>
            <a:prstGeom prst="rect">
              <a:avLst/>
            </a:prstGeom>
            <a:solidFill>
              <a:srgbClr val="C6E9FD"/>
            </a:solidFill>
            <a:ln>
              <a:solidFill>
                <a:srgbClr val="C6E9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CDFB33-C38C-4D94-9817-95D894601E7E}"/>
              </a:ext>
            </a:extLst>
          </p:cNvPr>
          <p:cNvSpPr txBox="1"/>
          <p:nvPr/>
        </p:nvSpPr>
        <p:spPr>
          <a:xfrm>
            <a:off x="6082747" y="1236491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Nam vẽ cảnh mặt trời mọc lúc 5 giờ 15 phút sáng.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8659A4E-99AA-4944-8DCF-059BD8F87109}"/>
              </a:ext>
            </a:extLst>
          </p:cNvPr>
          <p:cNvGrpSpPr/>
          <p:nvPr/>
        </p:nvGrpSpPr>
        <p:grpSpPr>
          <a:xfrm>
            <a:off x="6005719" y="3124197"/>
            <a:ext cx="5086350" cy="2886075"/>
            <a:chOff x="6005719" y="3124197"/>
            <a:chExt cx="5086350" cy="28860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4B4571-6FAF-47AE-9710-EE6F9AA20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5719" y="3124197"/>
              <a:ext cx="5086350" cy="28860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A694D4-F37B-487F-911B-8A4CA98E4538}"/>
                </a:ext>
              </a:extLst>
            </p:cNvPr>
            <p:cNvSpPr/>
            <p:nvPr/>
          </p:nvSpPr>
          <p:spPr>
            <a:xfrm>
              <a:off x="6162260" y="3837384"/>
              <a:ext cx="1842052" cy="1431235"/>
            </a:xfrm>
            <a:prstGeom prst="rect">
              <a:avLst/>
            </a:prstGeom>
            <a:solidFill>
              <a:srgbClr val="FFFABE"/>
            </a:solidFill>
            <a:ln>
              <a:solidFill>
                <a:srgbClr val="FFFA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6C2F6C-2B7E-445E-B89A-D6828DF79C4A}"/>
              </a:ext>
            </a:extLst>
          </p:cNvPr>
          <p:cNvSpPr txBox="1"/>
          <p:nvPr/>
        </p:nvSpPr>
        <p:spPr>
          <a:xfrm>
            <a:off x="6082746" y="3907447"/>
            <a:ext cx="200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Mai vẽ cảnh mặt trời lặn lúc 5 giờ 30 phút chiều.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1C5C77-929C-4EF6-9B20-0F47E53B6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01" y="1433630"/>
            <a:ext cx="4086718" cy="4210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EF971C-FA20-452A-B4E6-05BCFF3B16F1}"/>
              </a:ext>
            </a:extLst>
          </p:cNvPr>
          <p:cNvSpPr txBox="1"/>
          <p:nvPr/>
        </p:nvSpPr>
        <p:spPr>
          <a:xfrm>
            <a:off x="3590013" y="107470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4" name="Curved Down Arrow 19">
            <a:extLst>
              <a:ext uri="{FF2B5EF4-FFF2-40B4-BE49-F238E27FC236}">
                <a16:creationId xmlns:a16="http://schemas.microsoft.com/office/drawing/2014/main" id="{26FAC350-616C-472A-9ACA-F94ED5A1BEEE}"/>
              </a:ext>
            </a:extLst>
          </p:cNvPr>
          <p:cNvSpPr/>
          <p:nvPr/>
        </p:nvSpPr>
        <p:spPr>
          <a:xfrm rot="1142969">
            <a:off x="2836416" y="1391303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5B0A1-9308-445E-A638-4374246EACF3}"/>
              </a:ext>
            </a:extLst>
          </p:cNvPr>
          <p:cNvSpPr txBox="1"/>
          <p:nvPr/>
        </p:nvSpPr>
        <p:spPr>
          <a:xfrm>
            <a:off x="4602222" y="1846899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6" name="Curved Down Arrow 22">
            <a:extLst>
              <a:ext uri="{FF2B5EF4-FFF2-40B4-BE49-F238E27FC236}">
                <a16:creationId xmlns:a16="http://schemas.microsoft.com/office/drawing/2014/main" id="{16CB9784-E6AE-4C52-9321-104ADD10A195}"/>
              </a:ext>
            </a:extLst>
          </p:cNvPr>
          <p:cNvSpPr/>
          <p:nvPr/>
        </p:nvSpPr>
        <p:spPr>
          <a:xfrm rot="3154909">
            <a:off x="3723575" y="2040429"/>
            <a:ext cx="1096267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644FA-BFD1-45D2-985C-9057958F21D8}"/>
              </a:ext>
            </a:extLst>
          </p:cNvPr>
          <p:cNvSpPr txBox="1"/>
          <p:nvPr/>
        </p:nvSpPr>
        <p:spPr>
          <a:xfrm>
            <a:off x="5131812" y="292937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8" name="Curved Down Arrow 24">
            <a:extLst>
              <a:ext uri="{FF2B5EF4-FFF2-40B4-BE49-F238E27FC236}">
                <a16:creationId xmlns:a16="http://schemas.microsoft.com/office/drawing/2014/main" id="{8716A870-0864-4814-908F-AD17E2BE8003}"/>
              </a:ext>
            </a:extLst>
          </p:cNvPr>
          <p:cNvSpPr/>
          <p:nvPr/>
        </p:nvSpPr>
        <p:spPr>
          <a:xfrm rot="4965623">
            <a:off x="4177856" y="2981868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3C1153-B7B7-4292-BD38-517DCE138505}"/>
              </a:ext>
            </a:extLst>
          </p:cNvPr>
          <p:cNvSpPr txBox="1"/>
          <p:nvPr/>
        </p:nvSpPr>
        <p:spPr>
          <a:xfrm>
            <a:off x="4979618" y="4051936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0" name="Curved Down Arrow 26">
            <a:extLst>
              <a:ext uri="{FF2B5EF4-FFF2-40B4-BE49-F238E27FC236}">
                <a16:creationId xmlns:a16="http://schemas.microsoft.com/office/drawing/2014/main" id="{03D780D4-D817-4653-AE1E-17C025ABD765}"/>
              </a:ext>
            </a:extLst>
          </p:cNvPr>
          <p:cNvSpPr/>
          <p:nvPr/>
        </p:nvSpPr>
        <p:spPr>
          <a:xfrm rot="7100623">
            <a:off x="4136913" y="40052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62D40E-4F51-4056-A697-05CBA8B8152D}"/>
              </a:ext>
            </a:extLst>
          </p:cNvPr>
          <p:cNvSpPr txBox="1"/>
          <p:nvPr/>
        </p:nvSpPr>
        <p:spPr>
          <a:xfrm>
            <a:off x="4532192" y="5000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2" name="Curved Down Arrow 28">
            <a:extLst>
              <a:ext uri="{FF2B5EF4-FFF2-40B4-BE49-F238E27FC236}">
                <a16:creationId xmlns:a16="http://schemas.microsoft.com/office/drawing/2014/main" id="{9B266EE7-0C91-435F-902D-DBB491506B81}"/>
              </a:ext>
            </a:extLst>
          </p:cNvPr>
          <p:cNvSpPr/>
          <p:nvPr/>
        </p:nvSpPr>
        <p:spPr>
          <a:xfrm rot="7880722">
            <a:off x="3667699" y="4849516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82261-FF08-4A0E-8165-373A17FFC56E}"/>
              </a:ext>
            </a:extLst>
          </p:cNvPr>
          <p:cNvSpPr txBox="1"/>
          <p:nvPr/>
        </p:nvSpPr>
        <p:spPr>
          <a:xfrm>
            <a:off x="3205404" y="5871298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5 </a:t>
            </a:r>
            <a:r>
              <a:rPr lang="en-US" sz="2400" dirty="0" err="1">
                <a:solidFill>
                  <a:schemeClr val="tx2"/>
                </a:solidFill>
              </a:rPr>
              <a:t>phút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4" name="Curved Down Arrow 30">
            <a:extLst>
              <a:ext uri="{FF2B5EF4-FFF2-40B4-BE49-F238E27FC236}">
                <a16:creationId xmlns:a16="http://schemas.microsoft.com/office/drawing/2014/main" id="{C622F314-63B0-4F8E-9104-8D7005A4B176}"/>
              </a:ext>
            </a:extLst>
          </p:cNvPr>
          <p:cNvSpPr/>
          <p:nvPr/>
        </p:nvSpPr>
        <p:spPr>
          <a:xfrm rot="9606559">
            <a:off x="2784361" y="5446187"/>
            <a:ext cx="1109820" cy="356687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utoShape 58">
            <a:extLst>
              <a:ext uri="{FF2B5EF4-FFF2-40B4-BE49-F238E27FC236}">
                <a16:creationId xmlns:a16="http://schemas.microsoft.com/office/drawing/2014/main" id="{EF911DBD-9744-4401-9655-BB85B08B6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31" y="2179592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6" name="AutoShape 58">
            <a:extLst>
              <a:ext uri="{FF2B5EF4-FFF2-40B4-BE49-F238E27FC236}">
                <a16:creationId xmlns:a16="http://schemas.microsoft.com/office/drawing/2014/main" id="{46E5E84E-42E2-4FD2-81CF-B30D459C6EAB}"/>
              </a:ext>
            </a:extLst>
          </p:cNvPr>
          <p:cNvSpPr>
            <a:spLocks noChangeArrowheads="1"/>
          </p:cNvSpPr>
          <p:nvPr/>
        </p:nvSpPr>
        <p:spPr bwMode="auto">
          <a:xfrm rot="1706638">
            <a:off x="2950258" y="2300966"/>
            <a:ext cx="405172" cy="1421517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7" name="AutoShape 58">
            <a:extLst>
              <a:ext uri="{FF2B5EF4-FFF2-40B4-BE49-F238E27FC236}">
                <a16:creationId xmlns:a16="http://schemas.microsoft.com/office/drawing/2014/main" id="{32DDB87E-3D41-43D9-83D2-4B2482839C6E}"/>
              </a:ext>
            </a:extLst>
          </p:cNvPr>
          <p:cNvSpPr>
            <a:spLocks noChangeArrowheads="1"/>
          </p:cNvSpPr>
          <p:nvPr/>
        </p:nvSpPr>
        <p:spPr bwMode="auto">
          <a:xfrm rot="3634905" flipH="1">
            <a:off x="3159941" y="2577192"/>
            <a:ext cx="379980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8" name="AutoShape 58">
            <a:extLst>
              <a:ext uri="{FF2B5EF4-FFF2-40B4-BE49-F238E27FC236}">
                <a16:creationId xmlns:a16="http://schemas.microsoft.com/office/drawing/2014/main" id="{67C8F6D5-BA1F-41B5-A5CD-BFD35FA84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279" y="3377506"/>
            <a:ext cx="1643288" cy="385520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29" name="AutoShape 58">
            <a:extLst>
              <a:ext uri="{FF2B5EF4-FFF2-40B4-BE49-F238E27FC236}">
                <a16:creationId xmlns:a16="http://schemas.microsoft.com/office/drawing/2014/main" id="{1E79C09D-4574-4E63-A63C-0D80EF169BAD}"/>
              </a:ext>
            </a:extLst>
          </p:cNvPr>
          <p:cNvSpPr>
            <a:spLocks noChangeArrowheads="1"/>
          </p:cNvSpPr>
          <p:nvPr/>
        </p:nvSpPr>
        <p:spPr bwMode="auto">
          <a:xfrm rot="1912470">
            <a:off x="2734219" y="3802025"/>
            <a:ext cx="1517053" cy="34773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0" name="AutoShape 58">
            <a:extLst>
              <a:ext uri="{FF2B5EF4-FFF2-40B4-BE49-F238E27FC236}">
                <a16:creationId xmlns:a16="http://schemas.microsoft.com/office/drawing/2014/main" id="{BDF29BD6-B413-4332-B96E-E89D5CB09CC8}"/>
              </a:ext>
            </a:extLst>
          </p:cNvPr>
          <p:cNvSpPr>
            <a:spLocks noChangeArrowheads="1"/>
          </p:cNvSpPr>
          <p:nvPr/>
        </p:nvSpPr>
        <p:spPr bwMode="auto">
          <a:xfrm rot="3771279">
            <a:off x="2475291" y="3977472"/>
            <a:ext cx="1329776" cy="366051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1" name="AutoShape 58">
            <a:extLst>
              <a:ext uri="{FF2B5EF4-FFF2-40B4-BE49-F238E27FC236}">
                <a16:creationId xmlns:a16="http://schemas.microsoft.com/office/drawing/2014/main" id="{26A36E07-1ECA-4A66-ACBD-E8B370E08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925" y="3570266"/>
            <a:ext cx="305339" cy="1430983"/>
          </a:xfrm>
          <a:prstGeom prst="flowChartSor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UTM Avo" pitchFamily="18" charset="0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434A426A-FDA7-4280-854F-6FDBC62B82AC}"/>
              </a:ext>
            </a:extLst>
          </p:cNvPr>
          <p:cNvSpPr/>
          <p:nvPr/>
        </p:nvSpPr>
        <p:spPr>
          <a:xfrm>
            <a:off x="2723933" y="3465289"/>
            <a:ext cx="209863" cy="209954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8B2F1AC-2D7E-4E3F-A2F4-576BDCA651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36" y="1427578"/>
            <a:ext cx="4086718" cy="4210467"/>
          </a:xfrm>
          <a:prstGeom prst="rect">
            <a:avLst/>
          </a:prstGeom>
        </p:spPr>
      </p:pic>
      <p:sp>
        <p:nvSpPr>
          <p:cNvPr id="62" name="Curved Down Arrow 1">
            <a:extLst>
              <a:ext uri="{FF2B5EF4-FFF2-40B4-BE49-F238E27FC236}">
                <a16:creationId xmlns:a16="http://schemas.microsoft.com/office/drawing/2014/main" id="{DE8B85F0-865A-4A86-9919-D5956C803958}"/>
              </a:ext>
            </a:extLst>
          </p:cNvPr>
          <p:cNvSpPr/>
          <p:nvPr/>
        </p:nvSpPr>
        <p:spPr>
          <a:xfrm rot="2745293">
            <a:off x="2659399" y="1780125"/>
            <a:ext cx="2950614" cy="83117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8DFB16B-6CC4-449F-84B2-C3824F7304EF}"/>
              </a:ext>
            </a:extLst>
          </p:cNvPr>
          <p:cNvSpPr txBox="1"/>
          <p:nvPr/>
        </p:nvSpPr>
        <p:spPr>
          <a:xfrm>
            <a:off x="4740507" y="1699670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Curved Down Arrow 15">
            <a:extLst>
              <a:ext uri="{FF2B5EF4-FFF2-40B4-BE49-F238E27FC236}">
                <a16:creationId xmlns:a16="http://schemas.microsoft.com/office/drawing/2014/main" id="{B8CBD2A1-6DDF-4A4D-98C2-9123A0BBB5D1}"/>
              </a:ext>
            </a:extLst>
          </p:cNvPr>
          <p:cNvSpPr/>
          <p:nvPr/>
        </p:nvSpPr>
        <p:spPr>
          <a:xfrm rot="8239697">
            <a:off x="2618189" y="4622225"/>
            <a:ext cx="2950614" cy="812894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4813BE5-2AE6-4CC0-9C0F-8EC2D6178183}"/>
              </a:ext>
            </a:extLst>
          </p:cNvPr>
          <p:cNvSpPr txBox="1"/>
          <p:nvPr/>
        </p:nvSpPr>
        <p:spPr>
          <a:xfrm>
            <a:off x="4608613" y="5028672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6" name="Curved Down Arrow 17">
            <a:extLst>
              <a:ext uri="{FF2B5EF4-FFF2-40B4-BE49-F238E27FC236}">
                <a16:creationId xmlns:a16="http://schemas.microsoft.com/office/drawing/2014/main" id="{BEC77344-E9DB-4E70-8E6F-EE8358657E09}"/>
              </a:ext>
            </a:extLst>
          </p:cNvPr>
          <p:cNvSpPr/>
          <p:nvPr/>
        </p:nvSpPr>
        <p:spPr>
          <a:xfrm rot="15932408">
            <a:off x="-632734" y="2642862"/>
            <a:ext cx="4556468" cy="1958111"/>
          </a:xfrm>
          <a:prstGeom prst="curvedDownArrow">
            <a:avLst>
              <a:gd name="adj1" fmla="val 8350"/>
              <a:gd name="adj2" fmla="val 17593"/>
              <a:gd name="adj3" fmla="val 1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87E64EF-EEAE-4A52-B3BD-8ACB8853B665}"/>
              </a:ext>
            </a:extLst>
          </p:cNvPr>
          <p:cNvSpPr txBox="1"/>
          <p:nvPr/>
        </p:nvSpPr>
        <p:spPr>
          <a:xfrm>
            <a:off x="614046" y="1185101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30 </a:t>
            </a:r>
            <a:r>
              <a:rPr lang="en-US" sz="2400" dirty="0" err="1">
                <a:solidFill>
                  <a:srgbClr val="FF0000"/>
                </a:solidFill>
              </a:rPr>
              <a:t>phút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991F501-D089-40A6-AB66-26DFFFC56596}"/>
              </a:ext>
            </a:extLst>
          </p:cNvPr>
          <p:cNvGrpSpPr/>
          <p:nvPr/>
        </p:nvGrpSpPr>
        <p:grpSpPr>
          <a:xfrm>
            <a:off x="2625183" y="2212571"/>
            <a:ext cx="341400" cy="2688940"/>
            <a:chOff x="10127854" y="2020621"/>
            <a:chExt cx="242692" cy="2655884"/>
          </a:xfrm>
        </p:grpSpPr>
        <p:sp>
          <p:nvSpPr>
            <p:cNvPr id="69" name="Diamond 68">
              <a:extLst>
                <a:ext uri="{FF2B5EF4-FFF2-40B4-BE49-F238E27FC236}">
                  <a16:creationId xmlns:a16="http://schemas.microsoft.com/office/drawing/2014/main" id="{D9A3CA9D-4731-4024-A5B6-FDF04CFE4CC5}"/>
                </a:ext>
              </a:extLst>
            </p:cNvPr>
            <p:cNvSpPr/>
            <p:nvPr/>
          </p:nvSpPr>
          <p:spPr>
            <a:xfrm flipH="1">
              <a:off x="10127854" y="2020621"/>
              <a:ext cx="242692" cy="1346949"/>
            </a:xfrm>
            <a:prstGeom prst="diamond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5B66B5-06E7-40B1-B4A2-6368147BAD43}"/>
                </a:ext>
              </a:extLst>
            </p:cNvPr>
            <p:cNvSpPr/>
            <p:nvPr/>
          </p:nvSpPr>
          <p:spPr>
            <a:xfrm>
              <a:off x="10127854" y="3339969"/>
              <a:ext cx="222696" cy="13365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5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62" grpId="0" animBg="1"/>
      <p:bldP spid="63" grpId="0"/>
      <p:bldP spid="64" grpId="0" animBg="1"/>
      <p:bldP spid="65" grpId="0"/>
      <p:bldP spid="66" grpId="0" animBg="1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E5910054-E519-4D80-B477-8E31995F9EE3}"/>
              </a:ext>
            </a:extLst>
          </p:cNvPr>
          <p:cNvGrpSpPr/>
          <p:nvPr/>
        </p:nvGrpSpPr>
        <p:grpSpPr>
          <a:xfrm>
            <a:off x="3483429" y="369433"/>
            <a:ext cx="7640205" cy="6064566"/>
            <a:chOff x="3483429" y="369433"/>
            <a:chExt cx="7640205" cy="60645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DC8A4E-4670-4EC6-9759-BD63E5570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3429" y="369433"/>
              <a:ext cx="7640205" cy="5947755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838C5AB-853D-4D76-AE7C-E77F06778F71}"/>
                </a:ext>
              </a:extLst>
            </p:cNvPr>
            <p:cNvGrpSpPr/>
            <p:nvPr/>
          </p:nvGrpSpPr>
          <p:grpSpPr>
            <a:xfrm>
              <a:off x="3483429" y="2598003"/>
              <a:ext cx="3643087" cy="832393"/>
              <a:chOff x="3483429" y="2598003"/>
              <a:chExt cx="3643087" cy="83239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460B5D-0074-4055-A87F-A8FE79596C3B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Việt học bài</a:t>
                </a:r>
              </a:p>
              <a:p>
                <a:r>
                  <a:rPr lang="vi-VN" sz="2400" dirty="0"/>
                  <a:t>lúc      giờ       phút sáng.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6988FA3-053D-4A11-BC7C-C0C46E30572E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6916B8D-051F-4412-96E1-00CB08127ECC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9D424E0-D451-4666-922C-6E8D33ED31ED}"/>
                </a:ext>
              </a:extLst>
            </p:cNvPr>
            <p:cNvGrpSpPr/>
            <p:nvPr/>
          </p:nvGrpSpPr>
          <p:grpSpPr>
            <a:xfrm>
              <a:off x="7303531" y="2598003"/>
              <a:ext cx="3643087" cy="832393"/>
              <a:chOff x="3483429" y="2598003"/>
              <a:chExt cx="3643087" cy="83239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1E56831-D75A-418A-8CFF-E78559CE3754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làm bài tập</a:t>
                </a:r>
              </a:p>
              <a:p>
                <a:r>
                  <a:rPr lang="vi-VN" sz="2400" dirty="0"/>
                  <a:t>lúc      giờ       phút chiều.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72EE6FB-36A1-42F0-A3E3-84842C1DF3ED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946D5EA-7C1C-45CC-A964-FFB5AAEBDF97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2AE29D6-1F6C-481E-B8FB-2AD5AB9F6E7A}"/>
                </a:ext>
              </a:extLst>
            </p:cNvPr>
            <p:cNvGrpSpPr/>
            <p:nvPr/>
          </p:nvGrpSpPr>
          <p:grpSpPr>
            <a:xfrm>
              <a:off x="3483429" y="5514522"/>
              <a:ext cx="3643087" cy="832393"/>
              <a:chOff x="3483429" y="2598003"/>
              <a:chExt cx="3643087" cy="83239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70698D-9DFA-4019-B0D7-B4C96027B31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Mi ăn tối</a:t>
                </a:r>
              </a:p>
              <a:p>
                <a:r>
                  <a:rPr lang="vi-VN" sz="2400" dirty="0"/>
                  <a:t>lúc      giờ       phút. 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5AB8064-D21C-4048-AAFE-50A9E83EFE02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5BA15E5-5394-4954-86E3-83B00D894977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022EE74-C034-4238-B773-710C1F5C744C}"/>
                </a:ext>
              </a:extLst>
            </p:cNvPr>
            <p:cNvGrpSpPr/>
            <p:nvPr/>
          </p:nvGrpSpPr>
          <p:grpSpPr>
            <a:xfrm>
              <a:off x="7303531" y="5514522"/>
              <a:ext cx="3643087" cy="919477"/>
              <a:chOff x="3483429" y="2509523"/>
              <a:chExt cx="3643087" cy="91947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C41EC4-F322-45BF-B9E0-D6F8C6685D72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Lúc      giờ       phút</a:t>
                </a:r>
              </a:p>
              <a:p>
                <a:r>
                  <a:rPr lang="vi-VN" sz="2400" dirty="0"/>
                  <a:t>Rô-bốt đang ngủ.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2A38B98-076A-4D29-9BA4-AA3CAD36C081}"/>
                  </a:ext>
                </a:extLst>
              </p:cNvPr>
              <p:cNvSpPr/>
              <p:nvPr/>
            </p:nvSpPr>
            <p:spPr>
              <a:xfrm>
                <a:off x="4094671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8ED77657-90CD-4417-80C8-BA2DEF2748DC}"/>
                  </a:ext>
                </a:extLst>
              </p:cNvPr>
              <p:cNvSpPr/>
              <p:nvPr/>
            </p:nvSpPr>
            <p:spPr>
              <a:xfrm>
                <a:off x="5076664" y="250952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2CB89AE-F394-4E6D-910E-B1EABA62A9D7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0EBB57-6499-41A3-9E09-EA76113AA47C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738ED9-030B-48F0-B7A7-2D95EC31B05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2A6ED7E-65CB-4096-9A9E-F7DF09BA3F1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588C6-860F-49AA-9918-14B08B9CEB3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F02A3F-B355-43D4-8F37-6DEDCEAC8F8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837EB35-3A62-4356-B298-AF28F3214F65}"/>
              </a:ext>
            </a:extLst>
          </p:cNvPr>
          <p:cNvSpPr/>
          <p:nvPr/>
        </p:nvSpPr>
        <p:spPr>
          <a:xfrm flipH="1">
            <a:off x="1473072" y="2583543"/>
            <a:ext cx="1094170" cy="3265714"/>
          </a:xfrm>
          <a:prstGeom prst="parallelogram">
            <a:avLst>
              <a:gd name="adj" fmla="val 0"/>
            </a:avLst>
          </a:prstGeom>
          <a:solidFill>
            <a:srgbClr val="FFF32E"/>
          </a:solidFill>
          <a:ln>
            <a:solidFill>
              <a:srgbClr val="FFF32E"/>
            </a:solidFill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Mỗi bạn làm gì lúc mấy giờ?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1F3599-5999-4382-B05E-E06E4A849B53}"/>
              </a:ext>
            </a:extLst>
          </p:cNvPr>
          <p:cNvGrpSpPr/>
          <p:nvPr/>
        </p:nvGrpSpPr>
        <p:grpSpPr>
          <a:xfrm>
            <a:off x="4013719" y="2964186"/>
            <a:ext cx="414981" cy="523220"/>
            <a:chOff x="8609749" y="4291143"/>
            <a:chExt cx="414981" cy="5232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578A14A-AD8E-4581-9CFA-998DBADAC7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468E06-59CE-4FBF-BDC4-52288FB91850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CC1ED8-9657-4EA5-B0CC-794FE10D8146}"/>
              </a:ext>
            </a:extLst>
          </p:cNvPr>
          <p:cNvGrpSpPr/>
          <p:nvPr/>
        </p:nvGrpSpPr>
        <p:grpSpPr>
          <a:xfrm>
            <a:off x="4914556" y="2964186"/>
            <a:ext cx="585418" cy="523220"/>
            <a:chOff x="8524700" y="4291143"/>
            <a:chExt cx="585418" cy="5232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D07ABD8-3638-4C09-917C-E1041977761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FA9B65-9216-412A-8702-81575306BA7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7B47CF-D157-4240-A5D2-582F2210E34F}"/>
              </a:ext>
            </a:extLst>
          </p:cNvPr>
          <p:cNvGrpSpPr/>
          <p:nvPr/>
        </p:nvGrpSpPr>
        <p:grpSpPr>
          <a:xfrm>
            <a:off x="7840152" y="2964186"/>
            <a:ext cx="414981" cy="523220"/>
            <a:chOff x="8609749" y="4291143"/>
            <a:chExt cx="414981" cy="52322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AF60470-6333-45EF-A138-250A8AB8E21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45F3C9-BABC-4388-8D75-C14C6473BFE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DCA037-EFEA-4654-B293-684D33ED756A}"/>
              </a:ext>
            </a:extLst>
          </p:cNvPr>
          <p:cNvGrpSpPr/>
          <p:nvPr/>
        </p:nvGrpSpPr>
        <p:grpSpPr>
          <a:xfrm>
            <a:off x="8740989" y="2964186"/>
            <a:ext cx="585418" cy="523220"/>
            <a:chOff x="8524700" y="4291143"/>
            <a:chExt cx="585418" cy="5232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793608-BC05-471D-9A72-47DE9D1D1B06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5A3A2-0A52-4201-A6C0-A7015B5BFF3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3B8F0C-CE1D-429B-9007-6B8E4AD56272}"/>
              </a:ext>
            </a:extLst>
          </p:cNvPr>
          <p:cNvGrpSpPr/>
          <p:nvPr/>
        </p:nvGrpSpPr>
        <p:grpSpPr>
          <a:xfrm>
            <a:off x="3928670" y="5866888"/>
            <a:ext cx="585418" cy="523220"/>
            <a:chOff x="8524700" y="4291143"/>
            <a:chExt cx="585418" cy="5232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3F2BB95-9A50-4E7C-8560-8126F38B860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65179B5-1609-40ED-A93D-DAF8FBFEA878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1</a:t>
              </a:r>
              <a:r>
                <a:rPr lang="en-US" sz="2800" b="1" dirty="0">
                  <a:solidFill>
                    <a:srgbClr val="FF0000"/>
                  </a:solidFill>
                </a:rPr>
                <a:t>8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B059F0-AEF7-4F17-AE56-5AF6EE5D8AB4}"/>
              </a:ext>
            </a:extLst>
          </p:cNvPr>
          <p:cNvGrpSpPr/>
          <p:nvPr/>
        </p:nvGrpSpPr>
        <p:grpSpPr>
          <a:xfrm>
            <a:off x="4914556" y="5866888"/>
            <a:ext cx="585418" cy="523220"/>
            <a:chOff x="8524700" y="4291143"/>
            <a:chExt cx="585418" cy="52322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B1BFE637-5667-4011-9CF8-E3E9CE50B55C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26A8CFC-21DF-498E-9C39-1FBCAB6C810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DE3D4-4A2F-42D2-8CFF-FF25D91FC099}"/>
              </a:ext>
            </a:extLst>
          </p:cNvPr>
          <p:cNvGrpSpPr/>
          <p:nvPr/>
        </p:nvGrpSpPr>
        <p:grpSpPr>
          <a:xfrm>
            <a:off x="7831519" y="5510533"/>
            <a:ext cx="585418" cy="523220"/>
            <a:chOff x="8524700" y="4291143"/>
            <a:chExt cx="585418" cy="52322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0BE9257-A344-4647-A4D7-E7ECE808D6E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9EEDEF-0C03-4D71-A77C-9E48437AF02F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22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964930-8986-42A0-9749-07C0051FFEFF}"/>
              </a:ext>
            </a:extLst>
          </p:cNvPr>
          <p:cNvGrpSpPr/>
          <p:nvPr/>
        </p:nvGrpSpPr>
        <p:grpSpPr>
          <a:xfrm>
            <a:off x="8817405" y="5510533"/>
            <a:ext cx="585418" cy="523220"/>
            <a:chOff x="8524700" y="4291143"/>
            <a:chExt cx="585418" cy="52322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7526C23-0BE9-4379-896D-E0B9863B496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CB83D1-EC6F-4CD3-9058-F0D9327687AA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23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DF2AA6-944A-4F0C-8C7A-8F4B8BE2E991}"/>
              </a:ext>
            </a:extLst>
          </p:cNvPr>
          <p:cNvSpPr/>
          <p:nvPr/>
        </p:nvSpPr>
        <p:spPr>
          <a:xfrm>
            <a:off x="3081512" y="8174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7587C-644F-4C06-AEB4-2185BAD90A69}"/>
              </a:ext>
            </a:extLst>
          </p:cNvPr>
          <p:cNvSpPr txBox="1"/>
          <p:nvPr/>
        </p:nvSpPr>
        <p:spPr>
          <a:xfrm>
            <a:off x="3518834" y="817496"/>
            <a:ext cx="766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đồng hồ chỉ cùng thời gian vào buổi chiều, tối hoặc đêm.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ECAC3-3976-4203-9C12-A7DD2934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043" y="1757537"/>
            <a:ext cx="9967913" cy="37390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289318-2D5C-4153-8258-F66DD4FD6093}"/>
              </a:ext>
            </a:extLst>
          </p:cNvPr>
          <p:cNvCxnSpPr>
            <a:cxnSpLocks/>
          </p:cNvCxnSpPr>
          <p:nvPr/>
        </p:nvCxnSpPr>
        <p:spPr>
          <a:xfrm flipH="1">
            <a:off x="2612571" y="3627070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D2CF6C-1FDE-41D0-B8B2-D22445385A43}"/>
              </a:ext>
            </a:extLst>
          </p:cNvPr>
          <p:cNvCxnSpPr>
            <a:cxnSpLocks/>
          </p:cNvCxnSpPr>
          <p:nvPr/>
        </p:nvCxnSpPr>
        <p:spPr>
          <a:xfrm flipH="1">
            <a:off x="7351835" y="3684376"/>
            <a:ext cx="2290484" cy="61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4D19DF-F363-45C0-8980-FAC9DF1CF62A}"/>
              </a:ext>
            </a:extLst>
          </p:cNvPr>
          <p:cNvCxnSpPr>
            <a:cxnSpLocks/>
          </p:cNvCxnSpPr>
          <p:nvPr/>
        </p:nvCxnSpPr>
        <p:spPr>
          <a:xfrm>
            <a:off x="7288947" y="3684376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EEDE8BF3-6E84-403C-8613-8148F301B832}"/>
              </a:ext>
            </a:extLst>
          </p:cNvPr>
          <p:cNvGrpSpPr/>
          <p:nvPr/>
        </p:nvGrpSpPr>
        <p:grpSpPr>
          <a:xfrm>
            <a:off x="3180089" y="252390"/>
            <a:ext cx="8158002" cy="6190726"/>
            <a:chOff x="2980976" y="261946"/>
            <a:chExt cx="8158002" cy="6190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CF7AC5-58C6-431B-ACCD-398E19CAA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1169"/>
            <a:stretch/>
          </p:blipFill>
          <p:spPr>
            <a:xfrm>
              <a:off x="3438402" y="261946"/>
              <a:ext cx="3332229" cy="592769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A0A0D7F-1CA0-4160-BFF7-FE662BC10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962"/>
            <a:stretch/>
          </p:blipFill>
          <p:spPr>
            <a:xfrm>
              <a:off x="7529150" y="261946"/>
              <a:ext cx="3346372" cy="5927699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458F06C-363F-4976-9D8E-A47992CE8C85}"/>
                </a:ext>
              </a:extLst>
            </p:cNvPr>
            <p:cNvGrpSpPr/>
            <p:nvPr/>
          </p:nvGrpSpPr>
          <p:grpSpPr>
            <a:xfrm>
              <a:off x="3499523" y="2603450"/>
              <a:ext cx="3643087" cy="832393"/>
              <a:chOff x="3483429" y="2598003"/>
              <a:chExt cx="3643087" cy="832393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55F4C03-7EFD-47A8-A689-4A3ABAC049AB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học bài</a:t>
                </a:r>
              </a:p>
              <a:p>
                <a:r>
                  <a:rPr lang="vi-VN" sz="2400" dirty="0"/>
                  <a:t>lúc      giờ       phút sáng. 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B38D7E8-E234-48B4-87C6-DDD60C288494}"/>
                  </a:ext>
                </a:extLst>
              </p:cNvPr>
              <p:cNvSpPr/>
              <p:nvPr/>
            </p:nvSpPr>
            <p:spPr>
              <a:xfrm>
                <a:off x="4013890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DD1D5903-F9BD-4631-9F77-1F7092C30FB1}"/>
                  </a:ext>
                </a:extLst>
              </p:cNvPr>
              <p:cNvSpPr/>
              <p:nvPr/>
            </p:nvSpPr>
            <p:spPr>
              <a:xfrm>
                <a:off x="4995883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2C7701B-1A39-45DA-9B87-DF51FF7288FC}"/>
                </a:ext>
              </a:extLst>
            </p:cNvPr>
            <p:cNvGrpSpPr/>
            <p:nvPr/>
          </p:nvGrpSpPr>
          <p:grpSpPr>
            <a:xfrm>
              <a:off x="7495891" y="2660231"/>
              <a:ext cx="3643087" cy="832393"/>
              <a:chOff x="3483429" y="2598003"/>
              <a:chExt cx="3643087" cy="832393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044D2D-542E-4CD0-968F-C58F1C7A36F3}"/>
                  </a:ext>
                </a:extLst>
              </p:cNvPr>
              <p:cNvSpPr txBox="1"/>
              <p:nvPr/>
            </p:nvSpPr>
            <p:spPr>
              <a:xfrm flipH="1">
                <a:off x="3483429" y="2598003"/>
                <a:ext cx="364308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ở thư viện</a:t>
                </a:r>
              </a:p>
              <a:p>
                <a:r>
                  <a:rPr lang="vi-VN" sz="2400" dirty="0"/>
                  <a:t>lúc      giờ       phút chiều.</a:t>
                </a: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71FDC667-299B-4EF9-AF58-DC446B583B46}"/>
                  </a:ext>
                </a:extLst>
              </p:cNvPr>
              <p:cNvSpPr/>
              <p:nvPr/>
            </p:nvSpPr>
            <p:spPr>
              <a:xfrm>
                <a:off x="4028404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4A2FD8E7-EB7B-45AE-BA01-0F3857B84575}"/>
                  </a:ext>
                </a:extLst>
              </p:cNvPr>
              <p:cNvSpPr/>
              <p:nvPr/>
            </p:nvSpPr>
            <p:spPr>
              <a:xfrm>
                <a:off x="5010397" y="2968732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AE77915-6FF2-4AEA-AA5A-ECF97F6AA9AD}"/>
                </a:ext>
              </a:extLst>
            </p:cNvPr>
            <p:cNvGrpSpPr/>
            <p:nvPr/>
          </p:nvGrpSpPr>
          <p:grpSpPr>
            <a:xfrm>
              <a:off x="2980976" y="5836059"/>
              <a:ext cx="4264668" cy="463414"/>
              <a:chOff x="3483428" y="2598003"/>
              <a:chExt cx="4264668" cy="463414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24A7E305-BD36-45D2-91C3-E895B0580E87}"/>
                  </a:ext>
                </a:extLst>
              </p:cNvPr>
              <p:cNvSpPr txBox="1"/>
              <p:nvPr/>
            </p:nvSpPr>
            <p:spPr>
              <a:xfrm flipH="1">
                <a:off x="3483428" y="2598003"/>
                <a:ext cx="4264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tan học lúc      giờ chiều.</a:t>
                </a: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797E9CE8-7733-4978-A7AB-A965582B68C2}"/>
                  </a:ext>
                </a:extLst>
              </p:cNvPr>
              <p:cNvSpPr/>
              <p:nvPr/>
            </p:nvSpPr>
            <p:spPr>
              <a:xfrm>
                <a:off x="5828824" y="2599753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CDFB0BB-0001-4774-B8CB-654ED8330C43}"/>
                </a:ext>
              </a:extLst>
            </p:cNvPr>
            <p:cNvGrpSpPr/>
            <p:nvPr/>
          </p:nvGrpSpPr>
          <p:grpSpPr>
            <a:xfrm>
              <a:off x="7529150" y="5614833"/>
              <a:ext cx="3273907" cy="837839"/>
              <a:chOff x="3483426" y="2598003"/>
              <a:chExt cx="3273907" cy="8378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5CECAAF-5A8C-439B-9118-89F1BC0EE6DF}"/>
                  </a:ext>
                </a:extLst>
              </p:cNvPr>
              <p:cNvSpPr txBox="1"/>
              <p:nvPr/>
            </p:nvSpPr>
            <p:spPr>
              <a:xfrm flipH="1">
                <a:off x="3483426" y="2598003"/>
                <a:ext cx="327390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/>
                  <a:t>Nam rửa bát </a:t>
                </a:r>
              </a:p>
              <a:p>
                <a:r>
                  <a:rPr lang="vi-VN" sz="2400" dirty="0"/>
                  <a:t>lúc       giờ      phút tối.</a:t>
                </a: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EDF76A8A-F104-4E5F-8AC8-120C93F91705}"/>
                  </a:ext>
                </a:extLst>
              </p:cNvPr>
              <p:cNvSpPr/>
              <p:nvPr/>
            </p:nvSpPr>
            <p:spPr>
              <a:xfrm>
                <a:off x="4033221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9DBC252B-FF8A-4C0B-A51A-0C4480229ED3}"/>
                  </a:ext>
                </a:extLst>
              </p:cNvPr>
              <p:cNvSpPr/>
              <p:nvPr/>
            </p:nvSpPr>
            <p:spPr>
              <a:xfrm>
                <a:off x="5015214" y="2974178"/>
                <a:ext cx="414981" cy="46166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2CB89AE-F394-4E6D-910E-B1EABA62A9D7}"/>
              </a:ext>
            </a:extLst>
          </p:cNvPr>
          <p:cNvSpPr/>
          <p:nvPr/>
        </p:nvSpPr>
        <p:spPr>
          <a:xfrm>
            <a:off x="1068366" y="171131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0EBB57-6499-41A3-9E09-EA76113AA47C}"/>
              </a:ext>
            </a:extLst>
          </p:cNvPr>
          <p:cNvGrpSpPr/>
          <p:nvPr/>
        </p:nvGrpSpPr>
        <p:grpSpPr>
          <a:xfrm>
            <a:off x="1632888" y="1781933"/>
            <a:ext cx="1116312" cy="461666"/>
            <a:chOff x="1870518" y="1440653"/>
            <a:chExt cx="1116312" cy="4616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738ED9-030B-48F0-B7A7-2D95EC31B05D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52A6ED7E-65CB-4096-9A9E-F7DF09BA3F1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588C6-860F-49AA-9918-14B08B9CEB30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F02A3F-B355-43D4-8F37-6DEDCEAC8F8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837EB35-3A62-4356-B298-AF28F3214F65}"/>
              </a:ext>
            </a:extLst>
          </p:cNvPr>
          <p:cNvSpPr/>
          <p:nvPr/>
        </p:nvSpPr>
        <p:spPr>
          <a:xfrm flipH="1">
            <a:off x="912090" y="2337289"/>
            <a:ext cx="2972803" cy="1091712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</a:rPr>
              <a:t>Nam làm gì lúc mấy giờ?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1F3599-5999-4382-B05E-E06E4A849B53}"/>
              </a:ext>
            </a:extLst>
          </p:cNvPr>
          <p:cNvGrpSpPr/>
          <p:nvPr/>
        </p:nvGrpSpPr>
        <p:grpSpPr>
          <a:xfrm>
            <a:off x="4225751" y="2964186"/>
            <a:ext cx="414981" cy="523220"/>
            <a:chOff x="8609749" y="4291143"/>
            <a:chExt cx="414981" cy="52322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578A14A-AD8E-4581-9CFA-998DBADAC7F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468E06-59CE-4FBF-BDC4-52288FB91850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CC1ED8-9657-4EA5-B0CC-794FE10D8146}"/>
              </a:ext>
            </a:extLst>
          </p:cNvPr>
          <p:cNvGrpSpPr/>
          <p:nvPr/>
        </p:nvGrpSpPr>
        <p:grpSpPr>
          <a:xfrm>
            <a:off x="5126588" y="2964186"/>
            <a:ext cx="585418" cy="523220"/>
            <a:chOff x="8524700" y="4291143"/>
            <a:chExt cx="585418" cy="52322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D07ABD8-3638-4C09-917C-E1041977761E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FA9B65-9216-412A-8702-81575306BA77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47B47CF-D157-4240-A5D2-582F2210E34F}"/>
              </a:ext>
            </a:extLst>
          </p:cNvPr>
          <p:cNvGrpSpPr/>
          <p:nvPr/>
        </p:nvGrpSpPr>
        <p:grpSpPr>
          <a:xfrm>
            <a:off x="8237720" y="3017194"/>
            <a:ext cx="414981" cy="523220"/>
            <a:chOff x="8609749" y="4291143"/>
            <a:chExt cx="414981" cy="52322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AF60470-6333-45EF-A138-250A8AB8E218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45F3C9-BABC-4388-8D75-C14C6473BFE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DCA037-EFEA-4654-B293-684D33ED756A}"/>
              </a:ext>
            </a:extLst>
          </p:cNvPr>
          <p:cNvGrpSpPr/>
          <p:nvPr/>
        </p:nvGrpSpPr>
        <p:grpSpPr>
          <a:xfrm>
            <a:off x="9138557" y="3017194"/>
            <a:ext cx="585418" cy="523220"/>
            <a:chOff x="8524700" y="4291143"/>
            <a:chExt cx="585418" cy="52322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9793608-BC05-471D-9A72-47DE9D1D1B06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395A3A2-0A52-4201-A6C0-A7015B5BFF33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3B8F0C-CE1D-429B-9007-6B8E4AD56272}"/>
              </a:ext>
            </a:extLst>
          </p:cNvPr>
          <p:cNvGrpSpPr/>
          <p:nvPr/>
        </p:nvGrpSpPr>
        <p:grpSpPr>
          <a:xfrm>
            <a:off x="5515369" y="5822229"/>
            <a:ext cx="414981" cy="523220"/>
            <a:chOff x="8609749" y="4291143"/>
            <a:chExt cx="414981" cy="5232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3F2BB95-9A50-4E7C-8560-8126F38B860A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65179B5-1609-40ED-A93D-DAF8FBFEA878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DE3D4-4A2F-42D2-8CFF-FF25D91FC099}"/>
              </a:ext>
            </a:extLst>
          </p:cNvPr>
          <p:cNvGrpSpPr/>
          <p:nvPr/>
        </p:nvGrpSpPr>
        <p:grpSpPr>
          <a:xfrm>
            <a:off x="8275625" y="5971236"/>
            <a:ext cx="414981" cy="523220"/>
            <a:chOff x="8609749" y="4291143"/>
            <a:chExt cx="414981" cy="52322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D0BE9257-A344-4647-A4D7-E7ECE808D6E9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9EEDEF-0C03-4D71-A77C-9E48437AF02F}"/>
                </a:ext>
              </a:extLst>
            </p:cNvPr>
            <p:cNvSpPr/>
            <p:nvPr/>
          </p:nvSpPr>
          <p:spPr>
            <a:xfrm>
              <a:off x="8624888" y="4291143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964930-8986-42A0-9749-07C0051FFEFF}"/>
              </a:ext>
            </a:extLst>
          </p:cNvPr>
          <p:cNvGrpSpPr/>
          <p:nvPr/>
        </p:nvGrpSpPr>
        <p:grpSpPr>
          <a:xfrm>
            <a:off x="9176462" y="5971236"/>
            <a:ext cx="585418" cy="523220"/>
            <a:chOff x="8524700" y="4291143"/>
            <a:chExt cx="585418" cy="52322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7526C23-0BE9-4379-896D-E0B9863B496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2CB83D1-EC6F-4CD3-9058-F0D9327687AA}"/>
                </a:ext>
              </a:extLst>
            </p:cNvPr>
            <p:cNvSpPr/>
            <p:nvPr/>
          </p:nvSpPr>
          <p:spPr>
            <a:xfrm>
              <a:off x="8524700" y="4291143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1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7525743" y="2918012"/>
            <a:ext cx="2026024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prstClr val="black"/>
                </a:solidFill>
              </a:rPr>
              <a:t>BẮT ĐẦU</a:t>
            </a:r>
            <a:endParaRPr lang="es-CL" sz="3200" b="1" dirty="0">
              <a:solidFill>
                <a:prstClr val="black"/>
              </a:solidFill>
            </a:endParaRPr>
          </a:p>
        </p:txBody>
      </p:sp>
      <p:sp>
        <p:nvSpPr>
          <p:cNvPr id="6" name="Rectángulo redondeado 5">
            <a:hlinkClick r:id="rId4" action="ppaction://hlinksldjump"/>
          </p:cNvPr>
          <p:cNvSpPr/>
          <p:nvPr/>
        </p:nvSpPr>
        <p:spPr>
          <a:xfrm>
            <a:off x="7023757" y="4374224"/>
            <a:ext cx="3139146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prstClr val="black"/>
                </a:solidFill>
              </a:rPr>
              <a:t>HƯỚNG DẪN</a:t>
            </a:r>
            <a:endParaRPr lang="es-CL" sz="3200" b="1" dirty="0">
              <a:solidFill>
                <a:prstClr val="black"/>
              </a:solidFill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39111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6" action="ppaction://hlinksldjump"/>
          </p:cNvPr>
          <p:cNvSpPr/>
          <p:nvPr/>
        </p:nvSpPr>
        <p:spPr>
          <a:xfrm>
            <a:off x="1057491" y="1153121"/>
            <a:ext cx="773640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prstClr val="white"/>
                </a:solidFill>
              </a:rPr>
              <a:t>Sao Kim</a:t>
            </a:r>
            <a:endParaRPr lang="es-CL" sz="1600" b="1" dirty="0">
              <a:solidFill>
                <a:prstClr val="white"/>
              </a:solidFill>
            </a:endParaRPr>
          </a:p>
        </p:txBody>
      </p:sp>
      <p:sp>
        <p:nvSpPr>
          <p:cNvPr id="13" name="Elipse 12">
            <a:hlinkClick r:id="rId7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prstClr val="white"/>
                </a:solidFill>
              </a:rPr>
              <a:t>Sao </a:t>
            </a:r>
            <a:r>
              <a:rPr lang="es-MX" sz="1600" b="1" dirty="0" err="1">
                <a:solidFill>
                  <a:prstClr val="white"/>
                </a:solidFill>
              </a:rPr>
              <a:t>Mộc</a:t>
            </a:r>
            <a:endParaRPr lang="es-CL" sz="1600" b="1" dirty="0">
              <a:solidFill>
                <a:prstClr val="white"/>
              </a:solidFill>
            </a:endParaRPr>
          </a:p>
        </p:txBody>
      </p:sp>
      <p:sp>
        <p:nvSpPr>
          <p:cNvPr id="12" name="Elipse 11">
            <a:hlinkClick r:id="rId8" action="ppaction://hlinksldjump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prstClr val="white"/>
                </a:solidFill>
              </a:rPr>
              <a:t>Sao </a:t>
            </a:r>
            <a:r>
              <a:rPr lang="es-MX" sz="1600" b="1" dirty="0" err="1">
                <a:solidFill>
                  <a:prstClr val="white"/>
                </a:solidFill>
              </a:rPr>
              <a:t>Hỏa</a:t>
            </a:r>
            <a:endParaRPr lang="es-CL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88 C 0.07748 -0.48542 0.08789 -0.48519 0.09818 -0.48403 C 0.10039 -0.4838 0.10248 -0.48287 0.10469 -0.48218 C 0.10612 -0.48172 0.10743 -0.48033 0.10886 -0.48033 L 0.23855 -0.47825 C 0.24102 -0.47894 0.24987 -0.48102 0.25248 -0.48218 C 0.25365 -0.48264 0.25456 -0.4838 0.25573 -0.48403 C 0.25821 -0.4845 0.26068 -0.48403 0.26328 -0.48403 " pathEditMode="relative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77 C 0.39753 -0.44491 0.39896 -0.43959 0.40039 -0.43473 C 0.40105 -0.43264 0.40196 -0.43102 0.40261 -0.42894 C 0.40313 -0.42709 0.40313 -0.425 0.40365 -0.42315 C 0.40495 -0.41922 0.40651 -0.41551 0.40795 -0.41181 L 0.41003 -0.40602 C 0.41276 -0.39167 0.40912 -0.4095 0.41328 -0.39468 C 0.41381 -0.39283 0.41381 -0.39075 0.41433 -0.38889 C 0.41563 -0.38496 0.41719 -0.38125 0.41862 -0.37755 L 0.42071 -0.37176 L 0.42292 -0.36598 C 0.42539 -0.35278 0.42214 -0.36922 0.42618 -0.35278 C 0.42657 -0.35093 0.4267 -0.34885 0.42722 -0.347 C 0.42995 -0.33542 0.42839 -0.34329 0.43151 -0.3338 C 0.4323 -0.33125 0.43282 -0.32848 0.4336 -0.32616 C 0.4336 -0.32616 0.43894 -0.31181 0.43998 -0.30903 L 0.44219 -0.30325 C 0.44258 -0.30139 0.44271 -0.29931 0.44323 -0.29746 C 0.44453 -0.29352 0.44753 -0.28612 0.44753 -0.28612 C 0.44935 -0.27593 0.44792 -0.28195 0.45287 -0.26899 L 0.45495 -0.2632 L 0.45717 -0.25741 C 0.45964 -0.24399 0.45612 -0.26042 0.46146 -0.24607 C 0.46459 -0.23774 0.45899 -0.2382 0.4668 -0.22894 L 0.47006 -0.225 " pathEditMode="relative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9 L 0.60938 -0.13149 C 0.61927 -0.15973 0.61016 -0.13658 0.61901 -0.1544 C 0.62019 -0.15695 0.62097 -0.15996 0.62214 -0.16204 C 0.62305 -0.16366 0.62448 -0.16436 0.62539 -0.16598 C 0.6293 -0.17269 0.62774 -0.17269 0.63073 -0.17917 C 0.63164 -0.18125 0.63295 -0.18287 0.63399 -0.18496 C 0.63516 -0.18727 0.63607 -0.19005 0.63711 -0.1926 C 0.63789 -0.19445 0.63842 -0.19653 0.63933 -0.19838 C 0.64128 -0.20232 0.64362 -0.20602 0.64571 -0.20973 L 0.64896 -0.21551 C 0.65 -0.22107 0.64987 -0.222 0.65222 -0.22686 C 0.65313 -0.22894 0.65443 -0.23056 0.65534 -0.23264 C 0.65625 -0.23426 0.65664 -0.23658 0.65756 -0.2382 C 0.66003 -0.24352 0.66185 -0.24561 0.66498 -0.24977 C 0.66758 -0.25672 0.66914 -0.26158 0.67357 -0.2669 L 0.67995 -0.27454 C 0.68503 -0.28635 0.6819 -0.27987 0.68959 -0.29352 C 0.69076 -0.29537 0.69219 -0.29676 0.69284 -0.29931 C 0.69688 -0.31343 0.69284 -0.30093 0.69818 -0.3125 C 0.70274 -0.32223 0.69766 -0.31505 0.70352 -0.32223 C 0.70625 -0.33658 0.70235 -0.31945 0.70782 -0.33172 C 0.7086 -0.33334 0.70834 -0.33565 0.70886 -0.33727 C 0.70977 -0.33959 0.7112 -0.34098 0.71211 -0.34306 C 0.71289 -0.34491 0.71342 -0.347 0.71433 -0.34885 C 0.71524 -0.35093 0.71654 -0.35255 0.71745 -0.35463 C 0.71836 -0.35625 0.71875 -0.35857 0.71967 -0.36019 C 0.72058 -0.36227 0.72188 -0.36389 0.72279 -0.36598 C 0.7237 -0.36783 0.72409 -0.37014 0.725 -0.37176 C 0.72592 -0.37338 0.72709 -0.37431 0.72826 -0.37547 C 0.72852 -0.37732 0.72852 -0.37963 0.7293 -0.38125 C 0.73282 -0.38912 0.73243 -0.38172 0.73243 -0.38681 " pathEditMode="relative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484733" y="569193"/>
            <a:ext cx="4572000" cy="1200329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Độ</a:t>
            </a:r>
            <a:r>
              <a:rPr lang="en-US" sz="3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dài</a:t>
            </a:r>
            <a:r>
              <a:rPr lang="en-US" sz="3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đoạn</a:t>
            </a:r>
            <a:r>
              <a:rPr lang="en-US" sz="3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từ</a:t>
            </a:r>
            <a:r>
              <a:rPr lang="en-US" sz="3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nhà</a:t>
            </a:r>
            <a:r>
              <a:rPr lang="en-US" sz="3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3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sân</a:t>
            </a:r>
            <a:r>
              <a:rPr lang="en-US" sz="3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bóng</a:t>
            </a:r>
            <a:r>
              <a:rPr lang="en-US" sz="3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là</a:t>
            </a:r>
            <a:r>
              <a:rPr lang="en-US" sz="3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9" name="BUENO"/>
          <p:cNvSpPr/>
          <p:nvPr/>
        </p:nvSpPr>
        <p:spPr>
          <a:xfrm>
            <a:off x="3108960" y="2286000"/>
            <a:ext cx="3303563" cy="1143000"/>
          </a:xfrm>
          <a:prstGeom prst="round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A: 50 cm</a:t>
            </a:r>
            <a:endParaRPr lang="es-CL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2953538" y="3758291"/>
            <a:ext cx="3303563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B: 40 cm</a:t>
            </a:r>
            <a:endParaRPr lang="es-CL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2953538" y="5167208"/>
            <a:ext cx="3303564" cy="1143000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C: 60 cm</a:t>
            </a:r>
            <a:endParaRPr lang="es-CL" sz="3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07" y="3254648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06" y="4109183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56" y="111003"/>
            <a:ext cx="4145280" cy="2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0" y="3429000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801957" y="107139"/>
            <a:ext cx="5401298" cy="1446550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Có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mấy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đường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thẳng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trong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hình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vẽ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9" name="BUENO"/>
          <p:cNvSpPr/>
          <p:nvPr/>
        </p:nvSpPr>
        <p:spPr>
          <a:xfrm>
            <a:off x="3108959" y="5427784"/>
            <a:ext cx="3889718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</a:rPr>
              <a:t>C: 2</a:t>
            </a:r>
            <a:endParaRPr lang="es-CL" sz="4400" b="1" dirty="0">
              <a:solidFill>
                <a:prstClr val="white"/>
              </a:solidFill>
            </a:endParaRPr>
          </a:p>
        </p:txBody>
      </p:sp>
      <p:sp>
        <p:nvSpPr>
          <p:cNvPr id="13" name="MALO1"/>
          <p:cNvSpPr/>
          <p:nvPr/>
        </p:nvSpPr>
        <p:spPr>
          <a:xfrm>
            <a:off x="3129902" y="3892061"/>
            <a:ext cx="3868775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</a:rPr>
              <a:t>B: 3</a:t>
            </a:r>
            <a:endParaRPr lang="es-CL" sz="4400" b="1" dirty="0">
              <a:solidFill>
                <a:prstClr val="white"/>
              </a:solidFill>
            </a:endParaRPr>
          </a:p>
        </p:txBody>
      </p:sp>
      <p:sp>
        <p:nvSpPr>
          <p:cNvPr id="14" name="MALO2"/>
          <p:cNvSpPr/>
          <p:nvPr/>
        </p:nvSpPr>
        <p:spPr>
          <a:xfrm>
            <a:off x="3612889" y="2248280"/>
            <a:ext cx="3889717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</a:rPr>
              <a:t>A: 1</a:t>
            </a:r>
            <a:endParaRPr lang="es-CL" sz="4400" b="1" dirty="0">
              <a:solidFill>
                <a:prstClr val="white"/>
              </a:solidFill>
            </a:endParaRPr>
          </a:p>
        </p:txBody>
      </p:sp>
      <p:pic>
        <p:nvPicPr>
          <p:cNvPr id="10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74" y="3429000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84" y="1448289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81" y="50410"/>
            <a:ext cx="4607228" cy="20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525064" y="457107"/>
            <a:ext cx="4572000" cy="1446550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Có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mấy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hình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tứ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giác</a:t>
            </a:r>
            <a:r>
              <a:rPr lang="en-US" sz="4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9" name="BUENO"/>
          <p:cNvSpPr/>
          <p:nvPr/>
        </p:nvSpPr>
        <p:spPr>
          <a:xfrm>
            <a:off x="2925856" y="5492530"/>
            <a:ext cx="3920421" cy="1143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</a:rPr>
              <a:t>C: 3</a:t>
            </a:r>
            <a:endParaRPr lang="es-CL" sz="4400" b="1" dirty="0">
              <a:solidFill>
                <a:prstClr val="white"/>
              </a:solidFill>
            </a:endParaRPr>
          </a:p>
        </p:txBody>
      </p:sp>
      <p:sp>
        <p:nvSpPr>
          <p:cNvPr id="13" name="MALO1"/>
          <p:cNvSpPr/>
          <p:nvPr/>
        </p:nvSpPr>
        <p:spPr>
          <a:xfrm>
            <a:off x="2972247" y="3933952"/>
            <a:ext cx="3874030" cy="1143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</a:rPr>
              <a:t>B: 2</a:t>
            </a:r>
            <a:endParaRPr lang="es-CL" sz="4400" b="1" dirty="0">
              <a:solidFill>
                <a:prstClr val="white"/>
              </a:solidFill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60" y="2286000"/>
            <a:ext cx="3737317" cy="1143000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>
                <a:solidFill>
                  <a:prstClr val="white"/>
                </a:solidFill>
              </a:rPr>
              <a:t>A: 1</a:t>
            </a:r>
            <a:endParaRPr lang="es-CL" sz="4400" b="1" dirty="0">
              <a:solidFill>
                <a:prstClr val="white"/>
              </a:solidFill>
            </a:endParaRPr>
          </a:p>
        </p:txBody>
      </p: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09" y="2209780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47" y="3451723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88" y="434460"/>
            <a:ext cx="253615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32E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78944" y="327298"/>
            <a:ext cx="7968343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Chào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CL" sz="3600" b="1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ángulo redondeado 12">
            <a:hlinkClick r:id="" action="ppaction://hlinkshowjump?jump=endshow"/>
          </p:cNvPr>
          <p:cNvSpPr/>
          <p:nvPr/>
        </p:nvSpPr>
        <p:spPr>
          <a:xfrm>
            <a:off x="10099525" y="156754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prstClr val="white"/>
                </a:solidFill>
              </a:rPr>
              <a:t>TẠM BIỆT</a:t>
            </a:r>
            <a:endParaRPr lang="es-CL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7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18188" y="72033"/>
            <a:ext cx="1048043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 LÀ MỘT CHUYẾN DU HÀNH TUYỆT VỜI CỦA CHÚNG MÌNH. TẠM BIỆT MỌI NGƯỜI.</a:t>
            </a:r>
            <a:endParaRPr lang="es-CL" sz="3600" b="1" dirty="0">
              <a:ln w="38100">
                <a:solidFill>
                  <a:prstClr val="white"/>
                </a:solidFill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74" y="4146792"/>
            <a:ext cx="1778124" cy="23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>
            <a:hlinkClick r:id="rId4" action="ppaction://hlinksldjump"/>
          </p:cNvPr>
          <p:cNvSpPr/>
          <p:nvPr/>
        </p:nvSpPr>
        <p:spPr>
          <a:xfrm>
            <a:off x="9643700" y="5344304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b="1" dirty="0">
              <a:solidFill>
                <a:prstClr val="white"/>
              </a:solidFill>
            </a:endParaRPr>
          </a:p>
          <a:p>
            <a:pPr algn="ctr"/>
            <a:r>
              <a:rPr lang="es-MX" sz="2800" b="1" dirty="0">
                <a:solidFill>
                  <a:prstClr val="white"/>
                </a:solidFill>
              </a:rPr>
              <a:t>KẾT THÚC</a:t>
            </a:r>
          </a:p>
          <a:p>
            <a:pPr algn="ctr"/>
            <a:endParaRPr lang="es-CL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</TotalTime>
  <Words>328</Words>
  <Application>Microsoft Office PowerPoint</Application>
  <PresentationFormat>Widescreen</PresentationFormat>
  <Paragraphs>101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Montserrat ExtraBold</vt:lpstr>
      <vt:lpstr>Times New Roman</vt:lpstr>
      <vt:lpstr>UTM Avo</vt:lpstr>
      <vt:lpstr>UTM Cookies</vt:lpstr>
      <vt:lpstr>方正卡通简体</vt:lpstr>
      <vt:lpstr>Office Theme</vt:lpstr>
      <vt:lpstr>Office 主题​​</vt:lpstr>
      <vt:lpstr>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81</cp:revision>
  <dcterms:created xsi:type="dcterms:W3CDTF">2021-06-02T01:34:28Z</dcterms:created>
  <dcterms:modified xsi:type="dcterms:W3CDTF">2021-12-17T03:29:07Z</dcterms:modified>
</cp:coreProperties>
</file>