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0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37" d="100"/>
          <a:sy n="37" d="100"/>
        </p:scale>
        <p:origin x="4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11" Type="http://schemas.openxmlformats.org/officeDocument/2006/relationships/slide" Target="slide7.xml"/><Relationship Id="rId5" Type="http://schemas.openxmlformats.org/officeDocument/2006/relationships/image" Target="../media/image31.gif"/><Relationship Id="rId10" Type="http://schemas.openxmlformats.org/officeDocument/2006/relationships/slide" Target="slide6.xml"/><Relationship Id="rId4" Type="http://schemas.openxmlformats.org/officeDocument/2006/relationships/image" Target="../media/image30.jp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57532" y="133004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AF2BFF-E04D-401F-9A24-8181C9F0B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0BA4C1-68A5-42D2-AEF1-1C6F0CFA0C20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F7A0C5-8CC7-4FF8-BB79-F75A228D73CD}"/>
              </a:ext>
            </a:extLst>
          </p:cNvPr>
          <p:cNvSpPr txBox="1"/>
          <p:nvPr/>
        </p:nvSpPr>
        <p:spPr>
          <a:xfrm>
            <a:off x="4008518" y="324108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1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539</Words>
  <Application>Microsoft Office PowerPoint</Application>
  <PresentationFormat>Widescreen</PresentationFormat>
  <Paragraphs>129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23</cp:revision>
  <dcterms:created xsi:type="dcterms:W3CDTF">2021-07-24T01:07:49Z</dcterms:created>
  <dcterms:modified xsi:type="dcterms:W3CDTF">2021-12-16T08:37:36Z</dcterms:modified>
</cp:coreProperties>
</file>