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65" r:id="rId2"/>
    <p:sldId id="264" r:id="rId3"/>
    <p:sldId id="258" r:id="rId4"/>
    <p:sldId id="259" r:id="rId5"/>
    <p:sldId id="266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D9D45-2B62-43B9-8466-B11E9CA3E9A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1830A-01DE-4ED9-9F6C-CFAD1387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3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4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6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55006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0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6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1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8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5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9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9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4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C6D3-0E24-43B2-9541-BA485EAAED3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7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6FB37E-04D6-4A57-8C7C-C214F461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68"/>
            <a:ext cx="12192000" cy="6885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B53839-6854-4F82-8C22-5D4D19950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47054"/>
            <a:ext cx="1433052" cy="1433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B292B0-8CA6-49E6-AA63-BBFE65766135}"/>
              </a:ext>
            </a:extLst>
          </p:cNvPr>
          <p:cNvSpPr txBox="1"/>
          <p:nvPr/>
        </p:nvSpPr>
        <p:spPr>
          <a:xfrm>
            <a:off x="2657640" y="2515010"/>
            <a:ext cx="55098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1B20-8EB8-4C2A-8F4A-9B241A575498}"/>
              </a:ext>
            </a:extLst>
          </p:cNvPr>
          <p:cNvSpPr txBox="1"/>
          <p:nvPr/>
        </p:nvSpPr>
        <p:spPr>
          <a:xfrm>
            <a:off x="3477576" y="1383273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42490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96"/>
            <a:ext cx="12192000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54" y="4216123"/>
            <a:ext cx="239153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53" y="1241"/>
            <a:ext cx="157569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326" y="1496717"/>
            <a:ext cx="1271022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39763" y="1570300"/>
            <a:ext cx="85335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+mj-lt"/>
              </a:rPr>
              <a:t>Bài</a:t>
            </a:r>
            <a:r>
              <a:rPr lang="en-US" sz="66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+mj-lt"/>
              </a:rPr>
              <a:t> 27</a:t>
            </a:r>
            <a:r>
              <a:rPr lang="vi-VN" sz="66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+mj-lt"/>
              </a:rPr>
              <a:t> – Tiết 2</a:t>
            </a:r>
            <a:r>
              <a:rPr lang="en-US" sz="66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66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66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66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66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5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908720"/>
            <a:ext cx="10225136" cy="554461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1747" y="116632"/>
            <a:ext cx="1663065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6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408" y="270146"/>
            <a:ext cx="10153128" cy="62646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3A261A-EB71-4AFD-A930-C603D57DACC4}"/>
              </a:ext>
            </a:extLst>
          </p:cNvPr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7cm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B5D9E-5BE7-4DFD-9A4A-46659C33DF77}"/>
              </a:ext>
            </a:extLst>
          </p:cNvPr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19856-3C10-4ED8-9583-111D149C28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7" name="Picture 8" descr="Cartoon pencil Royalty Free Vector Image - VectorStock">
            <a:extLst>
              <a:ext uri="{FF2B5EF4-FFF2-40B4-BE49-F238E27FC236}">
                <a16:creationId xmlns:a16="http://schemas.microsoft.com/office/drawing/2014/main" id="{8CF93EE7-0E41-456E-940C-6AD2B1EC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9DC280-CB1A-4128-9172-CCF42B304AAD}"/>
              </a:ext>
            </a:extLst>
          </p:cNvPr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6A1AFC-B506-43B3-BDD0-4C765E0DA90C}"/>
              </a:ext>
            </a:extLst>
          </p:cNvPr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Cartoon pencil Royalty Free Vector Image - VectorStock">
            <a:extLst>
              <a:ext uri="{FF2B5EF4-FFF2-40B4-BE49-F238E27FC236}">
                <a16:creationId xmlns:a16="http://schemas.microsoft.com/office/drawing/2014/main" id="{4611FD19-2C2F-4BA8-94B1-BD3EA2B4C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28646A-1F83-4864-898C-B2C707806E82}"/>
              </a:ext>
            </a:extLst>
          </p:cNvPr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</p:spTree>
    <p:extLst>
      <p:ext uri="{BB962C8B-B14F-4D97-AF65-F5344CB8AC3E}">
        <p14:creationId xmlns:p14="http://schemas.microsoft.com/office/powerpoint/2010/main" val="107439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  <p:bldP spid="1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249" y="133985"/>
            <a:ext cx="1720215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412776"/>
            <a:ext cx="8716190" cy="25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7986A87-3C55-4B17-90A7-5D768194EE37}"/>
              </a:ext>
            </a:extLst>
          </p:cNvPr>
          <p:cNvGrpSpPr/>
          <p:nvPr/>
        </p:nvGrpSpPr>
        <p:grpSpPr>
          <a:xfrm>
            <a:off x="1343472" y="908720"/>
            <a:ext cx="9958959" cy="658835"/>
            <a:chOff x="857087" y="446662"/>
            <a:chExt cx="9958959" cy="6588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8E66FB-A318-4DA1-8C69-E3C2DC96DCF3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endParaRPr lang="en-US" sz="2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3DCFBE5-CB1F-4C77-BA25-AC19E08797A8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96DE0E-0C4C-4B59-8C6C-D4C42029064D}"/>
              </a:ext>
            </a:extLst>
          </p:cNvPr>
          <p:cNvGrpSpPr/>
          <p:nvPr/>
        </p:nvGrpSpPr>
        <p:grpSpPr>
          <a:xfrm>
            <a:off x="1124209" y="1370422"/>
            <a:ext cx="8850960" cy="3589209"/>
            <a:chOff x="1239349" y="1928675"/>
            <a:chExt cx="8850960" cy="358920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033C47B-62DB-4351-A53B-F8F1CB31AE71}"/>
                </a:ext>
              </a:extLst>
            </p:cNvPr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4DBD189-6B64-48CD-A76D-5F8962EE2783}"/>
                </a:ext>
              </a:extLst>
            </p:cNvPr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0A5FB41-921D-4402-8A19-59AADCD34B3B}"/>
                </a:ext>
              </a:extLst>
            </p:cNvPr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444462-BE8D-4A73-97CB-9638BB38CBE3}"/>
                </a:ext>
              </a:extLst>
            </p:cNvPr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0C63E2-AC19-4F6B-8D0D-F5556F34414B}"/>
                </a:ext>
              </a:extLst>
            </p:cNvPr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1CA187-0F58-43C0-AE24-4B07D2727F82}"/>
                </a:ext>
              </a:extLst>
            </p:cNvPr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10AB9B-67E2-4B35-AC4D-E8C522229CB9}"/>
                </a:ext>
              </a:extLst>
            </p:cNvPr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65EA83-1025-42C6-8454-B848BC98CDF1}"/>
                </a:ext>
              </a:extLst>
            </p:cNvPr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FFA320-48BD-4AA3-BC4B-F4B2321CA590}"/>
                </a:ext>
              </a:extLst>
            </p:cNvPr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ABDEAC-052E-45B4-9EA5-5CCBD10A0743}"/>
                </a:ext>
              </a:extLst>
            </p:cNvPr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172168-8B5C-4502-8174-99F311172F9B}"/>
                </a:ext>
              </a:extLst>
            </p:cNvPr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69A9DD-51BB-4D34-9839-6DB1F6950A77}"/>
                </a:ext>
              </a:extLst>
            </p:cNvPr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777737-425B-43C2-A869-B1E827E4719A}"/>
                </a:ext>
              </a:extLst>
            </p:cNvPr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6E9D5C-5B23-4B83-838E-08E872C19591}"/>
                </a:ext>
              </a:extLst>
            </p:cNvPr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BD1F9B-6A20-4EBE-88B8-D636B3714E7E}"/>
                </a:ext>
              </a:extLst>
            </p:cNvPr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1547C9F-E531-4616-842F-D0B6786FB903}"/>
              </a:ext>
            </a:extLst>
          </p:cNvPr>
          <p:cNvSpPr txBox="1"/>
          <p:nvPr/>
        </p:nvSpPr>
        <p:spPr>
          <a:xfrm rot="322671">
            <a:off x="4585360" y="2412614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A0853B-B694-44B2-8573-B748759D55C1}"/>
              </a:ext>
            </a:extLst>
          </p:cNvPr>
          <p:cNvSpPr txBox="1"/>
          <p:nvPr/>
        </p:nvSpPr>
        <p:spPr>
          <a:xfrm rot="21379289">
            <a:off x="5028444" y="3609234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7F37BF-534E-4B76-BA91-8364666F29FF}"/>
              </a:ext>
            </a:extLst>
          </p:cNvPr>
          <p:cNvSpPr txBox="1"/>
          <p:nvPr/>
        </p:nvSpPr>
        <p:spPr>
          <a:xfrm rot="327986">
            <a:off x="9972375" y="3039663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2016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5CD58C9-2D03-4382-963F-85DA592B093E}"/>
              </a:ext>
            </a:extLst>
          </p:cNvPr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8" name="Freeform 1">
              <a:extLst>
                <a:ext uri="{FF2B5EF4-FFF2-40B4-BE49-F238E27FC236}">
                  <a16:creationId xmlns:a16="http://schemas.microsoft.com/office/drawing/2014/main" id="{14B7F2D9-E66F-4235-90C1-122A419E2E49}"/>
                </a:ext>
              </a:extLst>
            </p:cNvPr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0C00EAD-5900-4BE0-BD50-536AAEE384E1}"/>
                </a:ext>
              </a:extLst>
            </p:cNvPr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A182DC-3F60-456D-83A3-981003B65D81}"/>
                  </a:ext>
                </a:extLst>
              </p:cNvPr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480BBA3-0732-469E-812C-EAD6DFBEDDEF}"/>
                  </a:ext>
                </a:extLst>
              </p:cNvPr>
              <p:cNvCxnSpPr>
                <a:stCxn id="26" idx="0"/>
                <a:endCxn id="26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198C0EE-1A05-4348-A4B4-79D69FAB6D07}"/>
                  </a:ext>
                </a:extLst>
              </p:cNvPr>
              <p:cNvCxnSpPr>
                <a:stCxn id="26" idx="1"/>
                <a:endCxn id="26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26C1B74-1D74-41AE-BD3B-AECF670D1C70}"/>
                </a:ext>
              </a:extLst>
            </p:cNvPr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0825ED9-2EEB-4724-8F63-84CE1D50DFC1}"/>
                  </a:ext>
                </a:extLst>
              </p:cNvPr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8AB1E59-5ACE-47B3-B71F-44BE9745FA6A}"/>
                  </a:ext>
                </a:extLst>
              </p:cNvPr>
              <p:cNvCxnSpPr>
                <a:stCxn id="23" idx="0"/>
                <a:endCxn id="2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1A58277-2314-4706-9A0A-0493571586FC}"/>
                  </a:ext>
                </a:extLst>
              </p:cNvPr>
              <p:cNvCxnSpPr>
                <a:stCxn id="23" idx="1"/>
                <a:endCxn id="2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680C82-7A47-4079-94D8-212620695D6E}"/>
                </a:ext>
              </a:extLst>
            </p:cNvPr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3D9F145-CFC4-43AD-BC2F-E314017D1870}"/>
                </a:ext>
              </a:extLst>
            </p:cNvPr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324BFA-0C3E-4D6D-A8C2-85367C4A12C2}"/>
                </a:ext>
              </a:extLst>
            </p:cNvPr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19CBB8-1F0D-4269-922F-CCB309C7DB3A}"/>
                </a:ext>
              </a:extLst>
            </p:cNvPr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084C4F-7815-4753-8917-12B2D5FD0ECE}"/>
                </a:ext>
              </a:extLst>
            </p:cNvPr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009643-1209-45A2-AC8F-9CE074F52B33}"/>
                </a:ext>
              </a:extLst>
            </p:cNvPr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EB237D-0471-4738-8E77-9962745F28C0}"/>
                </a:ext>
              </a:extLst>
            </p:cNvPr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FB9DFB-9719-4BEE-AAB5-8F7D249EDFFB}"/>
                </a:ext>
              </a:extLst>
            </p:cNvPr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8AF537-D7AF-460B-BF97-BD9FBDB59E6C}"/>
                </a:ext>
              </a:extLst>
            </p:cNvPr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73ABC6-0E7F-4C5A-85A3-5D37F214C854}"/>
                </a:ext>
              </a:extLst>
            </p:cNvPr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AF52D5-E0D3-4898-94B7-7EA04C731CDF}"/>
                </a:ext>
              </a:extLst>
            </p:cNvPr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048AE2-7F64-45BC-A0E1-0C0B1E46FCC0}"/>
              </a:ext>
            </a:extLst>
          </p:cNvPr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4B2598-9908-4F64-A10B-153A71C98EB7}"/>
                </a:ext>
              </a:extLst>
            </p:cNvPr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vậy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vở</a:t>
              </a:r>
              <a:endParaRPr lang="en-US" sz="280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D283EBA-B1C6-421B-9C1D-7E0A72E8E3AD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864341A-AE93-46A0-B66D-1245B94AEFCD}"/>
              </a:ext>
            </a:extLst>
          </p:cNvPr>
          <p:cNvSpPr txBox="1"/>
          <p:nvPr/>
        </p:nvSpPr>
        <p:spPr>
          <a:xfrm rot="16200000">
            <a:off x="5703494" y="3510321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F4E062-A8A9-4149-A12D-2FBAC803F6D0}"/>
              </a:ext>
            </a:extLst>
          </p:cNvPr>
          <p:cNvSpPr txBox="1"/>
          <p:nvPr/>
        </p:nvSpPr>
        <p:spPr>
          <a:xfrm rot="16200000">
            <a:off x="7919485" y="4434174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F3106E-FF5A-4431-889C-B772FD26AB85}"/>
              </a:ext>
            </a:extLst>
          </p:cNvPr>
          <p:cNvSpPr txBox="1"/>
          <p:nvPr/>
        </p:nvSpPr>
        <p:spPr>
          <a:xfrm rot="16200000">
            <a:off x="9296298" y="1831711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A8D69D-EC6A-440F-8812-23016FD2DD33}"/>
              </a:ext>
            </a:extLst>
          </p:cNvPr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B51BFB-A6EA-4C16-86DC-2A5BE8C053B3}"/>
              </a:ext>
            </a:extLst>
          </p:cNvPr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252638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00021" y="166201"/>
            <a:ext cx="55919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6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6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6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0873880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104</Words>
  <Application>Microsoft Office PowerPoint</Application>
  <PresentationFormat>Widescreen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等线</vt:lpstr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 mi</dc:creator>
  <cp:lastModifiedBy>Ms Quyen</cp:lastModifiedBy>
  <cp:revision>5</cp:revision>
  <dcterms:created xsi:type="dcterms:W3CDTF">2021-08-17T08:29:25Z</dcterms:created>
  <dcterms:modified xsi:type="dcterms:W3CDTF">2021-12-12T15:17:58Z</dcterms:modified>
</cp:coreProperties>
</file>