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62" r:id="rId4"/>
    <p:sldId id="256" r:id="rId5"/>
    <p:sldId id="280" r:id="rId6"/>
    <p:sldId id="264" r:id="rId7"/>
    <p:sldId id="271" r:id="rId8"/>
    <p:sldId id="276" r:id="rId9"/>
    <p:sldId id="277" r:id="rId10"/>
    <p:sldId id="278" r:id="rId11"/>
    <p:sldId id="27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7" autoAdjust="0"/>
    <p:restoredTop sz="93950" autoAdjust="0"/>
  </p:normalViewPr>
  <p:slideViewPr>
    <p:cSldViewPr snapToGrid="0">
      <p:cViewPr varScale="1">
        <p:scale>
          <a:sx n="61" d="100"/>
          <a:sy n="61" d="100"/>
        </p:scale>
        <p:origin x="121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emf"/><Relationship Id="rId10" Type="http://schemas.openxmlformats.org/officeDocument/2006/relationships/image" Target="../media/image20.png"/><Relationship Id="rId4" Type="http://schemas.openxmlformats.org/officeDocument/2006/relationships/image" Target="../media/image14.emf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E1172A-8B9F-4632-9FA7-DC3987AD7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54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D7611C-3CF9-479D-910E-C201D2BB4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0E3867-2C94-4D9B-8EB3-9A2D225DD577}"/>
              </a:ext>
            </a:extLst>
          </p:cNvPr>
          <p:cNvSpPr txBox="1"/>
          <p:nvPr/>
        </p:nvSpPr>
        <p:spPr>
          <a:xfrm>
            <a:off x="2657640" y="2542478"/>
            <a:ext cx="55098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TOÁN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56FABE-B6AC-40AC-B28E-BDF6EE0A0FC7}"/>
              </a:ext>
            </a:extLst>
          </p:cNvPr>
          <p:cNvSpPr txBox="1"/>
          <p:nvPr/>
        </p:nvSpPr>
        <p:spPr>
          <a:xfrm>
            <a:off x="3477576" y="1410740"/>
            <a:ext cx="3869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3010133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72362"/>
            <a:ext cx="10730204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556" y="-108335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196801" cy="321169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016861" y="1689410"/>
            <a:ext cx="87847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 đề 5 : LÀM QUEN VỚI HÌNH </a:t>
            </a:r>
            <a:r>
              <a:rPr lang="en-US" sz="4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PHẳNG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1462129" y="2699397"/>
            <a:ext cx="10182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25: ĐIỂM, ĐOẠN THẲNG, ĐƯỜNG THẲNG,</a:t>
            </a:r>
          </a:p>
          <a:p>
            <a:pPr algn="ctr"/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 CONG, BA ĐIỂM THẲNG HÀNG</a:t>
            </a:r>
            <a:endParaRPr lang="zh-CN" alt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5424311" y="4218619"/>
            <a:ext cx="2032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 2</a:t>
            </a:r>
            <a:endParaRPr lang="zh-CN" altLang="en-US" sz="4800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B368E-6B68-45EE-9D3F-EC0B4567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D4AD7-5324-474E-883A-51574555E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E460B9-44A1-4F6A-90BE-E411B5D04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9" y="0"/>
            <a:ext cx="12042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69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9990377" cy="1105308"/>
            <a:chOff x="774356" y="888444"/>
            <a:chExt cx="9990377" cy="1105308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859653" y="1039645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3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708967" y="2420174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3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hàng</a:t>
              </a:r>
              <a:endPara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2362849" y="3813929"/>
            <a:ext cx="10210371" cy="1140500"/>
            <a:chOff x="778314" y="3315253"/>
            <a:chExt cx="10210371" cy="1140500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3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thực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tế</a:t>
              </a:r>
              <a:endPara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966" y="160034"/>
            <a:ext cx="2451194" cy="9906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9" t="31458" r="18001" b="8266"/>
          <a:stretch/>
        </p:blipFill>
        <p:spPr bwMode="auto">
          <a:xfrm>
            <a:off x="1011168" y="1150634"/>
            <a:ext cx="9899866" cy="534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60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8" t="39167" r="25882" b="29316"/>
          <a:stretch/>
        </p:blipFill>
        <p:spPr bwMode="auto">
          <a:xfrm>
            <a:off x="1856792" y="1416923"/>
            <a:ext cx="8417850" cy="304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4331" y="151216"/>
            <a:ext cx="2655645" cy="9857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501619" y="4491573"/>
            <a:ext cx="8231833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Kể tên đường thẳng có trong hình vẽ: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501618" y="5322570"/>
            <a:ext cx="8231833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Kể tên đường cong có trong hình vẽ: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19531" y="1396494"/>
            <a:ext cx="609600" cy="609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791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8" t="36735" r="18031" b="34948"/>
          <a:stretch/>
        </p:blipFill>
        <p:spPr bwMode="auto">
          <a:xfrm>
            <a:off x="1978089" y="1371599"/>
            <a:ext cx="8098972" cy="207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1024133" y="3950398"/>
            <a:ext cx="8231833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hình vẽ: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 điểm A, B, C thẳng hàng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 điểm D, E, G thẳng hàng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186125" y="4783683"/>
            <a:ext cx="640080" cy="641754"/>
          </a:xfrm>
          <a:prstGeom prst="round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219405" y="5420458"/>
            <a:ext cx="640080" cy="641754"/>
          </a:xfrm>
          <a:prstGeom prst="round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180528" y="4783683"/>
            <a:ext cx="640080" cy="6417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219405" y="5425437"/>
            <a:ext cx="640080" cy="6417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59589" y="272366"/>
            <a:ext cx="1826207" cy="609600"/>
            <a:chOff x="228600" y="190500"/>
            <a:chExt cx="1826207" cy="609600"/>
          </a:xfrm>
        </p:grpSpPr>
        <p:sp>
          <p:nvSpPr>
            <p:cNvPr id="10" name="Rounded Rectangle 9"/>
            <p:cNvSpPr/>
            <p:nvPr/>
          </p:nvSpPr>
          <p:spPr>
            <a:xfrm>
              <a:off x="649514" y="228600"/>
              <a:ext cx="1405293" cy="53340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b="1" dirty="0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Đ, 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190500"/>
              <a:ext cx="6096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98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7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59589" y="272366"/>
            <a:ext cx="8973456" cy="609600"/>
            <a:chOff x="228600" y="190500"/>
            <a:chExt cx="8152362" cy="609600"/>
          </a:xfrm>
        </p:grpSpPr>
        <p:sp>
          <p:nvSpPr>
            <p:cNvPr id="3" name="Rounded Rectangle 2"/>
            <p:cNvSpPr/>
            <p:nvPr/>
          </p:nvSpPr>
          <p:spPr>
            <a:xfrm>
              <a:off x="649514" y="228600"/>
              <a:ext cx="7731448" cy="53340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b="1" dirty="0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 tên ba điểm thẳng hàng trong hình vẽ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228600" y="190500"/>
              <a:ext cx="6096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9" t="44643" r="27395" b="19898"/>
          <a:stretch/>
        </p:blipFill>
        <p:spPr bwMode="auto">
          <a:xfrm>
            <a:off x="3340359" y="1474237"/>
            <a:ext cx="5915608" cy="259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1024134" y="4467130"/>
            <a:ext cx="8231833" cy="1468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 điểm thẳng hàng trong hình vẽ: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A, H, M và B, M, C</a:t>
            </a:r>
          </a:p>
        </p:txBody>
      </p:sp>
    </p:spTree>
    <p:extLst>
      <p:ext uri="{BB962C8B-B14F-4D97-AF65-F5344CB8AC3E}">
        <p14:creationId xmlns:p14="http://schemas.microsoft.com/office/powerpoint/2010/main" val="103653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5" t="34439" r="19328" b="14540"/>
          <a:stretch/>
        </p:blipFill>
        <p:spPr bwMode="auto">
          <a:xfrm>
            <a:off x="167949" y="1959429"/>
            <a:ext cx="6985550" cy="315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159589" y="272366"/>
            <a:ext cx="9234711" cy="996597"/>
            <a:chOff x="228600" y="190500"/>
            <a:chExt cx="8389712" cy="996597"/>
          </a:xfrm>
        </p:grpSpPr>
        <p:sp>
          <p:nvSpPr>
            <p:cNvPr id="4" name="Rounded Rectangle 3"/>
            <p:cNvSpPr/>
            <p:nvPr/>
          </p:nvSpPr>
          <p:spPr>
            <a:xfrm>
              <a:off x="649513" y="228599"/>
              <a:ext cx="7968799" cy="958498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 một đường thẳng, một đường cong, </a:t>
              </a:r>
            </a:p>
            <a:p>
              <a:pPr algn="ctr"/>
              <a:r>
                <a:rPr lang="en-US" sz="3200" b="1" dirty="0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ba cây thẳng hàng trong hình dưới đây.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228600" y="190500"/>
              <a:ext cx="6096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7480917" y="1767034"/>
            <a:ext cx="4256993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Một đường thẳng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657599" y="4086808"/>
            <a:ext cx="1754156" cy="709127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7480917" y="2598031"/>
            <a:ext cx="4256993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Một đường cong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Arc 9"/>
          <p:cNvSpPr/>
          <p:nvPr/>
        </p:nvSpPr>
        <p:spPr>
          <a:xfrm rot="18023279">
            <a:off x="2534688" y="3803505"/>
            <a:ext cx="3311621" cy="2273314"/>
          </a:xfrm>
          <a:prstGeom prst="arc">
            <a:avLst>
              <a:gd name="adj1" fmla="val 16200000"/>
              <a:gd name="adj2" fmla="val 21553189"/>
            </a:avLst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7480916" y="3536303"/>
            <a:ext cx="4711084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Ba cây thẳng hàng.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90498" y="3088436"/>
            <a:ext cx="2434237" cy="643809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24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238</Words>
  <Application>Microsoft Office PowerPoint</Application>
  <PresentationFormat>Widescreen</PresentationFormat>
  <Paragraphs>38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Ms Quyen</cp:lastModifiedBy>
  <cp:revision>187</cp:revision>
  <dcterms:created xsi:type="dcterms:W3CDTF">2021-05-29T04:05:18Z</dcterms:created>
  <dcterms:modified xsi:type="dcterms:W3CDTF">2021-12-05T16:08:19Z</dcterms:modified>
</cp:coreProperties>
</file>