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14B4-164D-455D-A71F-8468365A56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394F7C-61EB-4205-93B7-0655A80DD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6EAF94-572C-4D4E-8E7D-2282A0A40D99}"/>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5" name="Footer Placeholder 4">
            <a:extLst>
              <a:ext uri="{FF2B5EF4-FFF2-40B4-BE49-F238E27FC236}">
                <a16:creationId xmlns:a16="http://schemas.microsoft.com/office/drawing/2014/main" id="{1E2085F8-8E5A-47CA-A4B6-BC47B3134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3DBA6-C672-479F-B861-FA5C40E3FDC6}"/>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182639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3C5F-83F1-4B4E-9D1F-64618DEC5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9E424-6480-4A1E-B2C6-6B0B237E45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DFEBB-C400-41DD-8EFD-7E50DE8F90A4}"/>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5" name="Footer Placeholder 4">
            <a:extLst>
              <a:ext uri="{FF2B5EF4-FFF2-40B4-BE49-F238E27FC236}">
                <a16:creationId xmlns:a16="http://schemas.microsoft.com/office/drawing/2014/main" id="{643AC562-FCED-4B1C-A3EF-2652BE6DA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D719C-B8C6-4253-B90C-1FADB3DFEF02}"/>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225834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03150-B95A-4427-A514-5E65CF93AD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873FE-4F00-495B-B8B3-B9AFDC630C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0C429-CCB4-40D7-9EBC-2DE839303276}"/>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5" name="Footer Placeholder 4">
            <a:extLst>
              <a:ext uri="{FF2B5EF4-FFF2-40B4-BE49-F238E27FC236}">
                <a16:creationId xmlns:a16="http://schemas.microsoft.com/office/drawing/2014/main" id="{AECE0591-4AD4-4CA0-8699-C0B5971C4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E0556-F5C5-4F75-87AB-CA19CA454753}"/>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141445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E59B-BE13-4F0D-A3B0-65AD345F8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FBF62-ADB7-4454-AA6C-B54EC869F3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6936D-C607-4C66-814F-93E5CB371FEE}"/>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5" name="Footer Placeholder 4">
            <a:extLst>
              <a:ext uri="{FF2B5EF4-FFF2-40B4-BE49-F238E27FC236}">
                <a16:creationId xmlns:a16="http://schemas.microsoft.com/office/drawing/2014/main" id="{D6F3DF47-0E7C-4E83-B97D-6EFE91388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F6526-84BA-4E15-80C4-E92087B52C9B}"/>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73484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C6E9F-023D-40D6-AC28-18E25703B4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DCEE2-1AB6-450A-A37C-2676F220A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85D979-BB78-4F77-9018-12EF1E707F0F}"/>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5" name="Footer Placeholder 4">
            <a:extLst>
              <a:ext uri="{FF2B5EF4-FFF2-40B4-BE49-F238E27FC236}">
                <a16:creationId xmlns:a16="http://schemas.microsoft.com/office/drawing/2014/main" id="{E784CC22-7989-414A-848F-3AA0F92CA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60EF4-F587-47B8-8B61-18FF0EB6E6C2}"/>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94828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D60A-3480-4251-B668-478D0EEF9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73C9EC-320F-48C5-99C7-3174D3F197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6B090E-0779-4665-9287-CC4025DFA8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457077-E780-4A78-B12C-F959814AC49F}"/>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6" name="Footer Placeholder 5">
            <a:extLst>
              <a:ext uri="{FF2B5EF4-FFF2-40B4-BE49-F238E27FC236}">
                <a16:creationId xmlns:a16="http://schemas.microsoft.com/office/drawing/2014/main" id="{9FC4494E-9A95-4ACD-AA52-FE94D30FC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17999-66F8-4F2A-BDD0-7CD54466CF12}"/>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180667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6662-2891-4023-B9B6-081925433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05BF4B-A145-4B4A-B24B-A94DD7123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EFC6E-5385-449A-8FEE-BA95736B12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2613DA-0FA9-4214-8269-69BF86F2E6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9DA3A2-13BB-44D0-8591-25176F9821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6A906-F9D0-4FB0-B6C1-DDA7871B02CF}"/>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8" name="Footer Placeholder 7">
            <a:extLst>
              <a:ext uri="{FF2B5EF4-FFF2-40B4-BE49-F238E27FC236}">
                <a16:creationId xmlns:a16="http://schemas.microsoft.com/office/drawing/2014/main" id="{D59B92A9-E3D1-4449-B91D-528C319D6B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224FE5-9FC2-4393-A6F4-8656C9CAC2EF}"/>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310100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6056-D2BF-4C3A-8CDD-42A0A934F9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AD5791-DC7F-40B4-86DF-03AD80A95746}"/>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4" name="Footer Placeholder 3">
            <a:extLst>
              <a:ext uri="{FF2B5EF4-FFF2-40B4-BE49-F238E27FC236}">
                <a16:creationId xmlns:a16="http://schemas.microsoft.com/office/drawing/2014/main" id="{A331721F-A4B5-4F8E-B7B3-D22D79ABC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F379A-0F63-4FE6-8709-802443120038}"/>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8543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9DB14-05C2-4074-ACD8-21590B08147A}"/>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3" name="Footer Placeholder 2">
            <a:extLst>
              <a:ext uri="{FF2B5EF4-FFF2-40B4-BE49-F238E27FC236}">
                <a16:creationId xmlns:a16="http://schemas.microsoft.com/office/drawing/2014/main" id="{367551BF-B2B4-47EB-AFE2-1DB8B0510E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96BC6F-330F-4571-B334-628E9D6BE5A1}"/>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390917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D5AC-2BBE-4ECB-9C5F-E46A8BC407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024D7-0BA2-4453-9DAC-2B6B207653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1EA70B-8157-46B2-A4F6-4774C8B71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D4688-B2D9-4CFC-983A-CD58D61123E3}"/>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6" name="Footer Placeholder 5">
            <a:extLst>
              <a:ext uri="{FF2B5EF4-FFF2-40B4-BE49-F238E27FC236}">
                <a16:creationId xmlns:a16="http://schemas.microsoft.com/office/drawing/2014/main" id="{33D8AF1D-8A1E-4C14-8AC1-9266EAA12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77955-D2DD-48D3-87DA-1340FDAC2D1F}"/>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4497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073D-E730-4E16-9E1E-63B915964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A4A7B6-6A95-4837-9DE4-1BA49E3BF8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208A65-55DC-43D3-B5FF-FEE926A9D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1AF80-2F37-45F1-882E-44477E6FAC3E}"/>
              </a:ext>
            </a:extLst>
          </p:cNvPr>
          <p:cNvSpPr>
            <a:spLocks noGrp="1"/>
          </p:cNvSpPr>
          <p:nvPr>
            <p:ph type="dt" sz="half" idx="10"/>
          </p:nvPr>
        </p:nvSpPr>
        <p:spPr/>
        <p:txBody>
          <a:bodyPr/>
          <a:lstStyle/>
          <a:p>
            <a:fld id="{4694F9B7-51DC-4BA5-A77E-FB2DA0E39F4F}" type="datetimeFigureOut">
              <a:rPr lang="en-US" smtClean="0"/>
              <a:t>11/28/2021</a:t>
            </a:fld>
            <a:endParaRPr lang="en-US"/>
          </a:p>
        </p:txBody>
      </p:sp>
      <p:sp>
        <p:nvSpPr>
          <p:cNvPr id="6" name="Footer Placeholder 5">
            <a:extLst>
              <a:ext uri="{FF2B5EF4-FFF2-40B4-BE49-F238E27FC236}">
                <a16:creationId xmlns:a16="http://schemas.microsoft.com/office/drawing/2014/main" id="{67724BAC-21FF-42B4-8F59-BC18E55DD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B54F9-654F-4C8A-B973-37921D6041B4}"/>
              </a:ext>
            </a:extLst>
          </p:cNvPr>
          <p:cNvSpPr>
            <a:spLocks noGrp="1"/>
          </p:cNvSpPr>
          <p:nvPr>
            <p:ph type="sldNum" sz="quarter" idx="12"/>
          </p:nvPr>
        </p:nvSpPr>
        <p:spPr/>
        <p:txBody>
          <a:bodyPr/>
          <a:lstStyle/>
          <a:p>
            <a:fld id="{14AA9562-7B8B-4204-9612-6517F6F3BC35}" type="slidenum">
              <a:rPr lang="en-US" smtClean="0"/>
              <a:t>‹#›</a:t>
            </a:fld>
            <a:endParaRPr lang="en-US"/>
          </a:p>
        </p:txBody>
      </p:sp>
    </p:spTree>
    <p:extLst>
      <p:ext uri="{BB962C8B-B14F-4D97-AF65-F5344CB8AC3E}">
        <p14:creationId xmlns:p14="http://schemas.microsoft.com/office/powerpoint/2010/main" val="354448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C7A32F-8CA1-4D37-9D48-CB8F81633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274660-0A2A-4C88-B36B-E0FF632AF2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869DE-4FB1-4261-98EF-1D151A4E4D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4F9B7-51DC-4BA5-A77E-FB2DA0E39F4F}" type="datetimeFigureOut">
              <a:rPr lang="en-US" smtClean="0"/>
              <a:t>11/28/2021</a:t>
            </a:fld>
            <a:endParaRPr lang="en-US"/>
          </a:p>
        </p:txBody>
      </p:sp>
      <p:sp>
        <p:nvSpPr>
          <p:cNvPr id="5" name="Footer Placeholder 4">
            <a:extLst>
              <a:ext uri="{FF2B5EF4-FFF2-40B4-BE49-F238E27FC236}">
                <a16:creationId xmlns:a16="http://schemas.microsoft.com/office/drawing/2014/main" id="{7224C815-A519-4428-AFB0-4AFD2C3B8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51DC8A-62FE-46AA-8ECA-7F0C7C4AE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A9562-7B8B-4204-9612-6517F6F3BC35}" type="slidenum">
              <a:rPr lang="en-US" smtClean="0"/>
              <a:t>‹#›</a:t>
            </a:fld>
            <a:endParaRPr lang="en-US"/>
          </a:p>
        </p:txBody>
      </p:sp>
    </p:spTree>
    <p:extLst>
      <p:ext uri="{BB962C8B-B14F-4D97-AF65-F5344CB8AC3E}">
        <p14:creationId xmlns:p14="http://schemas.microsoft.com/office/powerpoint/2010/main" val="122928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53">
            <a:extLst>
              <a:ext uri="{FF2B5EF4-FFF2-40B4-BE49-F238E27FC236}">
                <a16:creationId xmlns:a16="http://schemas.microsoft.com/office/drawing/2014/main" id="{685D73B9-30A7-4506-8327-A6D9AF782AE0}"/>
              </a:ext>
            </a:extLst>
          </p:cNvPr>
          <p:cNvSpPr/>
          <p:nvPr/>
        </p:nvSpPr>
        <p:spPr>
          <a:xfrm rot="120000">
            <a:off x="2137318" y="1641479"/>
            <a:ext cx="7917364" cy="3267895"/>
          </a:xfrm>
          <a:prstGeom prst="roundRect">
            <a:avLst>
              <a:gd name="adj" fmla="val 12364"/>
            </a:avLst>
          </a:prstGeom>
          <a:solidFill>
            <a:schemeClr val="bg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a:extLst>
              <a:ext uri="{FF2B5EF4-FFF2-40B4-BE49-F238E27FC236}">
                <a16:creationId xmlns:a16="http://schemas.microsoft.com/office/drawing/2014/main" id="{7CC0D68F-0C6A-474A-AAE4-3A9AB75A9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425" y="543231"/>
            <a:ext cx="1433052" cy="1433052"/>
          </a:xfrm>
          <a:prstGeom prst="rect">
            <a:avLst/>
          </a:prstGeom>
        </p:spPr>
      </p:pic>
      <p:sp>
        <p:nvSpPr>
          <p:cNvPr id="7" name="TextBox 6">
            <a:extLst>
              <a:ext uri="{FF2B5EF4-FFF2-40B4-BE49-F238E27FC236}">
                <a16:creationId xmlns:a16="http://schemas.microsoft.com/office/drawing/2014/main" id="{D9533AC4-23BB-4434-AAED-6E96B1ED91F3}"/>
              </a:ext>
            </a:extLst>
          </p:cNvPr>
          <p:cNvSpPr txBox="1"/>
          <p:nvPr/>
        </p:nvSpPr>
        <p:spPr>
          <a:xfrm>
            <a:off x="3272340" y="2483484"/>
            <a:ext cx="5989140" cy="1569660"/>
          </a:xfrm>
          <a:prstGeom prst="rect">
            <a:avLst/>
          </a:prstGeom>
          <a:noFill/>
        </p:spPr>
        <p:txBody>
          <a:bodyPr wrap="non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TOÁN</a:t>
            </a:r>
          </a:p>
        </p:txBody>
      </p:sp>
      <p:sp>
        <p:nvSpPr>
          <p:cNvPr id="8" name="TextBox 7">
            <a:extLst>
              <a:ext uri="{FF2B5EF4-FFF2-40B4-BE49-F238E27FC236}">
                <a16:creationId xmlns:a16="http://schemas.microsoft.com/office/drawing/2014/main" id="{D3EB70EE-3F31-4D62-AC99-9E14D95F9F4F}"/>
              </a:ext>
            </a:extLst>
          </p:cNvPr>
          <p:cNvSpPr txBox="1"/>
          <p:nvPr/>
        </p:nvSpPr>
        <p:spPr>
          <a:xfrm>
            <a:off x="4331925" y="702817"/>
            <a:ext cx="3869970" cy="830997"/>
          </a:xfrm>
          <a:prstGeom prst="rect">
            <a:avLst/>
          </a:prstGeom>
          <a:noFill/>
        </p:spPr>
        <p:txBody>
          <a:bodyPr wrap="none" rtlCol="0">
            <a:spAutoFit/>
          </a:bodyPr>
          <a:lstStyle/>
          <a:p>
            <a:pPr algn="ctr"/>
            <a:r>
              <a:rPr lang="en-US" sz="24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4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pic>
        <p:nvPicPr>
          <p:cNvPr id="10" name="图片 6">
            <a:extLst>
              <a:ext uri="{FF2B5EF4-FFF2-40B4-BE49-F238E27FC236}">
                <a16:creationId xmlns:a16="http://schemas.microsoft.com/office/drawing/2014/main" id="{DB6E8E07-1B13-40CF-B1F7-00E5C06DE2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89176"/>
            <a:ext cx="12192000" cy="1568824"/>
          </a:xfrm>
          <a:prstGeom prst="rect">
            <a:avLst/>
          </a:prstGeom>
        </p:spPr>
      </p:pic>
      <p:pic>
        <p:nvPicPr>
          <p:cNvPr id="11" name="图片 9">
            <a:extLst>
              <a:ext uri="{FF2B5EF4-FFF2-40B4-BE49-F238E27FC236}">
                <a16:creationId xmlns:a16="http://schemas.microsoft.com/office/drawing/2014/main" id="{30EEEF51-4C12-4B8D-BBEE-B05A4D0B0C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7690" y="4009975"/>
            <a:ext cx="3200400" cy="3039035"/>
          </a:xfrm>
          <a:prstGeom prst="rect">
            <a:avLst/>
          </a:prstGeom>
        </p:spPr>
      </p:pic>
      <p:pic>
        <p:nvPicPr>
          <p:cNvPr id="9" name="图片 10">
            <a:extLst>
              <a:ext uri="{FF2B5EF4-FFF2-40B4-BE49-F238E27FC236}">
                <a16:creationId xmlns:a16="http://schemas.microsoft.com/office/drawing/2014/main" id="{E4FCD79F-8334-4DBD-B327-9A093E91E52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05251" y="3429000"/>
            <a:ext cx="2263295" cy="3827929"/>
          </a:xfrm>
          <a:prstGeom prst="rect">
            <a:avLst/>
          </a:prstGeom>
        </p:spPr>
      </p:pic>
    </p:spTree>
    <p:extLst>
      <p:ext uri="{BB962C8B-B14F-4D97-AF65-F5344CB8AC3E}">
        <p14:creationId xmlns:p14="http://schemas.microsoft.com/office/powerpoint/2010/main" val="293526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86A656-E364-406E-AA4B-76EB738E6CDF}"/>
              </a:ext>
            </a:extLst>
          </p:cNvPr>
          <p:cNvSpPr txBox="1"/>
          <p:nvPr/>
        </p:nvSpPr>
        <p:spPr>
          <a:xfrm>
            <a:off x="406935" y="1923825"/>
            <a:ext cx="11378129" cy="1261884"/>
          </a:xfrm>
          <a:prstGeom prst="rect">
            <a:avLst/>
          </a:prstGeom>
          <a:noFill/>
        </p:spPr>
        <p:txBody>
          <a:bodyPr wrap="square">
            <a:spAutoFit/>
          </a:bodyPr>
          <a:lstStyle/>
          <a:p>
            <a:pPr algn="ctr">
              <a:defRPr/>
            </a:pPr>
            <a:r>
              <a:rPr lang="en-US" sz="4400" spc="100" err="1">
                <a:ln w="22225">
                  <a:solidFill>
                    <a:srgbClr val="FF0000"/>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400" spc="100">
                <a:ln w="22225">
                  <a:solidFill>
                    <a:srgbClr val="FF0000"/>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24: LUYỆN TẬP CHUNG</a:t>
            </a:r>
            <a:endParaRPr lang="en-US" sz="4400" spc="100" dirty="0">
              <a:ln w="22225">
                <a:solidFill>
                  <a:srgbClr val="FF0000"/>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a:defRPr/>
            </a:pPr>
            <a:r>
              <a:rPr lang="en-US" sz="3200" i="1" spc="100">
                <a:ln w="22225">
                  <a:solidFill>
                    <a:srgbClr val="FF0000"/>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(Trang 95) </a:t>
            </a:r>
            <a:endParaRPr lang="en-US" sz="3200" i="1" spc="100" dirty="0">
              <a:ln w="22225">
                <a:solidFill>
                  <a:srgbClr val="FF0000"/>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图片 6">
            <a:extLst>
              <a:ext uri="{FF2B5EF4-FFF2-40B4-BE49-F238E27FC236}">
                <a16:creationId xmlns:a16="http://schemas.microsoft.com/office/drawing/2014/main" id="{A6ED0CB2-C682-478F-8B69-8141F11AF7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289176"/>
            <a:ext cx="12192000" cy="1568824"/>
          </a:xfrm>
          <a:prstGeom prst="rect">
            <a:avLst/>
          </a:prstGeom>
        </p:spPr>
      </p:pic>
      <p:pic>
        <p:nvPicPr>
          <p:cNvPr id="4" name="图片 9">
            <a:extLst>
              <a:ext uri="{FF2B5EF4-FFF2-40B4-BE49-F238E27FC236}">
                <a16:creationId xmlns:a16="http://schemas.microsoft.com/office/drawing/2014/main" id="{4111BC82-F4DC-4A22-9B5A-F24AFA675D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7690" y="4009975"/>
            <a:ext cx="3200400" cy="3039035"/>
          </a:xfrm>
          <a:prstGeom prst="rect">
            <a:avLst/>
          </a:prstGeom>
        </p:spPr>
      </p:pic>
      <p:pic>
        <p:nvPicPr>
          <p:cNvPr id="5" name="图片 10">
            <a:extLst>
              <a:ext uri="{FF2B5EF4-FFF2-40B4-BE49-F238E27FC236}">
                <a16:creationId xmlns:a16="http://schemas.microsoft.com/office/drawing/2014/main" id="{EF6CCD9F-91B2-4476-A84C-A0518246BA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05251" y="3429000"/>
            <a:ext cx="2263295" cy="3827929"/>
          </a:xfrm>
          <a:prstGeom prst="rect">
            <a:avLst/>
          </a:prstGeom>
        </p:spPr>
      </p:pic>
    </p:spTree>
    <p:extLst>
      <p:ext uri="{BB962C8B-B14F-4D97-AF65-F5344CB8AC3E}">
        <p14:creationId xmlns:p14="http://schemas.microsoft.com/office/powerpoint/2010/main" val="143436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FED1B67B-6EAA-409C-AA57-40180EEE7DC2}"/>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54" name="Oval 53">
            <a:extLst>
              <a:ext uri="{FF2B5EF4-FFF2-40B4-BE49-F238E27FC236}">
                <a16:creationId xmlns:a16="http://schemas.microsoft.com/office/drawing/2014/main" id="{40B6275F-0DE1-4FDA-BCD5-0DB005E3B1D2}"/>
              </a:ext>
            </a:extLst>
          </p:cNvPr>
          <p:cNvSpPr/>
          <p:nvPr/>
        </p:nvSpPr>
        <p:spPr>
          <a:xfrm>
            <a:off x="1631530" y="151356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5" name="TextBox 54">
            <a:extLst>
              <a:ext uri="{FF2B5EF4-FFF2-40B4-BE49-F238E27FC236}">
                <a16:creationId xmlns:a16="http://schemas.microsoft.com/office/drawing/2014/main" id="{61BA8702-71C4-44AF-BB8D-863A99AF6784}"/>
              </a:ext>
            </a:extLst>
          </p:cNvPr>
          <p:cNvSpPr txBox="1"/>
          <p:nvPr/>
        </p:nvSpPr>
        <p:spPr>
          <a:xfrm>
            <a:off x="2078762" y="1513569"/>
            <a:ext cx="2372765" cy="461665"/>
          </a:xfrm>
          <a:prstGeom prst="rect">
            <a:avLst/>
          </a:prstGeom>
          <a:noFill/>
        </p:spPr>
        <p:txBody>
          <a:bodyPr wrap="none" rtlCol="0">
            <a:spAutoFit/>
          </a:bodyPr>
          <a:lstStyle/>
          <a:p>
            <a:r>
              <a:rPr lang="vi-VN" sz="2400" dirty="0"/>
              <a:t>Đặt tính rồi tính.</a:t>
            </a:r>
          </a:p>
        </p:txBody>
      </p:sp>
      <p:grpSp>
        <p:nvGrpSpPr>
          <p:cNvPr id="56" name="Group 55">
            <a:extLst>
              <a:ext uri="{FF2B5EF4-FFF2-40B4-BE49-F238E27FC236}">
                <a16:creationId xmlns:a16="http://schemas.microsoft.com/office/drawing/2014/main" id="{5B9A9D49-D7B8-49D0-969E-CD2F34858B64}"/>
              </a:ext>
            </a:extLst>
          </p:cNvPr>
          <p:cNvGrpSpPr/>
          <p:nvPr/>
        </p:nvGrpSpPr>
        <p:grpSpPr>
          <a:xfrm>
            <a:off x="2442212" y="2605386"/>
            <a:ext cx="7616049" cy="658838"/>
            <a:chOff x="1824226" y="3918823"/>
            <a:chExt cx="7616049" cy="658838"/>
          </a:xfrm>
        </p:grpSpPr>
        <p:sp>
          <p:nvSpPr>
            <p:cNvPr id="57" name="Rectangle 56">
              <a:extLst>
                <a:ext uri="{FF2B5EF4-FFF2-40B4-BE49-F238E27FC236}">
                  <a16:creationId xmlns:a16="http://schemas.microsoft.com/office/drawing/2014/main" id="{678CB665-9E82-40BD-A202-FAFABF874B38}"/>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58" name="Rectangle 57">
              <a:extLst>
                <a:ext uri="{FF2B5EF4-FFF2-40B4-BE49-F238E27FC236}">
                  <a16:creationId xmlns:a16="http://schemas.microsoft.com/office/drawing/2014/main" id="{004D5BC1-3A96-465B-A55B-421268942CD6}"/>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59" name="Rectangle 58">
              <a:extLst>
                <a:ext uri="{FF2B5EF4-FFF2-40B4-BE49-F238E27FC236}">
                  <a16:creationId xmlns:a16="http://schemas.microsoft.com/office/drawing/2014/main" id="{2D0F4E43-3B86-4630-AA97-08DF538183C0}"/>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60" name="Rectangle 59">
              <a:extLst>
                <a:ext uri="{FF2B5EF4-FFF2-40B4-BE49-F238E27FC236}">
                  <a16:creationId xmlns:a16="http://schemas.microsoft.com/office/drawing/2014/main" id="{F5E7E152-5A9D-4801-8AFB-428A14E6EF3C}"/>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61" name="Group 60">
            <a:extLst>
              <a:ext uri="{FF2B5EF4-FFF2-40B4-BE49-F238E27FC236}">
                <a16:creationId xmlns:a16="http://schemas.microsoft.com/office/drawing/2014/main" id="{8C7CED96-0B28-4FD7-9D79-0E519F8A84E8}"/>
              </a:ext>
            </a:extLst>
          </p:cNvPr>
          <p:cNvGrpSpPr/>
          <p:nvPr/>
        </p:nvGrpSpPr>
        <p:grpSpPr>
          <a:xfrm>
            <a:off x="2541759" y="3108029"/>
            <a:ext cx="837249" cy="1312215"/>
            <a:chOff x="1933616" y="4498692"/>
            <a:chExt cx="837249" cy="1312215"/>
          </a:xfrm>
        </p:grpSpPr>
        <p:sp>
          <p:nvSpPr>
            <p:cNvPr id="62" name="TextBox 61">
              <a:extLst>
                <a:ext uri="{FF2B5EF4-FFF2-40B4-BE49-F238E27FC236}">
                  <a16:creationId xmlns:a16="http://schemas.microsoft.com/office/drawing/2014/main" id="{2876D0D8-3C43-4D22-A4BB-65F04A4957E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63" name="TextBox 62">
              <a:extLst>
                <a:ext uri="{FF2B5EF4-FFF2-40B4-BE49-F238E27FC236}">
                  <a16:creationId xmlns:a16="http://schemas.microsoft.com/office/drawing/2014/main" id="{D8115915-F4F4-4FBC-872D-F3E98CF0CA3B}"/>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4" name="Straight Connector 63">
              <a:extLst>
                <a:ext uri="{FF2B5EF4-FFF2-40B4-BE49-F238E27FC236}">
                  <a16:creationId xmlns:a16="http://schemas.microsoft.com/office/drawing/2014/main" id="{4955A0C0-2B1B-48D4-87CF-20ECCDB0305F}"/>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2E5FA9D4-D2FC-4A00-9FCF-39AFEFDF34E2}"/>
              </a:ext>
            </a:extLst>
          </p:cNvPr>
          <p:cNvGrpSpPr/>
          <p:nvPr/>
        </p:nvGrpSpPr>
        <p:grpSpPr>
          <a:xfrm>
            <a:off x="4624600" y="3100979"/>
            <a:ext cx="837249" cy="1312215"/>
            <a:chOff x="1933616" y="4498692"/>
            <a:chExt cx="837249" cy="1312215"/>
          </a:xfrm>
        </p:grpSpPr>
        <p:sp>
          <p:nvSpPr>
            <p:cNvPr id="66" name="TextBox 65">
              <a:extLst>
                <a:ext uri="{FF2B5EF4-FFF2-40B4-BE49-F238E27FC236}">
                  <a16:creationId xmlns:a16="http://schemas.microsoft.com/office/drawing/2014/main" id="{23279240-1CCF-4591-B51E-B79220FB1461}"/>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67" name="TextBox 66">
              <a:extLst>
                <a:ext uri="{FF2B5EF4-FFF2-40B4-BE49-F238E27FC236}">
                  <a16:creationId xmlns:a16="http://schemas.microsoft.com/office/drawing/2014/main" id="{E2D91CD9-B511-4C4F-AB60-2941F81294BF}"/>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8" name="Straight Connector 67">
              <a:extLst>
                <a:ext uri="{FF2B5EF4-FFF2-40B4-BE49-F238E27FC236}">
                  <a16:creationId xmlns:a16="http://schemas.microsoft.com/office/drawing/2014/main" id="{35EDCE51-DF00-4848-9355-0F932ABFC8A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23F080E9-D340-4AE5-B0F6-97A016C5D224}"/>
              </a:ext>
            </a:extLst>
          </p:cNvPr>
          <p:cNvGrpSpPr/>
          <p:nvPr/>
        </p:nvGrpSpPr>
        <p:grpSpPr>
          <a:xfrm>
            <a:off x="6707441" y="3108029"/>
            <a:ext cx="837249" cy="1312215"/>
            <a:chOff x="1933616" y="4498692"/>
            <a:chExt cx="837249" cy="1312215"/>
          </a:xfrm>
        </p:grpSpPr>
        <p:sp>
          <p:nvSpPr>
            <p:cNvPr id="70" name="TextBox 69">
              <a:extLst>
                <a:ext uri="{FF2B5EF4-FFF2-40B4-BE49-F238E27FC236}">
                  <a16:creationId xmlns:a16="http://schemas.microsoft.com/office/drawing/2014/main" id="{27C8267D-56DC-426C-951A-CD9035B891C9}"/>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71" name="TextBox 70">
              <a:extLst>
                <a:ext uri="{FF2B5EF4-FFF2-40B4-BE49-F238E27FC236}">
                  <a16:creationId xmlns:a16="http://schemas.microsoft.com/office/drawing/2014/main" id="{A2397D72-A404-4529-A46B-4BB82875423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2" name="Straight Connector 71">
              <a:extLst>
                <a:ext uri="{FF2B5EF4-FFF2-40B4-BE49-F238E27FC236}">
                  <a16:creationId xmlns:a16="http://schemas.microsoft.com/office/drawing/2014/main" id="{72D18F69-0DE3-4846-9EF1-6527F1C1C6B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D0F1FDDF-73EA-4799-A487-FAEF03C8E74B}"/>
              </a:ext>
            </a:extLst>
          </p:cNvPr>
          <p:cNvGrpSpPr/>
          <p:nvPr/>
        </p:nvGrpSpPr>
        <p:grpSpPr>
          <a:xfrm>
            <a:off x="8790282" y="3100979"/>
            <a:ext cx="837249" cy="1312215"/>
            <a:chOff x="1933616" y="4498692"/>
            <a:chExt cx="837249" cy="1312215"/>
          </a:xfrm>
        </p:grpSpPr>
        <p:sp>
          <p:nvSpPr>
            <p:cNvPr id="74" name="TextBox 73">
              <a:extLst>
                <a:ext uri="{FF2B5EF4-FFF2-40B4-BE49-F238E27FC236}">
                  <a16:creationId xmlns:a16="http://schemas.microsoft.com/office/drawing/2014/main" id="{F97C91AF-0E59-4DD5-9271-F469AF88CE6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5" name="TextBox 74">
              <a:extLst>
                <a:ext uri="{FF2B5EF4-FFF2-40B4-BE49-F238E27FC236}">
                  <a16:creationId xmlns:a16="http://schemas.microsoft.com/office/drawing/2014/main" id="{3698B54F-346C-44D1-89C3-D01927CEFA1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6" name="Straight Connector 75">
              <a:extLst>
                <a:ext uri="{FF2B5EF4-FFF2-40B4-BE49-F238E27FC236}">
                  <a16:creationId xmlns:a16="http://schemas.microsoft.com/office/drawing/2014/main" id="{0D0C66B1-89B2-43AD-808C-E9ED3C11AD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2A55DFAF-735E-472C-AC03-ABE731B1ABA9}"/>
              </a:ext>
            </a:extLst>
          </p:cNvPr>
          <p:cNvSpPr txBox="1"/>
          <p:nvPr/>
        </p:nvSpPr>
        <p:spPr>
          <a:xfrm>
            <a:off x="2739089" y="4449121"/>
            <a:ext cx="639919" cy="584775"/>
          </a:xfrm>
          <a:prstGeom prst="rect">
            <a:avLst/>
          </a:prstGeom>
          <a:noFill/>
        </p:spPr>
        <p:txBody>
          <a:bodyPr wrap="square" rtlCol="0">
            <a:spAutoFit/>
          </a:bodyPr>
          <a:lstStyle/>
          <a:p>
            <a:r>
              <a:rPr lang="vi-VN" sz="3200" b="1" dirty="0">
                <a:solidFill>
                  <a:srgbClr val="FF0000"/>
                </a:solidFill>
              </a:rPr>
              <a:t>27</a:t>
            </a:r>
          </a:p>
        </p:txBody>
      </p:sp>
      <p:sp>
        <p:nvSpPr>
          <p:cNvPr id="78" name="TextBox 77">
            <a:extLst>
              <a:ext uri="{FF2B5EF4-FFF2-40B4-BE49-F238E27FC236}">
                <a16:creationId xmlns:a16="http://schemas.microsoft.com/office/drawing/2014/main" id="{DA587CCF-BB05-415B-903A-11C2A6D2E147}"/>
              </a:ext>
            </a:extLst>
          </p:cNvPr>
          <p:cNvSpPr txBox="1"/>
          <p:nvPr/>
        </p:nvSpPr>
        <p:spPr>
          <a:xfrm>
            <a:off x="4821930" y="4418243"/>
            <a:ext cx="639919" cy="584775"/>
          </a:xfrm>
          <a:prstGeom prst="rect">
            <a:avLst/>
          </a:prstGeom>
          <a:noFill/>
        </p:spPr>
        <p:txBody>
          <a:bodyPr wrap="square" rtlCol="0">
            <a:spAutoFit/>
          </a:bodyPr>
          <a:lstStyle/>
          <a:p>
            <a:r>
              <a:rPr lang="vi-VN" sz="3200" b="1" dirty="0">
                <a:solidFill>
                  <a:srgbClr val="FF0000"/>
                </a:solidFill>
              </a:rPr>
              <a:t>37</a:t>
            </a:r>
          </a:p>
        </p:txBody>
      </p:sp>
      <p:sp>
        <p:nvSpPr>
          <p:cNvPr id="79" name="TextBox 78">
            <a:extLst>
              <a:ext uri="{FF2B5EF4-FFF2-40B4-BE49-F238E27FC236}">
                <a16:creationId xmlns:a16="http://schemas.microsoft.com/office/drawing/2014/main" id="{9F4F3267-98F9-4F3D-9BBC-39BB540D0851}"/>
              </a:ext>
            </a:extLst>
          </p:cNvPr>
          <p:cNvSpPr txBox="1"/>
          <p:nvPr/>
        </p:nvSpPr>
        <p:spPr>
          <a:xfrm>
            <a:off x="6931275" y="4449119"/>
            <a:ext cx="639919" cy="584775"/>
          </a:xfrm>
          <a:prstGeom prst="rect">
            <a:avLst/>
          </a:prstGeom>
          <a:noFill/>
        </p:spPr>
        <p:txBody>
          <a:bodyPr wrap="square" rtlCol="0">
            <a:spAutoFit/>
          </a:bodyPr>
          <a:lstStyle/>
          <a:p>
            <a:r>
              <a:rPr lang="vi-VN" sz="3200" b="1" dirty="0">
                <a:solidFill>
                  <a:srgbClr val="FF0000"/>
                </a:solidFill>
              </a:rPr>
              <a:t>48</a:t>
            </a:r>
          </a:p>
        </p:txBody>
      </p:sp>
      <p:sp>
        <p:nvSpPr>
          <p:cNvPr id="80" name="TextBox 79">
            <a:extLst>
              <a:ext uri="{FF2B5EF4-FFF2-40B4-BE49-F238E27FC236}">
                <a16:creationId xmlns:a16="http://schemas.microsoft.com/office/drawing/2014/main" id="{BC35116E-9BD7-4F13-BEA5-1A6306F7D7C7}"/>
              </a:ext>
            </a:extLst>
          </p:cNvPr>
          <p:cNvSpPr txBox="1"/>
          <p:nvPr/>
        </p:nvSpPr>
        <p:spPr>
          <a:xfrm>
            <a:off x="8987612" y="4449120"/>
            <a:ext cx="639919" cy="584775"/>
          </a:xfrm>
          <a:prstGeom prst="rect">
            <a:avLst/>
          </a:prstGeom>
          <a:noFill/>
        </p:spPr>
        <p:txBody>
          <a:bodyPr wrap="square" rtlCol="0">
            <a:spAutoFit/>
          </a:bodyPr>
          <a:lstStyle/>
          <a:p>
            <a:r>
              <a:rPr lang="vi-VN" sz="3200" b="1" dirty="0">
                <a:solidFill>
                  <a:srgbClr val="FF0000"/>
                </a:solidFill>
              </a:rPr>
              <a:t>32</a:t>
            </a:r>
          </a:p>
        </p:txBody>
      </p:sp>
    </p:spTree>
    <p:extLst>
      <p:ext uri="{BB962C8B-B14F-4D97-AF65-F5344CB8AC3E}">
        <p14:creationId xmlns:p14="http://schemas.microsoft.com/office/powerpoint/2010/main" val="193173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randombar(horizontal)">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up)">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up)">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up)">
                                      <p:cBhvr>
                                        <p:cTn id="44" dur="500"/>
                                        <p:tgtEl>
                                          <p:spTgt spid="6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p:cTn id="49" dur="500" fill="hold"/>
                                        <p:tgtEl>
                                          <p:spTgt spid="79"/>
                                        </p:tgtEl>
                                        <p:attrNameLst>
                                          <p:attrName>ppt_w</p:attrName>
                                        </p:attrNameLst>
                                      </p:cBhvr>
                                      <p:tavLst>
                                        <p:tav tm="0">
                                          <p:val>
                                            <p:fltVal val="0"/>
                                          </p:val>
                                        </p:tav>
                                        <p:tav tm="100000">
                                          <p:val>
                                            <p:strVal val="#ppt_w"/>
                                          </p:val>
                                        </p:tav>
                                      </p:tavLst>
                                    </p:anim>
                                    <p:anim calcmode="lin" valueType="num">
                                      <p:cBhvr>
                                        <p:cTn id="50" dur="500" fill="hold"/>
                                        <p:tgtEl>
                                          <p:spTgt spid="79"/>
                                        </p:tgtEl>
                                        <p:attrNameLst>
                                          <p:attrName>ppt_h</p:attrName>
                                        </p:attrNameLst>
                                      </p:cBhvr>
                                      <p:tavLst>
                                        <p:tav tm="0">
                                          <p:val>
                                            <p:fltVal val="0"/>
                                          </p:val>
                                        </p:tav>
                                        <p:tav tm="100000">
                                          <p:val>
                                            <p:strVal val="#ppt_h"/>
                                          </p:val>
                                        </p:tav>
                                      </p:tavLst>
                                    </p:anim>
                                    <p:animEffect transition="in" filter="fade">
                                      <p:cBhvr>
                                        <p:cTn id="51" dur="500"/>
                                        <p:tgtEl>
                                          <p:spTgt spid="7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up)">
                                      <p:cBhvr>
                                        <p:cTn id="56" dur="5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77" grpId="0"/>
      <p:bldP spid="78" grpId="0"/>
      <p:bldP spid="79" grpId="0"/>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TUAN\Downloads\Luyện tập 1.png">
            <a:extLst>
              <a:ext uri="{FF2B5EF4-FFF2-40B4-BE49-F238E27FC236}">
                <a16:creationId xmlns:a16="http://schemas.microsoft.com/office/drawing/2014/main" id="{D0C6D80F-360E-44D4-B458-7C12922D68F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2" name="Oval 41">
            <a:extLst>
              <a:ext uri="{FF2B5EF4-FFF2-40B4-BE49-F238E27FC236}">
                <a16:creationId xmlns:a16="http://schemas.microsoft.com/office/drawing/2014/main" id="{E9DDDBCC-8B9D-4015-9C2E-26135D043638}"/>
              </a:ext>
            </a:extLst>
          </p:cNvPr>
          <p:cNvSpPr/>
          <p:nvPr/>
        </p:nvSpPr>
        <p:spPr>
          <a:xfrm>
            <a:off x="1278737" y="187992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43" name="Group 42">
            <a:extLst>
              <a:ext uri="{FF2B5EF4-FFF2-40B4-BE49-F238E27FC236}">
                <a16:creationId xmlns:a16="http://schemas.microsoft.com/office/drawing/2014/main" id="{DAE11795-D79B-4DA5-BD4F-B650F44E02BA}"/>
              </a:ext>
            </a:extLst>
          </p:cNvPr>
          <p:cNvGrpSpPr/>
          <p:nvPr/>
        </p:nvGrpSpPr>
        <p:grpSpPr>
          <a:xfrm>
            <a:off x="1843259" y="1950540"/>
            <a:ext cx="1116312" cy="461666"/>
            <a:chOff x="1870518" y="1440653"/>
            <a:chExt cx="1116312" cy="461666"/>
          </a:xfrm>
        </p:grpSpPr>
        <p:grpSp>
          <p:nvGrpSpPr>
            <p:cNvPr id="44" name="Group 43">
              <a:extLst>
                <a:ext uri="{FF2B5EF4-FFF2-40B4-BE49-F238E27FC236}">
                  <a16:creationId xmlns:a16="http://schemas.microsoft.com/office/drawing/2014/main" id="{A6143D7F-FA92-4508-9D74-0E0A57B2C129}"/>
                </a:ext>
              </a:extLst>
            </p:cNvPr>
            <p:cNvGrpSpPr/>
            <p:nvPr/>
          </p:nvGrpSpPr>
          <p:grpSpPr>
            <a:xfrm>
              <a:off x="1870518" y="1440654"/>
              <a:ext cx="758382" cy="461665"/>
              <a:chOff x="1870518" y="1440654"/>
              <a:chExt cx="758382" cy="461665"/>
            </a:xfrm>
          </p:grpSpPr>
          <p:sp>
            <p:nvSpPr>
              <p:cNvPr id="46" name="Rectangle: Rounded Corners 45">
                <a:extLst>
                  <a:ext uri="{FF2B5EF4-FFF2-40B4-BE49-F238E27FC236}">
                    <a16:creationId xmlns:a16="http://schemas.microsoft.com/office/drawing/2014/main" id="{C70695CE-6C46-4F66-879F-9DFE7DBB65B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7" name="TextBox 46">
                <a:extLst>
                  <a:ext uri="{FF2B5EF4-FFF2-40B4-BE49-F238E27FC236}">
                    <a16:creationId xmlns:a16="http://schemas.microsoft.com/office/drawing/2014/main" id="{4D704F8A-A6AE-42ED-AB43-BC08EFE7BF7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5" name="TextBox 44">
              <a:extLst>
                <a:ext uri="{FF2B5EF4-FFF2-40B4-BE49-F238E27FC236}">
                  <a16:creationId xmlns:a16="http://schemas.microsoft.com/office/drawing/2014/main" id="{992CE61F-4F58-47BE-8C34-38DFC029BFB1}"/>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48" name="Group 47">
            <a:extLst>
              <a:ext uri="{FF2B5EF4-FFF2-40B4-BE49-F238E27FC236}">
                <a16:creationId xmlns:a16="http://schemas.microsoft.com/office/drawing/2014/main" id="{43303851-72EE-4C45-8B5F-C69FED2C46BC}"/>
              </a:ext>
            </a:extLst>
          </p:cNvPr>
          <p:cNvGrpSpPr/>
          <p:nvPr/>
        </p:nvGrpSpPr>
        <p:grpSpPr>
          <a:xfrm>
            <a:off x="2113368" y="2643881"/>
            <a:ext cx="8676309" cy="1332547"/>
            <a:chOff x="1774155" y="3838500"/>
            <a:chExt cx="8676309" cy="1332547"/>
          </a:xfrm>
        </p:grpSpPr>
        <p:sp>
          <p:nvSpPr>
            <p:cNvPr id="49" name="Oval 48">
              <a:extLst>
                <a:ext uri="{FF2B5EF4-FFF2-40B4-BE49-F238E27FC236}">
                  <a16:creationId xmlns:a16="http://schemas.microsoft.com/office/drawing/2014/main" id="{4BAA4AA1-0FCA-4292-8210-B185ECBA890D}"/>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50" name="Octagon 49">
              <a:extLst>
                <a:ext uri="{FF2B5EF4-FFF2-40B4-BE49-F238E27FC236}">
                  <a16:creationId xmlns:a16="http://schemas.microsoft.com/office/drawing/2014/main" id="{FD9B86F0-AE05-4DA8-BE29-DB18BF551098}"/>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51" name="Star: 12 Points 50">
              <a:extLst>
                <a:ext uri="{FF2B5EF4-FFF2-40B4-BE49-F238E27FC236}">
                  <a16:creationId xmlns:a16="http://schemas.microsoft.com/office/drawing/2014/main" id="{E16CFB47-5DA0-4A61-8904-6E1367617E7F}"/>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52" name="Star: 5 Points 51">
              <a:extLst>
                <a:ext uri="{FF2B5EF4-FFF2-40B4-BE49-F238E27FC236}">
                  <a16:creationId xmlns:a16="http://schemas.microsoft.com/office/drawing/2014/main" id="{7FDA761A-6278-47FA-9C6D-E81EDE60829F}"/>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53" name="Straight Arrow Connector 52">
              <a:extLst>
                <a:ext uri="{FF2B5EF4-FFF2-40B4-BE49-F238E27FC236}">
                  <a16:creationId xmlns:a16="http://schemas.microsoft.com/office/drawing/2014/main" id="{13ED8250-9EF7-4E6D-BF87-616512D27C39}"/>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FBB5ED9-EA4A-456D-9151-18A9DF7BEE62}"/>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303818F-4FD5-478F-B8B1-D944F4715563}"/>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D66597D-E62A-48ED-AF20-425408A2209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57" name="TextBox 56">
              <a:extLst>
                <a:ext uri="{FF2B5EF4-FFF2-40B4-BE49-F238E27FC236}">
                  <a16:creationId xmlns:a16="http://schemas.microsoft.com/office/drawing/2014/main" id="{4D3E4CCA-2DC7-4988-8201-292E34B17E7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58" name="TextBox 57">
              <a:extLst>
                <a:ext uri="{FF2B5EF4-FFF2-40B4-BE49-F238E27FC236}">
                  <a16:creationId xmlns:a16="http://schemas.microsoft.com/office/drawing/2014/main" id="{A2B949BA-62CB-43D9-8AF2-AD52E6479A8F}"/>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59" name="Octagon 58">
            <a:extLst>
              <a:ext uri="{FF2B5EF4-FFF2-40B4-BE49-F238E27FC236}">
                <a16:creationId xmlns:a16="http://schemas.microsoft.com/office/drawing/2014/main" id="{14D3DFE9-150D-4509-B102-E22D28E95ABE}"/>
              </a:ext>
            </a:extLst>
          </p:cNvPr>
          <p:cNvSpPr/>
          <p:nvPr/>
        </p:nvSpPr>
        <p:spPr>
          <a:xfrm>
            <a:off x="4543585" y="2887051"/>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60" name="Star: 12 Points 59">
            <a:extLst>
              <a:ext uri="{FF2B5EF4-FFF2-40B4-BE49-F238E27FC236}">
                <a16:creationId xmlns:a16="http://schemas.microsoft.com/office/drawing/2014/main" id="{A312C475-C415-4A37-83A2-DA6FE028DC2F}"/>
              </a:ext>
            </a:extLst>
          </p:cNvPr>
          <p:cNvSpPr/>
          <p:nvPr/>
        </p:nvSpPr>
        <p:spPr>
          <a:xfrm>
            <a:off x="6973805" y="2779240"/>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61" name="Star: 5 Points 60">
            <a:extLst>
              <a:ext uri="{FF2B5EF4-FFF2-40B4-BE49-F238E27FC236}">
                <a16:creationId xmlns:a16="http://schemas.microsoft.com/office/drawing/2014/main" id="{0E873D2F-A80D-4D6C-A36B-CFCA10710D1C}"/>
              </a:ext>
            </a:extLst>
          </p:cNvPr>
          <p:cNvSpPr/>
          <p:nvPr/>
        </p:nvSpPr>
        <p:spPr>
          <a:xfrm>
            <a:off x="9211294" y="2643881"/>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p14="http://schemas.microsoft.com/office/powerpoint/2010/main" val="76254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outVertical)">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p:cTn id="20" dur="500" fill="hold"/>
                                        <p:tgtEl>
                                          <p:spTgt spid="59"/>
                                        </p:tgtEl>
                                        <p:attrNameLst>
                                          <p:attrName>ppt_w</p:attrName>
                                        </p:attrNameLst>
                                      </p:cBhvr>
                                      <p:tavLst>
                                        <p:tav tm="0">
                                          <p:val>
                                            <p:fltVal val="0"/>
                                          </p:val>
                                        </p:tav>
                                        <p:tav tm="100000">
                                          <p:val>
                                            <p:strVal val="#ppt_w"/>
                                          </p:val>
                                        </p:tav>
                                      </p:tavLst>
                                    </p:anim>
                                    <p:anim calcmode="lin" valueType="num">
                                      <p:cBhvr>
                                        <p:cTn id="21" dur="500" fill="hold"/>
                                        <p:tgtEl>
                                          <p:spTgt spid="59"/>
                                        </p:tgtEl>
                                        <p:attrNameLst>
                                          <p:attrName>ppt_h</p:attrName>
                                        </p:attrNameLst>
                                      </p:cBhvr>
                                      <p:tavLst>
                                        <p:tav tm="0">
                                          <p:val>
                                            <p:fltVal val="0"/>
                                          </p:val>
                                        </p:tav>
                                        <p:tav tm="100000">
                                          <p:val>
                                            <p:strVal val="#ppt_h"/>
                                          </p:val>
                                        </p:tav>
                                      </p:tavLst>
                                    </p:anim>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ppt_w</p:attrName>
                                        </p:attrNameLst>
                                      </p:cBhvr>
                                      <p:tavLst>
                                        <p:tav tm="0">
                                          <p:val>
                                            <p:fltVal val="0"/>
                                          </p:val>
                                        </p:tav>
                                        <p:tav tm="100000">
                                          <p:val>
                                            <p:strVal val="#ppt_w"/>
                                          </p:val>
                                        </p:tav>
                                      </p:tavLst>
                                    </p:anim>
                                    <p:anim calcmode="lin" valueType="num">
                                      <p:cBhvr>
                                        <p:cTn id="28" dur="500" fill="hold"/>
                                        <p:tgtEl>
                                          <p:spTgt spid="60"/>
                                        </p:tgtEl>
                                        <p:attrNameLst>
                                          <p:attrName>ppt_h</p:attrName>
                                        </p:attrNameLst>
                                      </p:cBhvr>
                                      <p:tavLst>
                                        <p:tav tm="0">
                                          <p:val>
                                            <p:fltVal val="0"/>
                                          </p:val>
                                        </p:tav>
                                        <p:tav tm="100000">
                                          <p:val>
                                            <p:strVal val="#ppt_h"/>
                                          </p:val>
                                        </p:tav>
                                      </p:tavLst>
                                    </p:anim>
                                    <p:animEffect transition="in" filter="fad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Users\TUAN\Downloads\Luyện tập 1.png">
            <a:extLst>
              <a:ext uri="{FF2B5EF4-FFF2-40B4-BE49-F238E27FC236}">
                <a16:creationId xmlns:a16="http://schemas.microsoft.com/office/drawing/2014/main" id="{CB4533D7-7071-41BC-A292-10018447FEA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5" name="Oval 24">
            <a:extLst>
              <a:ext uri="{FF2B5EF4-FFF2-40B4-BE49-F238E27FC236}">
                <a16:creationId xmlns:a16="http://schemas.microsoft.com/office/drawing/2014/main" id="{78A8494F-CE0A-4F22-B566-65F1F1918E40}"/>
              </a:ext>
            </a:extLst>
          </p:cNvPr>
          <p:cNvSpPr/>
          <p:nvPr/>
        </p:nvSpPr>
        <p:spPr>
          <a:xfrm>
            <a:off x="952501" y="126077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a:extLst>
              <a:ext uri="{FF2B5EF4-FFF2-40B4-BE49-F238E27FC236}">
                <a16:creationId xmlns:a16="http://schemas.microsoft.com/office/drawing/2014/main" id="{2A645B60-BD91-4940-AF8C-BD11FFE30459}"/>
              </a:ext>
            </a:extLst>
          </p:cNvPr>
          <p:cNvSpPr txBox="1"/>
          <p:nvPr/>
        </p:nvSpPr>
        <p:spPr>
          <a:xfrm>
            <a:off x="1389823" y="1222223"/>
            <a:ext cx="4878242" cy="2246769"/>
          </a:xfrm>
          <a:prstGeom prst="rect">
            <a:avLst/>
          </a:prstGeom>
          <a:noFill/>
        </p:spPr>
        <p:txBody>
          <a:bodyPr wrap="square" rtlCol="0">
            <a:spAutoFit/>
          </a:bodyPr>
          <a:lstStyle/>
          <a:p>
            <a:pPr algn="just"/>
            <a:r>
              <a:rPr lang="vi-VN" sz="2800" dirty="0"/>
              <a:t>Cầu thang lên nhà sóc có tất cả 32 bậc thang. Sóc đã leo được 9 bậc thang. Hỏi sóc cần leo thêm bao nhiêu bậc thang nữa để vào nhà?</a:t>
            </a:r>
          </a:p>
        </p:txBody>
      </p:sp>
      <p:pic>
        <p:nvPicPr>
          <p:cNvPr id="27" name="Picture 26">
            <a:extLst>
              <a:ext uri="{FF2B5EF4-FFF2-40B4-BE49-F238E27FC236}">
                <a16:creationId xmlns:a16="http://schemas.microsoft.com/office/drawing/2014/main" id="{CAB7EA5D-9482-403F-BB6D-40CF20DEB4C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268065" y="328812"/>
            <a:ext cx="5085414" cy="3418766"/>
          </a:xfrm>
          <a:prstGeom prst="rect">
            <a:avLst/>
          </a:prstGeom>
        </p:spPr>
      </p:pic>
      <p:sp>
        <p:nvSpPr>
          <p:cNvPr id="28" name="TextBox 27">
            <a:extLst>
              <a:ext uri="{FF2B5EF4-FFF2-40B4-BE49-F238E27FC236}">
                <a16:creationId xmlns:a16="http://schemas.microsoft.com/office/drawing/2014/main" id="{2F809055-F54C-4CFE-BC1E-E8ED93C51FA9}"/>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9" name="TextBox 28">
            <a:extLst>
              <a:ext uri="{FF2B5EF4-FFF2-40B4-BE49-F238E27FC236}">
                <a16:creationId xmlns:a16="http://schemas.microsoft.com/office/drawing/2014/main" id="{684CC953-082C-4A51-BDAC-CE49CABA2A62}"/>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30" name="TextBox 29">
            <a:extLst>
              <a:ext uri="{FF2B5EF4-FFF2-40B4-BE49-F238E27FC236}">
                <a16:creationId xmlns:a16="http://schemas.microsoft.com/office/drawing/2014/main" id="{9DBE8E26-D3DC-44BC-9C7E-122ED85A942B}"/>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31" name="TextBox 30">
            <a:extLst>
              <a:ext uri="{FF2B5EF4-FFF2-40B4-BE49-F238E27FC236}">
                <a16:creationId xmlns:a16="http://schemas.microsoft.com/office/drawing/2014/main" id="{90D58806-C3E3-4FF8-AD0B-6694A2C2EBA2}"/>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p14="http://schemas.microsoft.com/office/powerpoint/2010/main" val="15839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86E5B80-C058-4FED-97D8-0A9A331D38EE}"/>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1" name="TextBox 10">
            <a:extLst>
              <a:ext uri="{FF2B5EF4-FFF2-40B4-BE49-F238E27FC236}">
                <a16:creationId xmlns:a16="http://schemas.microsoft.com/office/drawing/2014/main" id="{4A98190E-22CD-4EF0-A1D4-703A0FA618D9}"/>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12" name="Picture 11" descr="C:\Users\TUAN\Downloads\Luyện tập 1.png">
            <a:extLst>
              <a:ext uri="{FF2B5EF4-FFF2-40B4-BE49-F238E27FC236}">
                <a16:creationId xmlns:a16="http://schemas.microsoft.com/office/drawing/2014/main" id="{5F6272DB-1324-49C0-84BD-C67BF0F74C3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13" name="Picture 12">
            <a:extLst>
              <a:ext uri="{FF2B5EF4-FFF2-40B4-BE49-F238E27FC236}">
                <a16:creationId xmlns:a16="http://schemas.microsoft.com/office/drawing/2014/main" id="{7C667768-F455-4098-9D7B-225F873B798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14" name="Group 13">
            <a:extLst>
              <a:ext uri="{FF2B5EF4-FFF2-40B4-BE49-F238E27FC236}">
                <a16:creationId xmlns:a16="http://schemas.microsoft.com/office/drawing/2014/main" id="{9F073377-0761-4523-8600-F7C429A8BBFA}"/>
              </a:ext>
            </a:extLst>
          </p:cNvPr>
          <p:cNvGrpSpPr/>
          <p:nvPr/>
        </p:nvGrpSpPr>
        <p:grpSpPr>
          <a:xfrm>
            <a:off x="866165" y="1527300"/>
            <a:ext cx="2101771" cy="957566"/>
            <a:chOff x="2641600" y="2733430"/>
            <a:chExt cx="1553428" cy="957566"/>
          </a:xfrm>
        </p:grpSpPr>
        <p:sp>
          <p:nvSpPr>
            <p:cNvPr id="15" name="Speech Bubble: Oval 14">
              <a:extLst>
                <a:ext uri="{FF2B5EF4-FFF2-40B4-BE49-F238E27FC236}">
                  <a16:creationId xmlns:a16="http://schemas.microsoft.com/office/drawing/2014/main" id="{92B2563D-4033-4590-A88E-729DC956BEE8}"/>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4CEB3F1B-91FD-449E-B443-811A7AB466B7}"/>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17" name="Group 16">
            <a:extLst>
              <a:ext uri="{FF2B5EF4-FFF2-40B4-BE49-F238E27FC236}">
                <a16:creationId xmlns:a16="http://schemas.microsoft.com/office/drawing/2014/main" id="{579F1693-5962-4EBA-8618-77ED20864CB6}"/>
              </a:ext>
            </a:extLst>
          </p:cNvPr>
          <p:cNvGrpSpPr/>
          <p:nvPr/>
        </p:nvGrpSpPr>
        <p:grpSpPr>
          <a:xfrm>
            <a:off x="3239129" y="1328634"/>
            <a:ext cx="2101771" cy="957566"/>
            <a:chOff x="2641600" y="2733430"/>
            <a:chExt cx="1553428" cy="957566"/>
          </a:xfrm>
        </p:grpSpPr>
        <p:sp>
          <p:nvSpPr>
            <p:cNvPr id="18" name="Speech Bubble: Oval 17">
              <a:extLst>
                <a:ext uri="{FF2B5EF4-FFF2-40B4-BE49-F238E27FC236}">
                  <a16:creationId xmlns:a16="http://schemas.microsoft.com/office/drawing/2014/main" id="{E15B9C6D-3550-4D0A-B646-80D243A6A531}"/>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7" name="TextBox 26">
              <a:extLst>
                <a:ext uri="{FF2B5EF4-FFF2-40B4-BE49-F238E27FC236}">
                  <a16:creationId xmlns:a16="http://schemas.microsoft.com/office/drawing/2014/main" id="{9F023E0C-5DD5-4DF9-89A7-619B8F75E291}"/>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28" name="Group 27">
            <a:extLst>
              <a:ext uri="{FF2B5EF4-FFF2-40B4-BE49-F238E27FC236}">
                <a16:creationId xmlns:a16="http://schemas.microsoft.com/office/drawing/2014/main" id="{12BA221B-AA8D-4475-AF75-CDDAF6634B47}"/>
              </a:ext>
            </a:extLst>
          </p:cNvPr>
          <p:cNvGrpSpPr/>
          <p:nvPr/>
        </p:nvGrpSpPr>
        <p:grpSpPr>
          <a:xfrm>
            <a:off x="5666271" y="1095893"/>
            <a:ext cx="3066108" cy="1890424"/>
            <a:chOff x="2641599" y="2733429"/>
            <a:chExt cx="2266174" cy="1890424"/>
          </a:xfrm>
        </p:grpSpPr>
        <p:sp>
          <p:nvSpPr>
            <p:cNvPr id="29" name="Speech Bubble: Oval 28">
              <a:extLst>
                <a:ext uri="{FF2B5EF4-FFF2-40B4-BE49-F238E27FC236}">
                  <a16:creationId xmlns:a16="http://schemas.microsoft.com/office/drawing/2014/main" id="{77D957A8-FCF3-42BC-BD97-D6BAEBFBCE81}"/>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id="{C106CE27-4607-412B-B118-1CC45A54DDC5}"/>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31" name="TextBox 30">
            <a:extLst>
              <a:ext uri="{FF2B5EF4-FFF2-40B4-BE49-F238E27FC236}">
                <a16:creationId xmlns:a16="http://schemas.microsoft.com/office/drawing/2014/main" id="{892B70F3-C677-4F45-9BDA-C66015D34766}"/>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2" name="TextBox 31">
            <a:extLst>
              <a:ext uri="{FF2B5EF4-FFF2-40B4-BE49-F238E27FC236}">
                <a16:creationId xmlns:a16="http://schemas.microsoft.com/office/drawing/2014/main" id="{FAD90651-5243-4AFD-8E30-BD72E3809228}"/>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33" name="Group 32">
            <a:extLst>
              <a:ext uri="{FF2B5EF4-FFF2-40B4-BE49-F238E27FC236}">
                <a16:creationId xmlns:a16="http://schemas.microsoft.com/office/drawing/2014/main" id="{194BF728-4C39-479F-9807-B98CE2987827}"/>
              </a:ext>
            </a:extLst>
          </p:cNvPr>
          <p:cNvGrpSpPr/>
          <p:nvPr/>
        </p:nvGrpSpPr>
        <p:grpSpPr>
          <a:xfrm>
            <a:off x="9513036" y="4258981"/>
            <a:ext cx="793899" cy="585121"/>
            <a:chOff x="1750173" y="2926500"/>
            <a:chExt cx="793899" cy="585121"/>
          </a:xfrm>
        </p:grpSpPr>
        <p:sp>
          <p:nvSpPr>
            <p:cNvPr id="34" name="Oval 33">
              <a:extLst>
                <a:ext uri="{FF2B5EF4-FFF2-40B4-BE49-F238E27FC236}">
                  <a16:creationId xmlns:a16="http://schemas.microsoft.com/office/drawing/2014/main" id="{F4BF1604-3E95-4885-9DB9-1FD30FDAFEC5}"/>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35" name="TextBox 34">
              <a:extLst>
                <a:ext uri="{FF2B5EF4-FFF2-40B4-BE49-F238E27FC236}">
                  <a16:creationId xmlns:a16="http://schemas.microsoft.com/office/drawing/2014/main" id="{41F7800B-EDE8-48D0-991A-78F5011EF64F}"/>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36" name="Group 35">
            <a:extLst>
              <a:ext uri="{FF2B5EF4-FFF2-40B4-BE49-F238E27FC236}">
                <a16:creationId xmlns:a16="http://schemas.microsoft.com/office/drawing/2014/main" id="{F9EAA18F-D255-478B-8CDD-7B1F7B569985}"/>
              </a:ext>
            </a:extLst>
          </p:cNvPr>
          <p:cNvGrpSpPr/>
          <p:nvPr/>
        </p:nvGrpSpPr>
        <p:grpSpPr>
          <a:xfrm>
            <a:off x="9526287" y="4988226"/>
            <a:ext cx="793899" cy="585121"/>
            <a:chOff x="1750173" y="2926500"/>
            <a:chExt cx="793899" cy="585121"/>
          </a:xfrm>
        </p:grpSpPr>
        <p:sp>
          <p:nvSpPr>
            <p:cNvPr id="37" name="Oval 36">
              <a:extLst>
                <a:ext uri="{FF2B5EF4-FFF2-40B4-BE49-F238E27FC236}">
                  <a16:creationId xmlns:a16="http://schemas.microsoft.com/office/drawing/2014/main" id="{56A4D307-B26C-42BA-B208-0616A929AA10}"/>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38" name="TextBox 37">
              <a:extLst>
                <a:ext uri="{FF2B5EF4-FFF2-40B4-BE49-F238E27FC236}">
                  <a16:creationId xmlns:a16="http://schemas.microsoft.com/office/drawing/2014/main" id="{F76930E9-9B06-42CB-B3A3-95A94DE74E06}"/>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39" name="Group 38">
            <a:extLst>
              <a:ext uri="{FF2B5EF4-FFF2-40B4-BE49-F238E27FC236}">
                <a16:creationId xmlns:a16="http://schemas.microsoft.com/office/drawing/2014/main" id="{DD60798C-76D2-4730-80EB-12BA3A13E97B}"/>
              </a:ext>
            </a:extLst>
          </p:cNvPr>
          <p:cNvGrpSpPr/>
          <p:nvPr/>
        </p:nvGrpSpPr>
        <p:grpSpPr>
          <a:xfrm>
            <a:off x="9539538" y="5693286"/>
            <a:ext cx="793899" cy="585121"/>
            <a:chOff x="1750173" y="2926500"/>
            <a:chExt cx="793899" cy="585121"/>
          </a:xfrm>
        </p:grpSpPr>
        <p:sp>
          <p:nvSpPr>
            <p:cNvPr id="40" name="Oval 39">
              <a:extLst>
                <a:ext uri="{FF2B5EF4-FFF2-40B4-BE49-F238E27FC236}">
                  <a16:creationId xmlns:a16="http://schemas.microsoft.com/office/drawing/2014/main" id="{5CE93AA8-CA33-421F-8E90-92BABC8CD807}"/>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1" name="TextBox 40">
              <a:extLst>
                <a:ext uri="{FF2B5EF4-FFF2-40B4-BE49-F238E27FC236}">
                  <a16:creationId xmlns:a16="http://schemas.microsoft.com/office/drawing/2014/main" id="{1CC01FFB-3AEA-41BF-99D4-26FDD7610DD9}"/>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42" name="Oval 41">
            <a:extLst>
              <a:ext uri="{FF2B5EF4-FFF2-40B4-BE49-F238E27FC236}">
                <a16:creationId xmlns:a16="http://schemas.microsoft.com/office/drawing/2014/main" id="{5ABC79D3-0D51-4A3D-A482-C4E095145133}"/>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0327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p:tgtEl>
                                          <p:spTgt spid="33"/>
                                        </p:tgtEl>
                                        <p:attrNameLst>
                                          <p:attrName>ppt_x</p:attrName>
                                        </p:attrNameLst>
                                      </p:cBhvr>
                                      <p:tavLst>
                                        <p:tav tm="0">
                                          <p:val>
                                            <p:strVal val="#ppt_x-#ppt_w*1.125000"/>
                                          </p:val>
                                        </p:tav>
                                        <p:tav tm="100000">
                                          <p:val>
                                            <p:strVal val="#ppt_x"/>
                                          </p:val>
                                        </p:tav>
                                      </p:tavLst>
                                    </p:anim>
                                    <p:animEffect transition="in" filter="wipe(righ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p:tgtEl>
                                          <p:spTgt spid="36"/>
                                        </p:tgtEl>
                                        <p:attrNameLst>
                                          <p:attrName>ppt_x</p:attrName>
                                        </p:attrNameLst>
                                      </p:cBhvr>
                                      <p:tavLst>
                                        <p:tav tm="0">
                                          <p:val>
                                            <p:strVal val="#ppt_x-#ppt_w*1.125000"/>
                                          </p:val>
                                        </p:tav>
                                        <p:tav tm="100000">
                                          <p:val>
                                            <p:strVal val="#ppt_x"/>
                                          </p:val>
                                        </p:tav>
                                      </p:tavLst>
                                    </p:anim>
                                    <p:animEffect transition="in" filter="wipe(righ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p:tgtEl>
                                          <p:spTgt spid="39"/>
                                        </p:tgtEl>
                                        <p:attrNameLst>
                                          <p:attrName>ppt_x</p:attrName>
                                        </p:attrNameLst>
                                      </p:cBhvr>
                                      <p:tavLst>
                                        <p:tav tm="0">
                                          <p:val>
                                            <p:strVal val="#ppt_x-#ppt_w*1.125000"/>
                                          </p:val>
                                        </p:tav>
                                        <p:tav tm="100000">
                                          <p:val>
                                            <p:strVal val="#ppt_x"/>
                                          </p:val>
                                        </p:tav>
                                      </p:tavLst>
                                    </p:anim>
                                    <p:animEffect transition="in" filter="wipe(right)">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heel(1)">
                                      <p:cBhvr>
                                        <p:cTn id="6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1" grpId="0"/>
      <p:bldP spid="32" grpId="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F96702EF-C448-409D-B89E-380131B7D4E2}"/>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3ED886D9-B699-4F38-878D-BF7131A0F2FE}"/>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4" name="TextBox 3">
            <a:extLst>
              <a:ext uri="{FF2B5EF4-FFF2-40B4-BE49-F238E27FC236}">
                <a16:creationId xmlns:a16="http://schemas.microsoft.com/office/drawing/2014/main" id="{7DF5D01D-B925-4FFD-8A1A-B939989CA1AC}"/>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5" name="Picture 4">
            <a:extLst>
              <a:ext uri="{FF2B5EF4-FFF2-40B4-BE49-F238E27FC236}">
                <a16:creationId xmlns:a16="http://schemas.microsoft.com/office/drawing/2014/main" id="{BEE52700-D61D-4017-A67D-58425EEF230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6" name="Rectangle: Rounded Corners 5">
            <a:extLst>
              <a:ext uri="{FF2B5EF4-FFF2-40B4-BE49-F238E27FC236}">
                <a16:creationId xmlns:a16="http://schemas.microsoft.com/office/drawing/2014/main" id="{08029337-4CCF-4BBB-88A3-72597B93492E}"/>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7" name="Rectangle: Rounded Corners 6">
            <a:extLst>
              <a:ext uri="{FF2B5EF4-FFF2-40B4-BE49-F238E27FC236}">
                <a16:creationId xmlns:a16="http://schemas.microsoft.com/office/drawing/2014/main" id="{DE86F0C0-846C-49BB-A8B6-A34CBBCBB5F2}"/>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8" name="Rectangle: Rounded Corners 7">
            <a:extLst>
              <a:ext uri="{FF2B5EF4-FFF2-40B4-BE49-F238E27FC236}">
                <a16:creationId xmlns:a16="http://schemas.microsoft.com/office/drawing/2014/main" id="{8A14A4A9-F352-4946-9CAE-5267E8C84338}"/>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9" name="Rectangle: Rounded Corners 8">
            <a:extLst>
              <a:ext uri="{FF2B5EF4-FFF2-40B4-BE49-F238E27FC236}">
                <a16:creationId xmlns:a16="http://schemas.microsoft.com/office/drawing/2014/main" id="{BEB16D86-A2AB-4A72-BCA8-41B99EDFB370}"/>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0" name="Rectangle: Rounded Corners 9">
            <a:extLst>
              <a:ext uri="{FF2B5EF4-FFF2-40B4-BE49-F238E27FC236}">
                <a16:creationId xmlns:a16="http://schemas.microsoft.com/office/drawing/2014/main" id="{10E4D1E2-1197-4183-A6D5-AD8979D308A5}"/>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1" name="Rectangle: Rounded Corners 10">
            <a:extLst>
              <a:ext uri="{FF2B5EF4-FFF2-40B4-BE49-F238E27FC236}">
                <a16:creationId xmlns:a16="http://schemas.microsoft.com/office/drawing/2014/main" id="{5F80BDD7-3602-4F61-9AAB-AA963C742FC1}"/>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12" name="TextBox 11">
            <a:extLst>
              <a:ext uri="{FF2B5EF4-FFF2-40B4-BE49-F238E27FC236}">
                <a16:creationId xmlns:a16="http://schemas.microsoft.com/office/drawing/2014/main" id="{B902CC08-9CF0-450C-97DB-4D233111E3D5}"/>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3" name="TextBox 12">
            <a:extLst>
              <a:ext uri="{FF2B5EF4-FFF2-40B4-BE49-F238E27FC236}">
                <a16:creationId xmlns:a16="http://schemas.microsoft.com/office/drawing/2014/main" id="{FCA0C30F-D47F-4182-BEC8-4E01B924F475}"/>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14" name="TextBox 13">
            <a:extLst>
              <a:ext uri="{FF2B5EF4-FFF2-40B4-BE49-F238E27FC236}">
                <a16:creationId xmlns:a16="http://schemas.microsoft.com/office/drawing/2014/main" id="{940B6C78-F52B-42F5-A9D2-06D2ED213FDF}"/>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15" name="TextBox 14">
            <a:extLst>
              <a:ext uri="{FF2B5EF4-FFF2-40B4-BE49-F238E27FC236}">
                <a16:creationId xmlns:a16="http://schemas.microsoft.com/office/drawing/2014/main" id="{8371FE8C-1B90-4F55-BBD7-4FAF7E7C4AFC}"/>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extLst>
      <p:ext uri="{BB962C8B-B14F-4D97-AF65-F5344CB8AC3E}">
        <p14:creationId xmlns:p14="http://schemas.microsoft.com/office/powerpoint/2010/main" val="202008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6"/>
                                        </p:tgtEl>
                                      </p:cBhvr>
                                    </p:animEffect>
                                    <p:animScale>
                                      <p:cBhvr>
                                        <p:cTn id="69" dur="250" autoRev="1" fill="hold"/>
                                        <p:tgtEl>
                                          <p:spTgt spid="6"/>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7"/>
                                        </p:tgtEl>
                                      </p:cBhvr>
                                    </p:animEffect>
                                    <p:animScale>
                                      <p:cBhvr>
                                        <p:cTn id="72" dur="250" autoRev="1" fill="hold"/>
                                        <p:tgtEl>
                                          <p:spTgt spid="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1"/>
                                        </p:tgtEl>
                                      </p:cBhvr>
                                    </p:animEffect>
                                    <p:animScale>
                                      <p:cBhvr>
                                        <p:cTn id="84"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6" grpId="1" animBg="1"/>
      <p:bldP spid="7" grpId="0" animBg="1"/>
      <p:bldP spid="7" grpId="1" animBg="1"/>
      <p:bldP spid="8" grpId="0" animBg="1"/>
      <p:bldP spid="9" grpId="0" animBg="1"/>
      <p:bldP spid="10" grpId="0" animBg="1"/>
      <p:bldP spid="10" grpId="1" animBg="1"/>
      <p:bldP spid="11" grpId="0" animBg="1"/>
      <p:bldP spid="11" grpId="1" animBg="1"/>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4A18D-F6BA-403C-819D-8A5A7B62C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851" cy="6858000"/>
          </a:xfrm>
          <a:prstGeom prst="rect">
            <a:avLst/>
          </a:prstGeom>
        </p:spPr>
      </p:pic>
    </p:spTree>
    <p:extLst>
      <p:ext uri="{BB962C8B-B14F-4D97-AF65-F5344CB8AC3E}">
        <p14:creationId xmlns:p14="http://schemas.microsoft.com/office/powerpoint/2010/main" val="1753146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279</Words>
  <Application>Microsoft Office PowerPoint</Application>
  <PresentationFormat>Widescreen</PresentationFormat>
  <Paragraphs>76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Arial-Rounded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Ms Quyen</cp:lastModifiedBy>
  <cp:revision>8</cp:revision>
  <dcterms:created xsi:type="dcterms:W3CDTF">2021-11-28T15:10:12Z</dcterms:created>
  <dcterms:modified xsi:type="dcterms:W3CDTF">2021-11-28T15:37:29Z</dcterms:modified>
</cp:coreProperties>
</file>