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14B4-164D-455D-A71F-8468365A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4F7C-61EB-4205-93B7-0655A80DD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EAF94-572C-4D4E-8E7D-2282A0A4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85F8-8E5A-47CA-A4B6-BC47B313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DBA6-C672-479F-B861-FA5C40E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3C5F-83F1-4B4E-9D1F-64618DEC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9E424-6480-4A1E-B2C6-6B0B237E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FEBB-C400-41DD-8EFD-7E50DE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C562-FCED-4B1C-A3EF-2652BE6D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719C-B8C6-4253-B90C-1FADB3DF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03150-B95A-4427-A514-5E65CF93A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873FE-4F00-495B-B8B3-B9AFDC630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0C429-CCB4-40D7-9EBC-2DE83930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0591-4AD4-4CA0-8699-C0B5971C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E0556-F5C5-4F75-87AB-CA19CA45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59B-BE13-4F0D-A3B0-65AD345F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BF62-ADB7-4454-AA6C-B54EC869F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936D-C607-4C66-814F-93E5CB37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DF47-0E7C-4E83-B97D-6EFE9138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6526-84BA-4E15-80C4-E92087B5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6E9F-023D-40D6-AC28-18E25703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DCEE2-1AB6-450A-A37C-2676F220A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D979-BB78-4F77-9018-12EF1E70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CC22-7989-414A-848F-3AA0F92C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0EF4-F587-47B8-8B61-18FF0EB6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D60A-3480-4251-B668-478D0EEF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3C9EC-320F-48C5-99C7-3174D3F19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B090E-0779-4665-9287-CC4025DFA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57077-E780-4A78-B12C-F959814A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494E-9A95-4ACD-AA52-FE94D30F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17999-66F8-4F2A-BDD0-7CD54466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6662-2891-4023-B9B6-08192543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BF4B-A145-4B4A-B24B-A94DD712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EFC6E-5385-449A-8FEE-BA95736B1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13DA-0FA9-4214-8269-69BF86F2E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DA3A2-13BB-44D0-8591-25176F982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6A906-F9D0-4FB0-B6C1-DDA7871B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B92A9-E3D1-4449-B91D-528C319D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24FE5-9FC2-4393-A6F4-8656C9CA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6056-D2BF-4C3A-8CDD-42A0A934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D5791-DC7F-40B4-86DF-03AD80A9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1721F-A4B5-4F8E-B7B3-D22D79AB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F379A-0F63-4FE6-8709-80244312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9DB14-05C2-4074-ACD8-21590B08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551BF-B2B4-47EB-AFE2-1DB8B051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BC6F-330F-4571-B334-628E9D6B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D5AC-2BBE-4ECB-9C5F-E46A8BC4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24D7-0BA2-4453-9DAC-2B6B2076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EA70B-8157-46B2-A4F6-4774C8B71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D4688-B2D9-4CFC-983A-CD58D611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8AF1D-8A1E-4C14-8AC1-9266EAA1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77955-D2DD-48D3-87DA-1340FDAC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073D-E730-4E16-9E1E-63B9159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4A7B6-6A95-4837-9DE4-1BA49E3BF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08A65-55DC-43D3-B5FF-FEE926A9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AF80-2F37-45F1-882E-44477E6F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24BAC-21FF-42B4-8F59-BC18E55D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B54F9-654F-4C8A-B973-37921D60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7A32F-8CA1-4D37-9D48-CB8F8163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4660-0A2A-4C88-B36B-E0FF632A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DE-4FB1-4261-98EF-1D151A4E4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C815-A519-4428-AFB0-4AFD2C3B8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DC8A-62FE-46AA-8ECA-7F0C7C4AE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685D73B9-30A7-4506-8327-A6D9AF782AE0}"/>
              </a:ext>
            </a:extLst>
          </p:cNvPr>
          <p:cNvSpPr/>
          <p:nvPr/>
        </p:nvSpPr>
        <p:spPr>
          <a:xfrm rot="120000">
            <a:off x="2137318" y="1641479"/>
            <a:ext cx="7917364" cy="3267895"/>
          </a:xfrm>
          <a:prstGeom prst="roundRect">
            <a:avLst>
              <a:gd name="adj" fmla="val 12364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0D68F-0C6A-474A-AAE4-3A9AB75A9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" y="543231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33AC4-23BB-4434-AAED-6E96B1ED91F3}"/>
              </a:ext>
            </a:extLst>
          </p:cNvPr>
          <p:cNvSpPr txBox="1"/>
          <p:nvPr/>
        </p:nvSpPr>
        <p:spPr>
          <a:xfrm>
            <a:off x="3272340" y="2483484"/>
            <a:ext cx="5989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B70EE-3F31-4D62-AC99-9E14D95F9F4F}"/>
              </a:ext>
            </a:extLst>
          </p:cNvPr>
          <p:cNvSpPr txBox="1"/>
          <p:nvPr/>
        </p:nvSpPr>
        <p:spPr>
          <a:xfrm>
            <a:off x="4331925" y="702817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DB6E8E07-1B13-40CF-B1F7-00E5C06DE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0EEEF51-4C12-4B8D-BBEE-B05A4D0B0C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690" y="4009975"/>
            <a:ext cx="3200400" cy="3039035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E4FCD79F-8334-4DBD-B327-9A093E91E5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25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6A656-E364-406E-AA4B-76EB738E6CDF}"/>
              </a:ext>
            </a:extLst>
          </p:cNvPr>
          <p:cNvSpPr txBox="1"/>
          <p:nvPr/>
        </p:nvSpPr>
        <p:spPr>
          <a:xfrm>
            <a:off x="406935" y="1923825"/>
            <a:ext cx="1137812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23: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(Trang 93) </a:t>
            </a:r>
            <a:endParaRPr lang="en-US" sz="3200" i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A6ED0CB2-C682-478F-8B69-8141F11AF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4111BC82-F4DC-4A22-9B5A-F24AFA67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690" y="4009975"/>
            <a:ext cx="3200400" cy="3039035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EF6CCD9F-91B2-4476-A84C-A0518246B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25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ED1B67B-6EAA-409C-AA57-40180EEE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A9E538D-19DA-4146-A38C-AED2F7520064}"/>
              </a:ext>
            </a:extLst>
          </p:cNvPr>
          <p:cNvSpPr/>
          <p:nvPr/>
        </p:nvSpPr>
        <p:spPr>
          <a:xfrm>
            <a:off x="1276689" y="14214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738985-D085-4F3E-B8CC-FB20C1A9D322}"/>
              </a:ext>
            </a:extLst>
          </p:cNvPr>
          <p:cNvGrpSpPr/>
          <p:nvPr/>
        </p:nvGrpSpPr>
        <p:grpSpPr>
          <a:xfrm>
            <a:off x="1841211" y="1492111"/>
            <a:ext cx="1116312" cy="461666"/>
            <a:chOff x="1870518" y="1440653"/>
            <a:chExt cx="1116312" cy="4616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13F9C3-F721-4E59-87FD-3D6F46DAFF9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9BD7E29-DA5F-433C-B7C7-CAE985737A2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ABB01A-660A-47D9-B2EB-5174B936F06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C0A03C-8C0B-4F39-AA4F-4DFC3EF7626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917FA64A-356C-4DA0-8B31-1FC5AF67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34742"/>
              </p:ext>
            </p:extLst>
          </p:nvPr>
        </p:nvGraphicFramePr>
        <p:xfrm>
          <a:off x="1939716" y="2476695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304C6D5-6ACA-4D2F-95D9-2D9990249262}"/>
              </a:ext>
            </a:extLst>
          </p:cNvPr>
          <p:cNvSpPr txBox="1"/>
          <p:nvPr/>
        </p:nvSpPr>
        <p:spPr>
          <a:xfrm>
            <a:off x="5068470" y="3828493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C49038-4F55-47A2-B33E-95A7D248F365}"/>
              </a:ext>
            </a:extLst>
          </p:cNvPr>
          <p:cNvSpPr txBox="1"/>
          <p:nvPr/>
        </p:nvSpPr>
        <p:spPr>
          <a:xfrm>
            <a:off x="6478170" y="3828493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E2974A-6C66-4EAE-8D01-39FEC45F5565}"/>
              </a:ext>
            </a:extLst>
          </p:cNvPr>
          <p:cNvSpPr txBox="1"/>
          <p:nvPr/>
        </p:nvSpPr>
        <p:spPr>
          <a:xfrm>
            <a:off x="7876274" y="3828493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77E0A9-8E6F-4E7D-8891-EA885614A0A8}"/>
              </a:ext>
            </a:extLst>
          </p:cNvPr>
          <p:cNvSpPr txBox="1"/>
          <p:nvPr/>
        </p:nvSpPr>
        <p:spPr>
          <a:xfrm>
            <a:off x="9287630" y="3828493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317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TUAN\Downloads\Luyện tập 1.png">
            <a:extLst>
              <a:ext uri="{FF2B5EF4-FFF2-40B4-BE49-F238E27FC236}">
                <a16:creationId xmlns:a16="http://schemas.microsoft.com/office/drawing/2014/main" id="{D0C6D80F-360E-44D4-B458-7C12922D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83DF5D75-D688-4292-802E-0CAB92179839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A9C08-EF35-4DD5-8A22-27BF89773423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A8ACF7-0F28-4CF8-A10C-C3435DE2C5E3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24E710-C73B-4139-9CE2-8AF3C4912E47}"/>
              </a:ext>
            </a:extLst>
          </p:cNvPr>
          <p:cNvSpPr/>
          <p:nvPr/>
        </p:nvSpPr>
        <p:spPr>
          <a:xfrm>
            <a:off x="1022395" y="4340384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A1261C-946C-44E6-9301-B767B34A45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A9EACE2-ED4A-4AE4-AE32-F08446EDF182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111EC48-D1FE-4EBD-BA08-54486A93FCA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F80566-8444-4698-B44D-5B6C4489F694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EDF41F-3D21-42E5-851A-3E53E905381D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AE7AAD3-1A80-443D-8FA1-73AB02858BD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F7CABD-D659-47BC-B490-2D52981D4B1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033C7E-8253-40A0-A295-703D867AFC57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5C05E19-8160-4458-BAFF-D5D49991ECA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B21BE1-5929-4CE5-8037-E853E18E550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D3F1A8-6905-476F-BC3D-9B68A2BBF618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E45640-C791-4034-ABF8-E54A13359B4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8158A-21C4-4C22-88DD-81FA4C2044C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C3B050-13AF-4C55-AE54-26C657FA57C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1BBD2040-51F2-432B-A094-2556383E582E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8" name="Picture 2" descr="Pen Icon | Womens Iconset | Cute Little Factory">
              <a:extLst>
                <a:ext uri="{FF2B5EF4-FFF2-40B4-BE49-F238E27FC236}">
                  <a16:creationId xmlns:a16="http://schemas.microsoft.com/office/drawing/2014/main" id="{EBA7825A-1814-40D0-9C9D-95F21159A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1730FA-7CDB-43A6-A19C-290B66B0708A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09BED388-2735-4B0D-8748-A7ACE50BFF9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234943A4-6D2E-4A72-956B-C44D56EE5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25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01AE89F-0A81-45E2-964C-4936A8FDB1F7}"/>
              </a:ext>
            </a:extLst>
          </p:cNvPr>
          <p:cNvSpPr/>
          <p:nvPr/>
        </p:nvSpPr>
        <p:spPr>
          <a:xfrm>
            <a:off x="1988400" y="15160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31AC7-E8D7-4683-99F5-EAAE84C6947D}"/>
              </a:ext>
            </a:extLst>
          </p:cNvPr>
          <p:cNvSpPr txBox="1"/>
          <p:nvPr/>
        </p:nvSpPr>
        <p:spPr>
          <a:xfrm>
            <a:off x="2430223" y="1516040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8AA5249A-3063-40A1-B6CB-162477CE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6EAC5D-2F75-4B54-B994-CA19EB7EFE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5278" y="3105686"/>
            <a:ext cx="6717497" cy="2873146"/>
          </a:xfrm>
          <a:prstGeom prst="rect">
            <a:avLst/>
          </a:prstGeom>
        </p:spPr>
      </p:pic>
      <p:pic>
        <p:nvPicPr>
          <p:cNvPr id="14" name="Picture 2" descr="cartoon on net: Cartoon Golden Key Clipart">
            <a:extLst>
              <a:ext uri="{FF2B5EF4-FFF2-40B4-BE49-F238E27FC236}">
                <a16:creationId xmlns:a16="http://schemas.microsoft.com/office/drawing/2014/main" id="{1D03A61A-0C73-40C3-B90F-24371AC0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364843" y="5065771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B5F1D2-9590-4087-91EE-6B1F3775393E}"/>
              </a:ext>
            </a:extLst>
          </p:cNvPr>
          <p:cNvSpPr/>
          <p:nvPr/>
        </p:nvSpPr>
        <p:spPr>
          <a:xfrm>
            <a:off x="1337777" y="334235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C2932D-11E2-4E1C-91FE-42C469CCFFB6}"/>
              </a:ext>
            </a:extLst>
          </p:cNvPr>
          <p:cNvSpPr txBox="1"/>
          <p:nvPr/>
        </p:nvSpPr>
        <p:spPr>
          <a:xfrm>
            <a:off x="2905796" y="34348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8BB9BF45-363E-44B6-A9AA-1DF2DA9D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9" y="3746512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0E322-8D33-4930-BB2E-E975FB85A86E}"/>
              </a:ext>
            </a:extLst>
          </p:cNvPr>
          <p:cNvSpPr/>
          <p:nvPr/>
        </p:nvSpPr>
        <p:spPr>
          <a:xfrm>
            <a:off x="1337777" y="4126032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57CF6-4AF1-438B-BCF7-E7B68A572FD4}"/>
              </a:ext>
            </a:extLst>
          </p:cNvPr>
          <p:cNvSpPr txBox="1"/>
          <p:nvPr/>
        </p:nvSpPr>
        <p:spPr>
          <a:xfrm>
            <a:off x="2905796" y="421855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620D5B81-8E9F-451B-8360-E2494345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95" y="2855362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3D1274-29C5-4260-A9FD-20494280C44C}"/>
              </a:ext>
            </a:extLst>
          </p:cNvPr>
          <p:cNvSpPr/>
          <p:nvPr/>
        </p:nvSpPr>
        <p:spPr>
          <a:xfrm>
            <a:off x="1337777" y="4928177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F20A42-A120-4A92-AB29-031391900E0F}"/>
              </a:ext>
            </a:extLst>
          </p:cNvPr>
          <p:cNvSpPr txBox="1"/>
          <p:nvPr/>
        </p:nvSpPr>
        <p:spPr>
          <a:xfrm>
            <a:off x="2905796" y="502070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20606CA8-0187-4695-AC14-C443ACA8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95" y="4862442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8" grpId="0" animBg="1"/>
      <p:bldP spid="19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TUAN\Downloads\Luyện tập 1.png">
            <a:extLst>
              <a:ext uri="{FF2B5EF4-FFF2-40B4-BE49-F238E27FC236}">
                <a16:creationId xmlns:a16="http://schemas.microsoft.com/office/drawing/2014/main" id="{62B76F35-5AE4-414A-9DB0-3E8A583A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1F45673-8E58-465C-9836-8906564C7D25}"/>
              </a:ext>
            </a:extLst>
          </p:cNvPr>
          <p:cNvSpPr/>
          <p:nvPr/>
        </p:nvSpPr>
        <p:spPr>
          <a:xfrm>
            <a:off x="1554997" y="14539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BE7B27-77F2-4BE2-8A9A-BC348073914F}"/>
              </a:ext>
            </a:extLst>
          </p:cNvPr>
          <p:cNvSpPr txBox="1"/>
          <p:nvPr/>
        </p:nvSpPr>
        <p:spPr>
          <a:xfrm>
            <a:off x="1996820" y="1453915"/>
            <a:ext cx="928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A6F40B-1CEE-4344-BD10-DD8BCFA3BC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991" y="2575979"/>
            <a:ext cx="4801658" cy="25214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077F86-B672-4F73-85DF-261ABF1E3D7E}"/>
              </a:ext>
            </a:extLst>
          </p:cNvPr>
          <p:cNvSpPr txBox="1"/>
          <p:nvPr/>
        </p:nvSpPr>
        <p:spPr>
          <a:xfrm>
            <a:off x="7419980" y="30895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D32AC9-7105-4DE9-ACA2-4ADEDDC7E878}"/>
              </a:ext>
            </a:extLst>
          </p:cNvPr>
          <p:cNvSpPr txBox="1"/>
          <p:nvPr/>
        </p:nvSpPr>
        <p:spPr>
          <a:xfrm>
            <a:off x="5918649" y="3542070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18C421-3C45-4C8C-8C18-624C75B476D6}"/>
              </a:ext>
            </a:extLst>
          </p:cNvPr>
          <p:cNvSpPr txBox="1"/>
          <p:nvPr/>
        </p:nvSpPr>
        <p:spPr>
          <a:xfrm>
            <a:off x="5662921" y="408903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159AB8-5957-4B12-AA0D-C3E168B05945}"/>
              </a:ext>
            </a:extLst>
          </p:cNvPr>
          <p:cNvSpPr txBox="1"/>
          <p:nvPr/>
        </p:nvSpPr>
        <p:spPr>
          <a:xfrm>
            <a:off x="6801055" y="4573089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A4A18D-F6BA-403C-819D-8A5A7B62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228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5</cp:revision>
  <dcterms:created xsi:type="dcterms:W3CDTF">2021-11-28T15:10:12Z</dcterms:created>
  <dcterms:modified xsi:type="dcterms:W3CDTF">2021-11-28T15:28:35Z</dcterms:modified>
</cp:coreProperties>
</file>