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14B4-164D-455D-A71F-8468365A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F7C-61EB-4205-93B7-0655A80D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AF94-572C-4D4E-8E7D-2282A0A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85F8-8E5A-47CA-A4B6-BC47B313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DBA6-C672-479F-B861-FA5C40E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3C5F-83F1-4B4E-9D1F-64618DEC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E424-6480-4A1E-B2C6-6B0B237E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FEBB-C400-41DD-8EFD-7E50DE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C562-FCED-4B1C-A3EF-2652BE6D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719C-B8C6-4253-B90C-1FADB3DF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03150-B95A-4427-A514-5E65CF93A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873FE-4F00-495B-B8B3-B9AFDC63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C429-CCB4-40D7-9EBC-2DE83930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0591-4AD4-4CA0-8699-C0B5971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0556-F5C5-4F75-87AB-CA19CA45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59B-BE13-4F0D-A3B0-65AD345F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F62-ADB7-4454-AA6C-B54EC869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936D-C607-4C66-814F-93E5CB37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DF47-0E7C-4E83-B97D-6EFE9138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6526-84BA-4E15-80C4-E92087B5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6E9F-023D-40D6-AC28-18E2570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CEE2-1AB6-450A-A37C-2676F220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D979-BB78-4F77-9018-12EF1E7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CC22-7989-414A-848F-3AA0F92C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EF4-F587-47B8-8B61-18FF0EB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D60A-3480-4251-B668-478D0EEF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C9EC-320F-48C5-99C7-3174D3F19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090E-0779-4665-9287-CC4025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077-E780-4A78-B12C-F95981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494E-9A95-4ACD-AA52-FE94D30F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7999-66F8-4F2A-BDD0-7CD54466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662-2891-4023-B9B6-08192543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BF4B-A145-4B4A-B24B-A94DD712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FC6E-5385-449A-8FEE-BA95736B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3DA-0FA9-4214-8269-69BF86F2E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DA3A2-13BB-44D0-8591-25176F98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6A906-F9D0-4FB0-B6C1-DDA7871B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B92A9-E3D1-4449-B91D-528C319D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24FE5-9FC2-4393-A6F4-8656C9CA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6056-D2BF-4C3A-8CDD-42A0A934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D5791-DC7F-40B4-86DF-03AD80A9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1721F-A4B5-4F8E-B7B3-D22D79AB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79A-0F63-4FE6-8709-80244312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9DB14-05C2-4074-ACD8-21590B0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551BF-B2B4-47EB-AFE2-1DB8B051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BC6F-330F-4571-B334-628E9D6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5AC-2BBE-4ECB-9C5F-E46A8BC4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4D7-0BA2-4453-9DAC-2B6B2076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EA70B-8157-46B2-A4F6-4774C8B7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D4688-B2D9-4CFC-983A-CD58D611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AF1D-8A1E-4C14-8AC1-9266EAA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77955-D2DD-48D3-87DA-1340FDA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73D-E730-4E16-9E1E-63B9159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4A7B6-6A95-4837-9DE4-1BA49E3BF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08A65-55DC-43D3-B5FF-FEE926A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AF80-2F37-45F1-882E-44477E6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24BAC-21FF-42B4-8F59-BC18E55D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B54F9-654F-4C8A-B973-37921D6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7A32F-8CA1-4D37-9D48-CB8F8163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4660-0A2A-4C88-B36B-E0FF632A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DE-4FB1-4261-98EF-1D151A4E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815-A519-4428-AFB0-4AFD2C3B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DC8A-62FE-46AA-8ECA-7F0C7C4AE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685D73B9-30A7-4506-8327-A6D9AF782AE0}"/>
              </a:ext>
            </a:extLst>
          </p:cNvPr>
          <p:cNvSpPr/>
          <p:nvPr/>
        </p:nvSpPr>
        <p:spPr>
          <a:xfrm rot="120000">
            <a:off x="2137318" y="1641479"/>
            <a:ext cx="7917364" cy="3267895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0D68F-0C6A-474A-AAE4-3A9AB75A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" y="543231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33AC4-23BB-4434-AAED-6E96B1ED91F3}"/>
              </a:ext>
            </a:extLst>
          </p:cNvPr>
          <p:cNvSpPr txBox="1"/>
          <p:nvPr/>
        </p:nvSpPr>
        <p:spPr>
          <a:xfrm>
            <a:off x="3272340" y="2483484"/>
            <a:ext cx="5989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B70EE-3F31-4D62-AC99-9E14D95F9F4F}"/>
              </a:ext>
            </a:extLst>
          </p:cNvPr>
          <p:cNvSpPr txBox="1"/>
          <p:nvPr/>
        </p:nvSpPr>
        <p:spPr>
          <a:xfrm>
            <a:off x="4331925" y="702817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DB6E8E07-1B13-40CF-B1F7-00E5C06DE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0EEEF51-4C12-4B8D-BBEE-B05A4D0B0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E4FCD79F-8334-4DBD-B327-9A093E91E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A656-E364-406E-AA4B-76EB738E6CDF}"/>
              </a:ext>
            </a:extLst>
          </p:cNvPr>
          <p:cNvSpPr txBox="1"/>
          <p:nvPr/>
        </p:nvSpPr>
        <p:spPr>
          <a:xfrm>
            <a:off x="406935" y="1923825"/>
            <a:ext cx="1137812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(Trang 91) </a:t>
            </a:r>
            <a:endParaRPr lang="en-US" sz="3200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A6ED0CB2-C682-478F-8B69-8141F11AF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4111BC82-F4DC-4A22-9B5A-F24AFA6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EF6CCD9F-91B2-4476-A84C-A0518246B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B954FF3E-01CF-4F35-809C-644C731E501B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CE4E18-58FF-475C-8C3E-CC2AE04CC6EF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32" name="Picture 31" descr="C:\Users\TUAN\Downloads\Luyện tập 1.png">
            <a:extLst>
              <a:ext uri="{FF2B5EF4-FFF2-40B4-BE49-F238E27FC236}">
                <a16:creationId xmlns:a16="http://schemas.microsoft.com/office/drawing/2014/main" id="{06BF3B54-0F8B-49D8-9781-83BF3A93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8B3E250-9AA3-4143-AD59-C8BB207CFF1E}"/>
              </a:ext>
            </a:extLst>
          </p:cNvPr>
          <p:cNvGrpSpPr/>
          <p:nvPr/>
        </p:nvGrpSpPr>
        <p:grpSpPr>
          <a:xfrm>
            <a:off x="2404113" y="2299437"/>
            <a:ext cx="6966724" cy="658838"/>
            <a:chOff x="1824226" y="3918823"/>
            <a:chExt cx="6966724" cy="6588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2B0BEF-E6C6-44FD-A335-896ACF8C46EA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7BCD54-C30A-4F86-85F7-3455912A7C24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4D861B-EA0B-4C4C-B1E8-80B42FF4C184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FCF3CA-BC30-47B8-973A-47C54852843B}"/>
              </a:ext>
            </a:extLst>
          </p:cNvPr>
          <p:cNvCxnSpPr/>
          <p:nvPr/>
        </p:nvCxnSpPr>
        <p:spPr>
          <a:xfrm>
            <a:off x="2547506" y="290526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A1E831-1889-448F-8FB8-35646D251AE8}"/>
              </a:ext>
            </a:extLst>
          </p:cNvPr>
          <p:cNvCxnSpPr/>
          <p:nvPr/>
        </p:nvCxnSpPr>
        <p:spPr>
          <a:xfrm>
            <a:off x="3472183" y="290526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6F78CDC-1937-44F3-AD67-D74BDCA9C8C3}"/>
              </a:ext>
            </a:extLst>
          </p:cNvPr>
          <p:cNvSpPr txBox="1"/>
          <p:nvPr/>
        </p:nvSpPr>
        <p:spPr>
          <a:xfrm>
            <a:off x="2849016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DF8059-44D3-44F1-96B1-F68B98929847}"/>
              </a:ext>
            </a:extLst>
          </p:cNvPr>
          <p:cNvSpPr txBox="1"/>
          <p:nvPr/>
        </p:nvSpPr>
        <p:spPr>
          <a:xfrm>
            <a:off x="3141501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F3AD23-E4A2-432A-B0DA-654A56CA7D8B}"/>
              </a:ext>
            </a:extLst>
          </p:cNvPr>
          <p:cNvCxnSpPr/>
          <p:nvPr/>
        </p:nvCxnSpPr>
        <p:spPr>
          <a:xfrm>
            <a:off x="5234014" y="290526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3FC6AF-F44F-4D9F-B2C7-B7876C9B550A}"/>
              </a:ext>
            </a:extLst>
          </p:cNvPr>
          <p:cNvCxnSpPr/>
          <p:nvPr/>
        </p:nvCxnSpPr>
        <p:spPr>
          <a:xfrm>
            <a:off x="6158691" y="290526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315BCFC-BBB8-4998-B037-A510D2BF42C0}"/>
              </a:ext>
            </a:extLst>
          </p:cNvPr>
          <p:cNvSpPr txBox="1"/>
          <p:nvPr/>
        </p:nvSpPr>
        <p:spPr>
          <a:xfrm>
            <a:off x="5535524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F95CD0-13B8-43C9-9911-08A9CB3997E9}"/>
              </a:ext>
            </a:extLst>
          </p:cNvPr>
          <p:cNvSpPr txBox="1"/>
          <p:nvPr/>
        </p:nvSpPr>
        <p:spPr>
          <a:xfrm>
            <a:off x="5828009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8250D0-24AA-4262-AF7F-9E833F68C6CC}"/>
              </a:ext>
            </a:extLst>
          </p:cNvPr>
          <p:cNvCxnSpPr/>
          <p:nvPr/>
        </p:nvCxnSpPr>
        <p:spPr>
          <a:xfrm>
            <a:off x="7928442" y="290526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5414278-622C-4249-A816-C6AB1745CDB7}"/>
              </a:ext>
            </a:extLst>
          </p:cNvPr>
          <p:cNvCxnSpPr/>
          <p:nvPr/>
        </p:nvCxnSpPr>
        <p:spPr>
          <a:xfrm>
            <a:off x="8853119" y="290526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CDA6670-8D3B-4BD0-9C5D-088D5E228919}"/>
              </a:ext>
            </a:extLst>
          </p:cNvPr>
          <p:cNvSpPr txBox="1"/>
          <p:nvPr/>
        </p:nvSpPr>
        <p:spPr>
          <a:xfrm>
            <a:off x="8229952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F4E402-6C4E-4FF4-B130-3EF59A4B969A}"/>
              </a:ext>
            </a:extLst>
          </p:cNvPr>
          <p:cNvSpPr txBox="1"/>
          <p:nvPr/>
        </p:nvSpPr>
        <p:spPr>
          <a:xfrm>
            <a:off x="8522437" y="28561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1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9" grpId="0"/>
      <p:bldP spid="40" grpId="0"/>
      <p:bldP spid="43" grpId="0"/>
      <p:bldP spid="44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BCF07CD2-7A18-4A68-B9A4-120260D2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1FE5563-5897-48A1-ADD0-D1D6C9A53A23}"/>
              </a:ext>
            </a:extLst>
          </p:cNvPr>
          <p:cNvSpPr/>
          <p:nvPr/>
        </p:nvSpPr>
        <p:spPr>
          <a:xfrm>
            <a:off x="959668" y="17215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08DF1-EEE4-4BC7-AC46-B130A301D7B6}"/>
              </a:ext>
            </a:extLst>
          </p:cNvPr>
          <p:cNvSpPr txBox="1"/>
          <p:nvPr/>
        </p:nvSpPr>
        <p:spPr>
          <a:xfrm>
            <a:off x="1396990" y="172156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20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FA19A372-A4B7-4933-8516-F0ED4FF2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7" y="255255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43F199-A90E-40F2-B665-77F31E8C9383}"/>
              </a:ext>
            </a:extLst>
          </p:cNvPr>
          <p:cNvSpPr txBox="1"/>
          <p:nvPr/>
        </p:nvSpPr>
        <p:spPr>
          <a:xfrm>
            <a:off x="6856793" y="277065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EC6A83-A4F1-4949-AB04-414FF4409ACA}"/>
              </a:ext>
            </a:extLst>
          </p:cNvPr>
          <p:cNvSpPr txBox="1"/>
          <p:nvPr/>
        </p:nvSpPr>
        <p:spPr>
          <a:xfrm>
            <a:off x="4514277" y="329387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126224-A795-4EE9-8D88-55FF5D2F7C37}"/>
              </a:ext>
            </a:extLst>
          </p:cNvPr>
          <p:cNvSpPr txBox="1"/>
          <p:nvPr/>
        </p:nvSpPr>
        <p:spPr>
          <a:xfrm>
            <a:off x="5213920" y="394789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7EFAF-F0CD-4934-9669-C4C005794AE5}"/>
              </a:ext>
            </a:extLst>
          </p:cNvPr>
          <p:cNvSpPr txBox="1"/>
          <p:nvPr/>
        </p:nvSpPr>
        <p:spPr>
          <a:xfrm>
            <a:off x="7008107" y="460192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0FDD681-D919-4AAA-A3B6-C3705F8E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38211" y="659970"/>
            <a:ext cx="2385943" cy="344991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542277F-7076-4C25-B1E9-24B0F746E7E6}"/>
              </a:ext>
            </a:extLst>
          </p:cNvPr>
          <p:cNvSpPr/>
          <p:nvPr/>
        </p:nvSpPr>
        <p:spPr>
          <a:xfrm>
            <a:off x="1184386" y="144103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3C0F36E-7231-4E2D-A0DE-414157180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10" y="476295"/>
            <a:ext cx="2237784" cy="863493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57B0B8-1065-479B-A993-41B6C2B0E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62693" y="659970"/>
            <a:ext cx="2981739" cy="34499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BDF15CC-0358-43CE-B93C-704A5009E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44432" y="659970"/>
            <a:ext cx="2523808" cy="34499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324CE10-8BCB-4E01-B1BD-327CD397AD64}"/>
              </a:ext>
            </a:extLst>
          </p:cNvPr>
          <p:cNvSpPr txBox="1"/>
          <p:nvPr/>
        </p:nvSpPr>
        <p:spPr>
          <a:xfrm>
            <a:off x="1184387" y="429355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D5F2C3-3934-4242-B311-11B38B3A2B5F}"/>
              </a:ext>
            </a:extLst>
          </p:cNvPr>
          <p:cNvSpPr txBox="1"/>
          <p:nvPr/>
        </p:nvSpPr>
        <p:spPr>
          <a:xfrm>
            <a:off x="1184385" y="512455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150865-5D74-4B4A-975B-10D64849F33A}"/>
              </a:ext>
            </a:extLst>
          </p:cNvPr>
          <p:cNvSpPr/>
          <p:nvPr/>
        </p:nvSpPr>
        <p:spPr>
          <a:xfrm>
            <a:off x="8199479" y="444725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C1636A-55C2-4C0E-9C54-309E36C1AF21}"/>
              </a:ext>
            </a:extLst>
          </p:cNvPr>
          <p:cNvSpPr txBox="1"/>
          <p:nvPr/>
        </p:nvSpPr>
        <p:spPr>
          <a:xfrm>
            <a:off x="9767498" y="45397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310859-C2DF-4A56-A317-03A93AE4ACC1}"/>
              </a:ext>
            </a:extLst>
          </p:cNvPr>
          <p:cNvGrpSpPr/>
          <p:nvPr/>
        </p:nvGrpSpPr>
        <p:grpSpPr>
          <a:xfrm>
            <a:off x="2771644" y="2959192"/>
            <a:ext cx="793899" cy="662828"/>
            <a:chOff x="1750173" y="2926500"/>
            <a:chExt cx="793899" cy="66282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CA0FCF-0607-41CF-A32E-DB9BF514A5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4B2B91-8A09-410E-BB7C-BD2EBC176B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3707B0-5422-42BC-BDC3-92D9ED672238}"/>
              </a:ext>
            </a:extLst>
          </p:cNvPr>
          <p:cNvGrpSpPr/>
          <p:nvPr/>
        </p:nvGrpSpPr>
        <p:grpSpPr>
          <a:xfrm>
            <a:off x="6012635" y="2754542"/>
            <a:ext cx="807151" cy="662828"/>
            <a:chOff x="1750173" y="2926500"/>
            <a:chExt cx="807151" cy="66282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5D20572-2439-479A-817B-9A636729511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7EC378-996E-4BA2-A239-18FBE4F19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F36066-6102-43A6-8AA7-F43667975B0D}"/>
              </a:ext>
            </a:extLst>
          </p:cNvPr>
          <p:cNvGrpSpPr/>
          <p:nvPr/>
        </p:nvGrpSpPr>
        <p:grpSpPr>
          <a:xfrm>
            <a:off x="8917809" y="2900758"/>
            <a:ext cx="807151" cy="662828"/>
            <a:chOff x="1750173" y="2926500"/>
            <a:chExt cx="807151" cy="66282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8392069-52ED-4F38-8AD7-27CFE38DDB8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ABB398-4B24-40DB-8AA4-C9D9CE71DB1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B43117A-5343-4B69-8CFC-CF9CEEF23F10}"/>
              </a:ext>
            </a:extLst>
          </p:cNvPr>
          <p:cNvSpPr txBox="1"/>
          <p:nvPr/>
        </p:nvSpPr>
        <p:spPr>
          <a:xfrm>
            <a:off x="1290404" y="564203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 animBg="1"/>
      <p:bldP spid="37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279FD0E-4A1B-4A95-B700-8827ACC01448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9F38A-F324-4C1E-A65E-01C93197B3B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22" name="Picture 21" descr="C:\Users\TUAN\Downloads\Luyện tập 1.png">
            <a:extLst>
              <a:ext uri="{FF2B5EF4-FFF2-40B4-BE49-F238E27FC236}">
                <a16:creationId xmlns:a16="http://schemas.microsoft.com/office/drawing/2014/main" id="{72DD75BE-995A-4951-A9A5-85D6DA9B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35437D-0D6A-420F-9BDA-38AD9271FC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870F19-04D7-4247-BC9B-4402E6E7CB1F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A5E34C3-511F-4FB5-BBE4-ECBCCA21CF30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327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4A18D-F6BA-403C-819D-8A5A7B62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2021-11-28T15:10:12Z</dcterms:created>
  <dcterms:modified xsi:type="dcterms:W3CDTF">2021-11-28T15:20:53Z</dcterms:modified>
</cp:coreProperties>
</file>