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14B4-164D-455D-A71F-8468365A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F7C-61EB-4205-93B7-0655A80D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AF94-572C-4D4E-8E7D-2282A0A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85F8-8E5A-47CA-A4B6-BC47B313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DBA6-C672-479F-B861-FA5C40E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3C5F-83F1-4B4E-9D1F-64618DEC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E424-6480-4A1E-B2C6-6B0B237E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FEBB-C400-41DD-8EFD-7E50DE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C562-FCED-4B1C-A3EF-2652BE6D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719C-B8C6-4253-B90C-1FADB3DF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03150-B95A-4427-A514-5E65CF93A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873FE-4F00-495B-B8B3-B9AFDC63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C429-CCB4-40D7-9EBC-2DE83930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0591-4AD4-4CA0-8699-C0B5971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0556-F5C5-4F75-87AB-CA19CA45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59B-BE13-4F0D-A3B0-65AD345F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F62-ADB7-4454-AA6C-B54EC869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936D-C607-4C66-814F-93E5CB37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DF47-0E7C-4E83-B97D-6EFE9138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6526-84BA-4E15-80C4-E92087B5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6E9F-023D-40D6-AC28-18E2570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CEE2-1AB6-450A-A37C-2676F220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D979-BB78-4F77-9018-12EF1E7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CC22-7989-414A-848F-3AA0F92C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EF4-F587-47B8-8B61-18FF0EB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D60A-3480-4251-B668-478D0EEF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C9EC-320F-48C5-99C7-3174D3F19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090E-0779-4665-9287-CC4025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077-E780-4A78-B12C-F95981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494E-9A95-4ACD-AA52-FE94D30F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7999-66F8-4F2A-BDD0-7CD54466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662-2891-4023-B9B6-08192543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BF4B-A145-4B4A-B24B-A94DD712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FC6E-5385-449A-8FEE-BA95736B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3DA-0FA9-4214-8269-69BF86F2E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DA3A2-13BB-44D0-8591-25176F98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6A906-F9D0-4FB0-B6C1-DDA7871B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B92A9-E3D1-4449-B91D-528C319D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24FE5-9FC2-4393-A6F4-8656C9CA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6056-D2BF-4C3A-8CDD-42A0A934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D5791-DC7F-40B4-86DF-03AD80A9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1721F-A4B5-4F8E-B7B3-D22D79AB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79A-0F63-4FE6-8709-80244312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9DB14-05C2-4074-ACD8-21590B0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551BF-B2B4-47EB-AFE2-1DB8B051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BC6F-330F-4571-B334-628E9D6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5AC-2BBE-4ECB-9C5F-E46A8BC4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4D7-0BA2-4453-9DAC-2B6B2076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EA70B-8157-46B2-A4F6-4774C8B7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D4688-B2D9-4CFC-983A-CD58D611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AF1D-8A1E-4C14-8AC1-9266EAA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77955-D2DD-48D3-87DA-1340FDA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73D-E730-4E16-9E1E-63B9159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4A7B6-6A95-4837-9DE4-1BA49E3BF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08A65-55DC-43D3-B5FF-FEE926A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AF80-2F37-45F1-882E-44477E6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24BAC-21FF-42B4-8F59-BC18E55D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B54F9-654F-4C8A-B973-37921D6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7A32F-8CA1-4D37-9D48-CB8F8163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4660-0A2A-4C88-B36B-E0FF632A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DE-4FB1-4261-98EF-1D151A4E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F9B7-51DC-4BA5-A77E-FB2DA0E39F4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815-A519-4428-AFB0-4AFD2C3B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DC8A-62FE-46AA-8ECA-7F0C7C4AE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685D73B9-30A7-4506-8327-A6D9AF782AE0}"/>
              </a:ext>
            </a:extLst>
          </p:cNvPr>
          <p:cNvSpPr/>
          <p:nvPr/>
        </p:nvSpPr>
        <p:spPr>
          <a:xfrm rot="120000">
            <a:off x="2137318" y="1641479"/>
            <a:ext cx="7917364" cy="3267895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0D68F-0C6A-474A-AAE4-3A9AB75A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" y="543231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33AC4-23BB-4434-AAED-6E96B1ED91F3}"/>
              </a:ext>
            </a:extLst>
          </p:cNvPr>
          <p:cNvSpPr txBox="1"/>
          <p:nvPr/>
        </p:nvSpPr>
        <p:spPr>
          <a:xfrm>
            <a:off x="3272340" y="2483484"/>
            <a:ext cx="5989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B70EE-3F31-4D62-AC99-9E14D95F9F4F}"/>
              </a:ext>
            </a:extLst>
          </p:cNvPr>
          <p:cNvSpPr txBox="1"/>
          <p:nvPr/>
        </p:nvSpPr>
        <p:spPr>
          <a:xfrm>
            <a:off x="4331925" y="702817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DB6E8E07-1B13-40CF-B1F7-00E5C06DE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0EEEF51-4C12-4B8D-BBEE-B05A4D0B0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E4FCD79F-8334-4DBD-B327-9A093E91E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A656-E364-406E-AA4B-76EB738E6CDF}"/>
              </a:ext>
            </a:extLst>
          </p:cNvPr>
          <p:cNvSpPr txBox="1"/>
          <p:nvPr/>
        </p:nvSpPr>
        <p:spPr>
          <a:xfrm>
            <a:off x="406935" y="1923825"/>
            <a:ext cx="1137812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(Trang 90) </a:t>
            </a:r>
            <a:endParaRPr lang="en-US" sz="3200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A6ED0CB2-C682-478F-8B69-8141F11AF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4111BC82-F4DC-4A22-9B5A-F24AFA6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EF6CCD9F-91B2-4476-A84C-A0518246B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ED1B67B-6EAA-409C-AA57-40180EEE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E70ECD-7C21-4D9D-A871-6C505BD921F0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D6048-3AF3-478E-B16F-48D002D6C52E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3C9AF-5076-4093-8650-4E9A1C46F17D}"/>
              </a:ext>
            </a:extLst>
          </p:cNvPr>
          <p:cNvGrpSpPr/>
          <p:nvPr/>
        </p:nvGrpSpPr>
        <p:grpSpPr>
          <a:xfrm>
            <a:off x="2248278" y="1965919"/>
            <a:ext cx="7616049" cy="658838"/>
            <a:chOff x="1824226" y="3918823"/>
            <a:chExt cx="7616049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5ABEE-6E26-4B0F-BC2D-B2386AECBFE0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B862EA-3282-4992-ADC8-9FEE874A510F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39DBCE-236B-4D8F-AD3C-D0D25DAFA6B5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9C53E9-64FA-416D-B726-651AD2C7EAA0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63F9E5-06D1-4815-B8B3-E03B52E2E65C}"/>
              </a:ext>
            </a:extLst>
          </p:cNvPr>
          <p:cNvGrpSpPr/>
          <p:nvPr/>
        </p:nvGrpSpPr>
        <p:grpSpPr>
          <a:xfrm>
            <a:off x="2541759" y="3176356"/>
            <a:ext cx="837249" cy="1312215"/>
            <a:chOff x="1933616" y="4498692"/>
            <a:chExt cx="837249" cy="1312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CA22C4-ED06-46A6-83CF-FF9915115E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D65FB8-0666-4003-9765-AAB41D34585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28325D-285E-46DF-9C20-8BFE040743D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FE44A0-9EDE-4ACC-BB15-B4FA65E16004}"/>
              </a:ext>
            </a:extLst>
          </p:cNvPr>
          <p:cNvGrpSpPr/>
          <p:nvPr/>
        </p:nvGrpSpPr>
        <p:grpSpPr>
          <a:xfrm>
            <a:off x="4624600" y="3169306"/>
            <a:ext cx="837249" cy="1312215"/>
            <a:chOff x="1933616" y="4498692"/>
            <a:chExt cx="837249" cy="13122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C8864-97D6-4C30-8807-B3A4D23A07A0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0B1E2C-B46D-4264-9F26-9B9E4C9747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1E80C5-AD0B-4418-A9BB-5993FEC243B4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612DFF-FB60-4A62-BB29-169159D7AE62}"/>
              </a:ext>
            </a:extLst>
          </p:cNvPr>
          <p:cNvGrpSpPr/>
          <p:nvPr/>
        </p:nvGrpSpPr>
        <p:grpSpPr>
          <a:xfrm>
            <a:off x="6707441" y="3176356"/>
            <a:ext cx="837249" cy="1312215"/>
            <a:chOff x="1933616" y="4498692"/>
            <a:chExt cx="837249" cy="13122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97FF16-8B72-4B6A-B5E4-53D379C4FF2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5B08E2-33CA-4D86-8095-0B7C63182F4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1E1197-E06A-41FE-9736-97EB6500029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6B3781-55E7-4638-BDF9-61F98E549603}"/>
              </a:ext>
            </a:extLst>
          </p:cNvPr>
          <p:cNvGrpSpPr/>
          <p:nvPr/>
        </p:nvGrpSpPr>
        <p:grpSpPr>
          <a:xfrm>
            <a:off x="8790282" y="3169306"/>
            <a:ext cx="837249" cy="1312215"/>
            <a:chOff x="1933616" y="4498692"/>
            <a:chExt cx="837249" cy="13122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F95B25-6C4C-4F26-87D6-522C82C73C91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6C3A68-B8A2-4428-BF5E-2CC414CFA74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2B134E-105B-4847-93D4-55DFBFD6B0D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F4DFBD-8530-463F-9F48-6A22AA8F05F1}"/>
              </a:ext>
            </a:extLst>
          </p:cNvPr>
          <p:cNvSpPr txBox="1"/>
          <p:nvPr/>
        </p:nvSpPr>
        <p:spPr>
          <a:xfrm>
            <a:off x="2739089" y="45174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6352F-64FB-4145-A7AC-45C5D2F438A8}"/>
              </a:ext>
            </a:extLst>
          </p:cNvPr>
          <p:cNvSpPr txBox="1"/>
          <p:nvPr/>
        </p:nvSpPr>
        <p:spPr>
          <a:xfrm>
            <a:off x="4821930" y="448657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A265AA-71AE-43D8-9F46-CBD0CB8A53BF}"/>
              </a:ext>
            </a:extLst>
          </p:cNvPr>
          <p:cNvSpPr txBox="1"/>
          <p:nvPr/>
        </p:nvSpPr>
        <p:spPr>
          <a:xfrm>
            <a:off x="6931275" y="45174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6B866-ADA1-4655-8AED-617BFA07B621}"/>
              </a:ext>
            </a:extLst>
          </p:cNvPr>
          <p:cNvSpPr txBox="1"/>
          <p:nvPr/>
        </p:nvSpPr>
        <p:spPr>
          <a:xfrm>
            <a:off x="8987612" y="45174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931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270B7BE-F5E5-40D6-8ADC-4EDA2721040C}"/>
              </a:ext>
            </a:extLst>
          </p:cNvPr>
          <p:cNvSpPr/>
          <p:nvPr/>
        </p:nvSpPr>
        <p:spPr>
          <a:xfrm>
            <a:off x="1214352" y="172345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6116F-C098-4490-AAD9-1B16215F717E}"/>
              </a:ext>
            </a:extLst>
          </p:cNvPr>
          <p:cNvSpPr txBox="1"/>
          <p:nvPr/>
        </p:nvSpPr>
        <p:spPr>
          <a:xfrm>
            <a:off x="1710804" y="1705293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9D6BE-92CB-4E42-877D-9CC356E68AA7}"/>
              </a:ext>
            </a:extLst>
          </p:cNvPr>
          <p:cNvSpPr/>
          <p:nvPr/>
        </p:nvSpPr>
        <p:spPr>
          <a:xfrm>
            <a:off x="919616" y="266185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D14C9-CDC6-4B42-B5FF-6BD326C40F2B}"/>
              </a:ext>
            </a:extLst>
          </p:cNvPr>
          <p:cNvSpPr txBox="1"/>
          <p:nvPr/>
        </p:nvSpPr>
        <p:spPr>
          <a:xfrm>
            <a:off x="2382705" y="27428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810CE-07EE-4461-80F4-FCA37BD00AAE}"/>
              </a:ext>
            </a:extLst>
          </p:cNvPr>
          <p:cNvSpPr/>
          <p:nvPr/>
        </p:nvSpPr>
        <p:spPr>
          <a:xfrm>
            <a:off x="921881" y="340749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1ADFA-A235-4F10-A196-E986F36C1627}"/>
              </a:ext>
            </a:extLst>
          </p:cNvPr>
          <p:cNvSpPr txBox="1"/>
          <p:nvPr/>
        </p:nvSpPr>
        <p:spPr>
          <a:xfrm>
            <a:off x="2384970" y="348850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49882-6182-4062-BF58-36641038E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779202" y="1712344"/>
            <a:ext cx="6728245" cy="343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BE7EF-78E8-47E9-8EA6-9A9C4C2AA1B3}"/>
              </a:ext>
            </a:extLst>
          </p:cNvPr>
          <p:cNvSpPr/>
          <p:nvPr/>
        </p:nvSpPr>
        <p:spPr>
          <a:xfrm>
            <a:off x="3212202" y="3407493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437D6-DFFC-471D-9A02-130E4303A74D}"/>
              </a:ext>
            </a:extLst>
          </p:cNvPr>
          <p:cNvSpPr txBox="1"/>
          <p:nvPr/>
        </p:nvSpPr>
        <p:spPr>
          <a:xfrm>
            <a:off x="4728299" y="35017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68193-BF1D-4F0C-A4AF-098CF7ECB90D}"/>
              </a:ext>
            </a:extLst>
          </p:cNvPr>
          <p:cNvSpPr/>
          <p:nvPr/>
        </p:nvSpPr>
        <p:spPr>
          <a:xfrm>
            <a:off x="3195139" y="411689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BEA47-89BF-4BF6-91BF-6DE4F515C296}"/>
              </a:ext>
            </a:extLst>
          </p:cNvPr>
          <p:cNvSpPr txBox="1"/>
          <p:nvPr/>
        </p:nvSpPr>
        <p:spPr>
          <a:xfrm>
            <a:off x="4711236" y="42111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13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01C8FC1-5A58-4867-A96E-571B4347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06" y="411689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24DE070-44B3-42F0-B99B-17C413A5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49" y="1827836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EF4EAE5-3AA5-4DB7-969F-6CE5ADBA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16" y="4211156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C213282A-697B-41EA-B195-4B10BFBE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73" y="179504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BCF07CD2-7A18-4A68-B9A4-120260D2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14BB821-71BC-427E-9898-D4F5AFD8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5F7121-5452-48D3-9870-606252AA5C66}"/>
              </a:ext>
            </a:extLst>
          </p:cNvPr>
          <p:cNvSpPr/>
          <p:nvPr/>
        </p:nvSpPr>
        <p:spPr>
          <a:xfrm>
            <a:off x="1630267" y="143975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BD13B-5DA3-4CCC-AFA0-C004946D42C9}"/>
              </a:ext>
            </a:extLst>
          </p:cNvPr>
          <p:cNvSpPr txBox="1"/>
          <p:nvPr/>
        </p:nvSpPr>
        <p:spPr>
          <a:xfrm>
            <a:off x="2067821" y="143975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B8873-1934-4A1B-A649-B968F4051FCF}"/>
              </a:ext>
            </a:extLst>
          </p:cNvPr>
          <p:cNvSpPr txBox="1"/>
          <p:nvPr/>
        </p:nvSpPr>
        <p:spPr>
          <a:xfrm>
            <a:off x="6930517" y="30175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AF8B3-2FF9-4F24-9489-CD53F1234CF9}"/>
              </a:ext>
            </a:extLst>
          </p:cNvPr>
          <p:cNvSpPr txBox="1"/>
          <p:nvPr/>
        </p:nvSpPr>
        <p:spPr>
          <a:xfrm>
            <a:off x="5288272" y="3540810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58D24-3FAF-4B1F-BFBE-374CC3803639}"/>
              </a:ext>
            </a:extLst>
          </p:cNvPr>
          <p:cNvSpPr txBox="1"/>
          <p:nvPr/>
        </p:nvSpPr>
        <p:spPr>
          <a:xfrm>
            <a:off x="5288272" y="406403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47EA7-7D66-4ECA-9C65-7763D90C6380}"/>
              </a:ext>
            </a:extLst>
          </p:cNvPr>
          <p:cNvSpPr txBox="1"/>
          <p:nvPr/>
        </p:nvSpPr>
        <p:spPr>
          <a:xfrm>
            <a:off x="8144280" y="4587250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9F955-573F-4777-BC6E-59CBB5E6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2938304"/>
            <a:ext cx="4299502" cy="22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43A85D-5408-45C0-9ABE-2AB4F5066A2C}"/>
              </a:ext>
            </a:extLst>
          </p:cNvPr>
          <p:cNvSpPr/>
          <p:nvPr/>
        </p:nvSpPr>
        <p:spPr>
          <a:xfrm>
            <a:off x="1142160" y="169646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5888B-46FA-402C-B7D9-925846B1A815}"/>
              </a:ext>
            </a:extLst>
          </p:cNvPr>
          <p:cNvGrpSpPr/>
          <p:nvPr/>
        </p:nvGrpSpPr>
        <p:grpSpPr>
          <a:xfrm>
            <a:off x="1706681" y="1727328"/>
            <a:ext cx="1483670" cy="461665"/>
            <a:chOff x="1870517" y="1400898"/>
            <a:chExt cx="1483670" cy="461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A13799-8B2C-49C3-90DD-5F5CD7FE93FF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754758-16B2-4D69-94CD-D456D33579C9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87517-8892-48FD-A2BA-07D384C8DEAA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F9D922-8D15-4B02-A8CD-0F7C0372B259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0A6F2D-C360-4B1C-B14C-3C89231C7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696444" y="2228749"/>
            <a:ext cx="8799111" cy="16363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23114F-C82C-496A-A16B-7F0F94CCA054}"/>
              </a:ext>
            </a:extLst>
          </p:cNvPr>
          <p:cNvSpPr/>
          <p:nvPr/>
        </p:nvSpPr>
        <p:spPr>
          <a:xfrm>
            <a:off x="3926821" y="238177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62639-232A-4C2B-9113-1A4BF80DD7C5}"/>
              </a:ext>
            </a:extLst>
          </p:cNvPr>
          <p:cNvSpPr/>
          <p:nvPr/>
        </p:nvSpPr>
        <p:spPr>
          <a:xfrm>
            <a:off x="2936270" y="26979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40E2AD-27B7-4DD7-9B79-A4FDC4D03916}"/>
              </a:ext>
            </a:extLst>
          </p:cNvPr>
          <p:cNvSpPr/>
          <p:nvPr/>
        </p:nvSpPr>
        <p:spPr>
          <a:xfrm>
            <a:off x="3926821" y="3127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03765-7B9D-4C20-A715-FBA1D4A29CE1}"/>
              </a:ext>
            </a:extLst>
          </p:cNvPr>
          <p:cNvSpPr/>
          <p:nvPr/>
        </p:nvSpPr>
        <p:spPr>
          <a:xfrm>
            <a:off x="2936270" y="346969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5C0BAB-39F0-4669-A194-3DF991668E7A}"/>
              </a:ext>
            </a:extLst>
          </p:cNvPr>
          <p:cNvSpPr/>
          <p:nvPr/>
        </p:nvSpPr>
        <p:spPr>
          <a:xfrm>
            <a:off x="8200647" y="236977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E9355-E232-443B-AE41-28F7B2952580}"/>
              </a:ext>
            </a:extLst>
          </p:cNvPr>
          <p:cNvSpPr/>
          <p:nvPr/>
        </p:nvSpPr>
        <p:spPr>
          <a:xfrm>
            <a:off x="7210096" y="268594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28C566-8137-4DF3-82B9-4C6A3AA4F12D}"/>
              </a:ext>
            </a:extLst>
          </p:cNvPr>
          <p:cNvSpPr/>
          <p:nvPr/>
        </p:nvSpPr>
        <p:spPr>
          <a:xfrm>
            <a:off x="8200647" y="31282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9F019E-60BC-44C5-9849-CD1FBD8769C5}"/>
              </a:ext>
            </a:extLst>
          </p:cNvPr>
          <p:cNvSpPr/>
          <p:nvPr/>
        </p:nvSpPr>
        <p:spPr>
          <a:xfrm>
            <a:off x="7210096" y="345768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4B599-0112-4AE5-B962-A3A99D730B01}"/>
              </a:ext>
            </a:extLst>
          </p:cNvPr>
          <p:cNvSpPr/>
          <p:nvPr/>
        </p:nvSpPr>
        <p:spPr>
          <a:xfrm>
            <a:off x="9211617" y="26979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672E77-6F52-4415-A354-4A063E377B80}"/>
              </a:ext>
            </a:extLst>
          </p:cNvPr>
          <p:cNvSpPr/>
          <p:nvPr/>
        </p:nvSpPr>
        <p:spPr>
          <a:xfrm>
            <a:off x="9211617" y="346969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  <p:pic>
        <p:nvPicPr>
          <p:cNvPr id="19" name="Picture 18" descr="C:\Users\TUAN\Downloads\Luyện tập 1.png">
            <a:extLst>
              <a:ext uri="{FF2B5EF4-FFF2-40B4-BE49-F238E27FC236}">
                <a16:creationId xmlns:a16="http://schemas.microsoft.com/office/drawing/2014/main" id="{62B76F35-5AE4-414A-9DB0-3E8A583A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7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925B6-620A-4F76-AB62-22015F1E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7FB1C230-113F-43CC-945E-CB85F753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C89605B-8E3A-4856-AE63-64432088A700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10557-2684-4046-9D1F-8FE2AEE318F5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83E40-83DC-4C7D-A933-0D179DC46F47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67D76-01D7-4B21-8D9A-6BAE8AB28056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507CF-07E7-4FD0-A636-A0EE88D7F8E9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A96C5-1437-4826-A9E3-5A784DE07A15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9ABB36-D968-41AF-8E80-40F2C03E9B63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05A8F-43E0-4737-8BDF-B1D6F63A1CE3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B9009D-4AF8-43AF-8BCF-5DA6F98FEFEB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73DEB-A0A2-484E-B713-8A1455A6BE94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3D130-436A-4895-BBE1-906E9E129E01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969C5-6E4E-4FA8-B9FA-1ECF6563AEAC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24D175-4E9F-4BA6-94F6-684DEFF4C82A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236539-3020-4220-8101-A361AA49D183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F7F3E1-F6A4-488B-B765-D29CD7F9DE0A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44BB47-7DC2-49F9-934B-B0C8A5FBF99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338372-7EC3-4972-B966-63159449446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68E659-F321-4401-A954-DA74980EAC7F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B3B971-BEC8-4834-9DAC-212EC5DF9A6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6DB527-A9BE-4E6A-B5B7-DA297D8CA3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91E353-4442-4F38-9C46-218DC5200FFE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042563-CBFD-45AD-BEF3-61584278719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E6EF49-2E39-4BB7-9ECE-1BCB9CFEDC2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924C74-A3AC-4586-8E0F-916C36BDF979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4B8069-3AF0-4638-A81C-73F79BCD951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748D43-317C-48F0-8394-0247A671C6C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DE7C35-BF3C-4A43-BB03-A849683B6F44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71548E0-A43F-4783-8913-CC6A4661F0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B6945A-D6E4-4CE9-908D-470371549AD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162272-EAC1-434B-9169-3044B80EC315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3938DE-A63A-44EF-B25C-F7254B8D8A7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99EF1-4FDF-444D-86E9-EB029948B2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B96F172B-2F79-4A9E-877B-E955F4A6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029FA4C9-7E83-4C5B-833D-86AABAD3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AFCFCD2-4378-4CCF-AE2C-44DF3ED9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CCC3DD69-E3FF-4C26-88A6-0E85F75A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13D33D0-C082-46F2-B224-5076F3A8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4DC0D5F-50C7-407F-9F2D-ED79982D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5447781-64E0-48B6-B5F2-0D11C50D047A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1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4A18D-F6BA-403C-819D-8A5A7B62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243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2021-11-28T15:10:12Z</dcterms:created>
  <dcterms:modified xsi:type="dcterms:W3CDTF">2021-11-29T03:11:06Z</dcterms:modified>
</cp:coreProperties>
</file>