
<file path=[Content_Types].xml><?xml version="1.0" encoding="utf-8"?>
<Types xmlns="http://schemas.openxmlformats.org/package/2006/content-types"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72" r:id="rId6"/>
    <p:sldId id="273" r:id="rId7"/>
    <p:sldId id="278" r:id="rId8"/>
    <p:sldId id="279" r:id="rId9"/>
    <p:sldId id="264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F644D-F38B-4A77-B5C6-6F66AA1EC76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3AD2A-422C-440D-A3EE-6DBA889F4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6F933-6EB1-4A80-B89E-B0F7826E7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55E32-FE62-4BBC-AAD8-F746CC5F0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6BE77-7007-4607-AA31-60D37225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EE29B-AEE0-432A-B7A3-5C55B0B1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A6104-26C3-4E94-97F0-59B223C8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6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50C4-0AA7-4DD6-8258-11CEC51E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9B2D8-D4D0-4ADB-A281-7905CC86B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B84AD-CBB4-43C8-90B7-AC6C9E2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40E75-FFDE-4234-86BB-430C2D13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6D82-4C32-4F23-AEB9-4AF1749D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EF8A1-DA04-407A-B3C1-E2F7DC481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08933-D664-42B8-9932-FD22CC6B0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7A8B4-4C17-4CE5-929A-D18A456D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3899-D039-49C2-ABDC-6CCB88CB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A23D9-F634-4E7B-9228-B71FDB00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0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2C34-7344-432C-A691-079F9FF7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B3B7D-20B9-43CB-9E98-DFEA91F6F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21A1A-18CD-4438-9905-29B4D47E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B9868-8169-4946-9806-8201BE3E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98D0-1B5B-4E24-BDF7-4AA8297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5EC6-90B6-4031-9CF0-1EB994CE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76625-5CE3-410F-B8EE-6A3BA166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4026D-921F-4CF8-A147-2C98C33F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32F7D-A6F7-4882-A158-B3D2564B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02731-9150-4759-B175-EFD384B5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7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869E-8952-40DF-AF64-6F51024A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1912C-DEAF-4EC7-A567-C3D64F4B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59E9E-389E-4ABF-AFD6-A96B3030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DE34E-92EB-4733-9D00-BF9B511F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FEAB1-D801-4460-AE4B-AFB7E372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D7787-D1E4-4ED9-BA4C-B73C257F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5EE2-B597-4A5E-A49B-93900A1B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6584E-80AC-41BE-810E-856B53296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25315-470F-426C-979B-1E649E04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C6E7E-82A4-494F-A705-2099EF90E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5DF69-691F-46D3-8092-72F6F1324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7FA13-6C3F-47D6-86CB-4F14FC2D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F3E38-B81E-42F9-8402-12A455E8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0E085-EC58-4000-9EE3-D3597726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5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A1D1-A34E-48DE-93D2-815DB0CA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F43E3-8A54-498D-819C-D88090C7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A5414-F7DE-47EC-9142-C84FD147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9B71B-9845-4977-A112-D5C4AE4D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EA9AE-7242-40F2-9379-311DBD11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C2A47-A5EB-43D0-8531-D9A0E720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8CCE-333C-4C92-812E-3A0976D4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2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7421-7527-4C2C-A52E-41CEBE84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926E3-B14A-4A54-9FC2-EE0F84B00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202EA-1367-498B-888E-EBFD6ABF3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1B454-A347-45C5-A8B4-1CCCB3CA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D33E-B104-4691-8E6F-82FA1D98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09514-A837-4AEC-ADDE-C98478E3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486A-C158-4814-A371-4FD40992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7CD13-F132-4833-9FC5-78B35DFC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C2699-47EC-4F77-B2E4-C6F73ED77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C8C50-A7C1-46C8-823E-8F275937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D7AE2-42C2-4521-800E-4371C584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D09FD-A1D2-48E2-BFCD-E0931830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5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3F67B-5DA6-4C47-92D5-12AC2F6C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FD405-D809-46BF-9F03-C71CB60D1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9193-153C-438A-A354-A4DE33D37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9DEE-F3F7-48B7-A8D8-33C708792F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77409-C909-4A07-8D00-C6C001A25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54F77-B87C-440F-A5E8-76032DE02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E39E-47BD-420B-8379-3CB4F09A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openxmlformats.org/officeDocument/2006/relationships/image" Target="../media/image17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332AD2-EFDF-49EE-B67B-217244BD3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D7366B-9E99-488A-8C40-08D57C4645D3}"/>
              </a:ext>
            </a:extLst>
          </p:cNvPr>
          <p:cNvGrpSpPr/>
          <p:nvPr/>
        </p:nvGrpSpPr>
        <p:grpSpPr>
          <a:xfrm>
            <a:off x="501349" y="1474839"/>
            <a:ext cx="9566979" cy="2941742"/>
            <a:chOff x="1233756" y="3227454"/>
            <a:chExt cx="9566979" cy="29417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98910A-8F4B-4D38-AAD1-3B178D8345E9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9B482AE-4C8C-416A-8AB2-C8FEE7C15825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DAC9F5-1B58-4CDF-992F-F2AEB87AA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92A5EA-E126-4A94-B33F-8FC6AECEB914}"/>
              </a:ext>
            </a:extLst>
          </p:cNvPr>
          <p:cNvSpPr txBox="1"/>
          <p:nvPr/>
        </p:nvSpPr>
        <p:spPr>
          <a:xfrm>
            <a:off x="1725561" y="2664223"/>
            <a:ext cx="6878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TỰ NHIÊN &amp; XÃ HỘI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2B522-54A7-49B3-AFC0-2BB9A6D5A677}"/>
              </a:ext>
            </a:extLst>
          </p:cNvPr>
          <p:cNvSpPr txBox="1"/>
          <p:nvPr/>
        </p:nvSpPr>
        <p:spPr>
          <a:xfrm>
            <a:off x="2920599" y="1616770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6688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9450E4-58DB-4C45-B1EF-29D952D92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sắt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biển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032" y="4093235"/>
            <a:ext cx="564289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Xình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xịch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641600" y="5892800"/>
            <a:ext cx="374967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hàng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không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bộ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5749" y="4052283"/>
            <a:ext cx="530145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Ô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tô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Xe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máy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261" y="3676866"/>
            <a:ext cx="2318263" cy="173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bíp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bíp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DDCFB-9DCD-4A43-9419-C8F3B0BF0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F1288C-273F-4C2B-9B49-6DA8D9C9BD7F}"/>
              </a:ext>
            </a:extLst>
          </p:cNvPr>
          <p:cNvGrpSpPr/>
          <p:nvPr/>
        </p:nvGrpSpPr>
        <p:grpSpPr>
          <a:xfrm>
            <a:off x="501349" y="1474839"/>
            <a:ext cx="9566979" cy="2941742"/>
            <a:chOff x="1233756" y="3227454"/>
            <a:chExt cx="9566979" cy="29417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6D6312-041D-487B-8705-758FC706F1A0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2238BF1-4FA1-4D17-8C02-C637848D3DA5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D4C6C6-A3D7-4E80-8E23-60CBB2210C1E}"/>
              </a:ext>
            </a:extLst>
          </p:cNvPr>
          <p:cNvSpPr txBox="1"/>
          <p:nvPr/>
        </p:nvSpPr>
        <p:spPr>
          <a:xfrm>
            <a:off x="1558970" y="1760292"/>
            <a:ext cx="7609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5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15: </a:t>
            </a:r>
            <a:r>
              <a:rPr kumimoji="0" lang="en-US" sz="5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Ôn</a:t>
            </a:r>
            <a:r>
              <a:rPr kumimoji="0" lang="en-US" sz="5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tập</a:t>
            </a:r>
            <a:r>
              <a:rPr kumimoji="0" lang="en-US" sz="5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chủ</a:t>
            </a:r>
            <a:r>
              <a:rPr kumimoji="0" lang="en-US" sz="5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đề</a:t>
            </a:r>
            <a:r>
              <a:rPr kumimoji="0" lang="en-US" sz="5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cộng</a:t>
            </a:r>
            <a:r>
              <a:rPr kumimoji="0" lang="en-US" sz="54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đồng</a:t>
            </a:r>
            <a:r>
              <a:rPr kumimoji="0" lang="en-US" sz="54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noProof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địa</a:t>
            </a:r>
            <a:r>
              <a:rPr kumimoji="0" lang="en-US" sz="5400" b="1" i="0" u="none" strike="noStrike" kern="1200" normalizeH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phương</a:t>
            </a:r>
          </a:p>
          <a:p>
            <a:pPr algn="ctr"/>
            <a:r>
              <a:rPr lang="en-US" sz="5400" b="1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Mijas" panose="02000506000000020004" pitchFamily="50" charset="0"/>
              </a:rPr>
              <a:t>(Tiết 1)</a:t>
            </a:r>
            <a:endParaRPr kumimoji="0" lang="en-US" sz="54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5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609725" y="262603"/>
            <a:ext cx="3733801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0DC78-2EA3-46C9-8E7B-8B8B38FAA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419225"/>
            <a:ext cx="9210675" cy="41433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DD3C16-7648-47A1-A31A-959A3B0702A9}"/>
              </a:ext>
            </a:extLst>
          </p:cNvPr>
          <p:cNvSpPr/>
          <p:nvPr/>
        </p:nvSpPr>
        <p:spPr>
          <a:xfrm>
            <a:off x="2286000" y="2857500"/>
            <a:ext cx="13335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Siêu</a:t>
            </a:r>
            <a:r>
              <a:rPr lang="en-US" sz="2200" b="1" dirty="0"/>
              <a:t> </a:t>
            </a:r>
            <a:r>
              <a:rPr lang="en-US" sz="2200" b="1" dirty="0" err="1"/>
              <a:t>thị</a:t>
            </a:r>
            <a:endParaRPr lang="en-US" sz="22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44CD-A0C4-4CE1-8AAA-FF86022E8841}"/>
              </a:ext>
            </a:extLst>
          </p:cNvPr>
          <p:cNvSpPr/>
          <p:nvPr/>
        </p:nvSpPr>
        <p:spPr>
          <a:xfrm>
            <a:off x="9591675" y="2428875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Thịt</a:t>
            </a:r>
            <a:endParaRPr lang="en-US" sz="22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FF8CD-6D7B-473B-BAE3-62CD168023C7}"/>
              </a:ext>
            </a:extLst>
          </p:cNvPr>
          <p:cNvSpPr/>
          <p:nvPr/>
        </p:nvSpPr>
        <p:spPr>
          <a:xfrm>
            <a:off x="9591675" y="3652837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Tủ</a:t>
            </a:r>
            <a:r>
              <a:rPr lang="en-US" sz="2200" b="1" dirty="0"/>
              <a:t> </a:t>
            </a:r>
            <a:r>
              <a:rPr lang="en-US" sz="2200" b="1" dirty="0" err="1"/>
              <a:t>lạnh</a:t>
            </a:r>
            <a:endParaRPr lang="en-US" sz="22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B62E1A-46FB-43FC-87A4-49FE58DA9AED}"/>
              </a:ext>
            </a:extLst>
          </p:cNvPr>
          <p:cNvSpPr/>
          <p:nvPr/>
        </p:nvSpPr>
        <p:spPr>
          <a:xfrm>
            <a:off x="9591674" y="4972049"/>
            <a:ext cx="122872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Quần</a:t>
            </a:r>
            <a:r>
              <a:rPr lang="en-US" sz="2200" b="1" dirty="0"/>
              <a:t> </a:t>
            </a:r>
            <a:r>
              <a:rPr lang="en-US" sz="2200" b="1" dirty="0" err="1"/>
              <a:t>áo</a:t>
            </a:r>
            <a:endParaRPr lang="en-US" sz="22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0D8E4F-02DC-4A1E-B294-FF3AE65FA1B8}"/>
              </a:ext>
            </a:extLst>
          </p:cNvPr>
          <p:cNvSpPr/>
          <p:nvPr/>
        </p:nvSpPr>
        <p:spPr>
          <a:xfrm>
            <a:off x="2066925" y="4886325"/>
            <a:ext cx="1552575" cy="514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Chất</a:t>
            </a:r>
            <a:r>
              <a:rPr lang="en-US" sz="2200" b="1" dirty="0"/>
              <a:t> </a:t>
            </a:r>
            <a:r>
              <a:rPr lang="en-US" sz="2200" b="1" dirty="0" err="1"/>
              <a:t>lượng</a:t>
            </a:r>
            <a:r>
              <a:rPr lang="en-US" sz="2200" b="1" dirty="0"/>
              <a:t> </a:t>
            </a:r>
            <a:r>
              <a:rPr lang="en-US" sz="2200" b="1" dirty="0" err="1"/>
              <a:t>tốt</a:t>
            </a:r>
            <a:endParaRPr lang="en-US" sz="2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F94C9-B0C9-4057-B50D-54473385D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47" y="-32143"/>
            <a:ext cx="1421710" cy="11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062843" y="150567"/>
            <a:ext cx="11056621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FA510-1C7D-4AE3-ABD7-FF411074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27" y="1448275"/>
            <a:ext cx="10480531" cy="5001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B3A05-1079-4364-9FC0-53C905434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867" y="-36624"/>
            <a:ext cx="1421710" cy="11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46450" y="353326"/>
            <a:ext cx="9432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01518" y="1792681"/>
            <a:ext cx="6074229" cy="2013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Mẫu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mã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Calibri"/>
              </a:rPr>
              <a:t>Chất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lượng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sản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phẩm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208</Words>
  <Application>Microsoft Office PowerPoint</Application>
  <PresentationFormat>Widescreen</PresentationFormat>
  <Paragraphs>45</Paragraphs>
  <Slides>10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5</cp:revision>
  <dcterms:created xsi:type="dcterms:W3CDTF">2021-12-12T15:43:20Z</dcterms:created>
  <dcterms:modified xsi:type="dcterms:W3CDTF">2021-12-16T09:19:46Z</dcterms:modified>
</cp:coreProperties>
</file>