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2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13"/>
  </p:notesMasterIdLst>
  <p:sldIdLst>
    <p:sldId id="2007577096" r:id="rId5"/>
    <p:sldId id="2007577097" r:id="rId6"/>
    <p:sldId id="2007577093" r:id="rId7"/>
    <p:sldId id="307" r:id="rId8"/>
    <p:sldId id="320" r:id="rId9"/>
    <p:sldId id="322" r:id="rId10"/>
    <p:sldId id="2007577095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2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0A69C-CF24-4374-BFA9-FB6B10A12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61BF06-34DC-4F27-9ADD-7E37AADF41FC}"/>
              </a:ext>
            </a:extLst>
          </p:cNvPr>
          <p:cNvGrpSpPr/>
          <p:nvPr/>
        </p:nvGrpSpPr>
        <p:grpSpPr>
          <a:xfrm>
            <a:off x="501349" y="1474839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04CC376-EC62-4CE5-9D85-F77886F4317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9A36DBF-9F84-45F0-8EC5-21A523607D1B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1E36B7D-13CD-44A2-9293-2322D4BB5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D500E0-F8C0-45F9-A3F2-5DF50FE779E9}"/>
              </a:ext>
            </a:extLst>
          </p:cNvPr>
          <p:cNvSpPr txBox="1"/>
          <p:nvPr/>
        </p:nvSpPr>
        <p:spPr>
          <a:xfrm>
            <a:off x="1725561" y="2664223"/>
            <a:ext cx="6878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TỰ NHIÊN &amp; XÃ HỘI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5F0BB-8D7C-446E-B8BC-A6E208088556}"/>
              </a:ext>
            </a:extLst>
          </p:cNvPr>
          <p:cNvSpPr txBox="1"/>
          <p:nvPr/>
        </p:nvSpPr>
        <p:spPr>
          <a:xfrm>
            <a:off x="2920599" y="161677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26881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D28D3-C9D0-42EB-BF05-D077629FB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4A0C8AC-5C9B-4689-8F55-7ED856E31BBA}"/>
              </a:ext>
            </a:extLst>
          </p:cNvPr>
          <p:cNvGrpSpPr/>
          <p:nvPr/>
        </p:nvGrpSpPr>
        <p:grpSpPr>
          <a:xfrm>
            <a:off x="501349" y="1474839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669C13-B915-49F0-8A1D-650C813D6144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5DB2FDA-9CA1-4299-A61C-73673DD7489E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1E999F-BBDA-4D9D-8CC5-43ED1188A918}"/>
              </a:ext>
            </a:extLst>
          </p:cNvPr>
          <p:cNvSpPr txBox="1"/>
          <p:nvPr/>
        </p:nvSpPr>
        <p:spPr>
          <a:xfrm>
            <a:off x="870867" y="1812915"/>
            <a:ext cx="82553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BÀI 14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CÙNG THAM GIA GIAO THÔNG</a:t>
            </a: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 (tiết 1)</a:t>
            </a:r>
          </a:p>
        </p:txBody>
      </p:sp>
    </p:spTree>
    <p:extLst>
      <p:ext uri="{BB962C8B-B14F-4D97-AF65-F5344CB8AC3E}">
        <p14:creationId xmlns:p14="http://schemas.microsoft.com/office/powerpoint/2010/main" val="129521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6930" y="151467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thấy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đã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rượu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,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bia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mà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vẫn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định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lái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xe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6DFE-8EE4-46AB-9D0D-66C2BB03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40" y="1410633"/>
            <a:ext cx="7848600" cy="52959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6162542-0A2A-4655-B8DC-38034EE7A00B}"/>
              </a:ext>
            </a:extLst>
          </p:cNvPr>
          <p:cNvSpPr/>
          <p:nvPr/>
        </p:nvSpPr>
        <p:spPr>
          <a:xfrm>
            <a:off x="4163543" y="1926771"/>
            <a:ext cx="1703857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ạ!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E3CDB35-487F-4B42-A034-8811D349FEF1}"/>
              </a:ext>
            </a:extLst>
          </p:cNvPr>
          <p:cNvSpPr/>
          <p:nvPr/>
        </p:nvSpPr>
        <p:spPr>
          <a:xfrm>
            <a:off x="8976843" y="785495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bia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endParaRPr lang="en-US" dirty="0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191E537-A67F-4079-956D-7D599779B6D4}"/>
              </a:ext>
            </a:extLst>
          </p:cNvPr>
          <p:cNvSpPr/>
          <p:nvPr/>
        </p:nvSpPr>
        <p:spPr>
          <a:xfrm>
            <a:off x="9091842" y="2843030"/>
            <a:ext cx="2126586" cy="1805967"/>
          </a:xfrm>
          <a:prstGeom prst="cloudCallout">
            <a:avLst>
              <a:gd name="adj1" fmla="val -54458"/>
              <a:gd name="adj2" fmla="val 58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Hai </a:t>
            </a:r>
            <a:r>
              <a:rPr lang="en-US" dirty="0" err="1"/>
              <a:t>bố</a:t>
            </a:r>
            <a:r>
              <a:rPr lang="en-US" dirty="0"/>
              <a:t> con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taxi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ạ.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D7610-0C56-4072-9C31-04D42BC2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91" y="-237026"/>
            <a:ext cx="1527021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0B40E-3CC7-49A1-B243-A6BA0D121AF8}"/>
              </a:ext>
            </a:extLst>
          </p:cNvPr>
          <p:cNvSpPr txBox="1"/>
          <p:nvPr/>
        </p:nvSpPr>
        <p:spPr>
          <a:xfrm>
            <a:off x="1216870" y="372623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2.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Em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sẽ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nói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và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làm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gì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trong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sau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3938-DD4B-401B-AA35-98B90DD4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9" y="1600201"/>
            <a:ext cx="9774612" cy="517124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C4D57F6-02AE-4675-ABF8-AAFCECD90478}"/>
              </a:ext>
            </a:extLst>
          </p:cNvPr>
          <p:cNvSpPr/>
          <p:nvPr/>
        </p:nvSpPr>
        <p:spPr>
          <a:xfrm>
            <a:off x="8592671" y="1628699"/>
            <a:ext cx="3145970" cy="2917370"/>
          </a:xfrm>
          <a:prstGeom prst="cloudCallout">
            <a:avLst>
              <a:gd name="adj1" fmla="val -71051"/>
              <a:gd name="adj2" fmla="val 59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ơi</a:t>
            </a:r>
            <a:r>
              <a:rPr lang="en-US" sz="2200" dirty="0"/>
              <a:t>, </a:t>
            </a:r>
            <a:r>
              <a:rPr lang="en-US" sz="2200" dirty="0" err="1"/>
              <a:t>tàu</a:t>
            </a:r>
            <a:r>
              <a:rPr lang="en-US" sz="2200" dirty="0"/>
              <a:t> </a:t>
            </a: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, </a:t>
            </a:r>
            <a:r>
              <a:rPr lang="en-US" sz="2200" dirty="0" err="1"/>
              <a:t>chui</a:t>
            </a:r>
            <a:r>
              <a:rPr lang="en-US" sz="2200" dirty="0"/>
              <a:t> qua </a:t>
            </a:r>
            <a:r>
              <a:rPr lang="en-US" sz="2200" dirty="0" err="1"/>
              <a:t>rào</a:t>
            </a:r>
            <a:r>
              <a:rPr lang="en-US" sz="2200" dirty="0"/>
              <a:t> </a:t>
            </a:r>
            <a:r>
              <a:rPr lang="en-US" sz="2200" dirty="0" err="1"/>
              <a:t>chắn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</a:t>
            </a:r>
            <a:r>
              <a:rPr lang="en-US" sz="2200" dirty="0" err="1"/>
              <a:t>nguy</a:t>
            </a:r>
            <a:r>
              <a:rPr lang="en-US" sz="2200" dirty="0"/>
              <a:t> </a:t>
            </a:r>
            <a:r>
              <a:rPr lang="en-US" sz="2200" dirty="0" err="1"/>
              <a:t>hiểm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nên</a:t>
            </a:r>
            <a:r>
              <a:rPr lang="en-US" sz="2200" dirty="0"/>
              <a:t> </a:t>
            </a:r>
            <a:r>
              <a:rPr lang="en-US" sz="2200" dirty="0" err="1"/>
              <a:t>tránh</a:t>
            </a:r>
            <a:r>
              <a:rPr lang="en-US" sz="2200" dirty="0"/>
              <a:t> </a:t>
            </a:r>
            <a:r>
              <a:rPr lang="en-US" sz="2200" dirty="0" err="1"/>
              <a:t>xa</a:t>
            </a:r>
            <a:r>
              <a:rPr lang="en-US" sz="2200" dirty="0"/>
              <a:t> ra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79BD3-0206-4F1E-828A-98AD2E98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51" y="-329455"/>
            <a:ext cx="1527021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1458032" y="228600"/>
            <a:ext cx="10134200" cy="736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342016-D157-46C4-BADE-BEBCD505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09" y="1193533"/>
            <a:ext cx="8482381" cy="5006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B2782-136B-41FB-9467-2F6F814F1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38" y="0"/>
            <a:ext cx="1421710" cy="11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DBBA-B493-412C-95F1-F1B0AB6EB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17" y="236277"/>
            <a:ext cx="10707566" cy="63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B6F48C6-7CF5-48A8-9EA8-5B0FFDD10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dừng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48092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DB4F6-9230-4F01-B19F-571B1B4E4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230</Words>
  <Application>Microsoft Office PowerPoint</Application>
  <PresentationFormat>Widescreen</PresentationFormat>
  <Paragraphs>23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方正卡通简体</vt:lpstr>
      <vt:lpstr>1_Office Theme</vt:lpstr>
      <vt:lpstr>2_Office Theme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15</cp:revision>
  <dcterms:created xsi:type="dcterms:W3CDTF">2021-06-05T04:03:17Z</dcterms:created>
  <dcterms:modified xsi:type="dcterms:W3CDTF">2021-12-15T07:26:19Z</dcterms:modified>
</cp:coreProperties>
</file>