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11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007577096" r:id="rId2"/>
    <p:sldId id="326" r:id="rId3"/>
    <p:sldId id="327" r:id="rId4"/>
    <p:sldId id="257" r:id="rId5"/>
    <p:sldId id="262" r:id="rId6"/>
    <p:sldId id="261" r:id="rId7"/>
    <p:sldId id="264" r:id="rId8"/>
    <p:sldId id="2007577097" r:id="rId9"/>
    <p:sldId id="269" r:id="rId10"/>
    <p:sldId id="273" r:id="rId11"/>
    <p:sldId id="328" r:id="rId12"/>
    <p:sldId id="300" r:id="rId13"/>
    <p:sldId id="329" r:id="rId14"/>
    <p:sldId id="330" r:id="rId15"/>
    <p:sldId id="331" r:id="rId16"/>
    <p:sldId id="200757709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1F162-60BA-4657-9E88-9C64933440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15CE1-4BA2-41E6-AF5F-92E57FA59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2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2EF5-27F4-453D-A3BF-53778CDEC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C17A8-362D-4DE4-96EE-BA4FD5EF1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2510-9EE6-4AD4-8560-DB96E422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D8438-2428-4616-BB1E-80923B83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438AC-018F-450D-8660-6911BAC2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7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5040D-A83C-47F0-AE96-A39BCF8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F2D82-D30F-4471-9777-1738A16C5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1E869-67FE-4C59-99E9-408C157D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E8B61-571E-4F4D-8EBF-81FB5E85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5508B-BC25-40FE-ACBD-A33CD1D6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570C2-BB7D-43DC-BA18-8AD9B956E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2CB60-9756-4239-AB24-2A8A45ECC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6714C-D12D-47B7-9BF7-E7BC4B96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2E2F-5803-418C-92AF-78BCB46B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F81FB-2922-422A-B12D-BC1F7610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5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1D35-A2BC-4514-9621-97659339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09EE9-253A-4450-835E-FAAE44D8C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A89ED-732A-4845-A9D0-D0A5122B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B4655-C1CB-464D-B7D7-DAC3DFC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3A922-C881-4BF3-AFEC-9B326447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9E5FA-CF30-40E9-9DFC-389A5AFD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83603-40C7-4A7B-B23C-52376E109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CC30B-A4F3-45D3-A965-84E530AE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5CA1C-9C1F-48F6-9867-DB58830A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32CFC-E902-4414-87BA-8884F93D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7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F715-941A-4E71-A1A8-F0C3D77C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8A2F3-9B7E-4572-885C-B75F81CE5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10AE7-512F-493A-84D6-FB647ACA9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6ADC6-B527-44DA-BB68-1AC5E794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6E34-2A33-40E3-A914-7ED65AEF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B2866-6098-4742-BC48-FCBA88FC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5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560B-780D-4678-8AB7-F2158331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AD1C9-0ACA-4B54-BD46-EA87EB74B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F199E-9B70-435A-96CB-9020F175B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334C3-DCF9-4517-A2E6-4E24F0712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D9DEB-F7B7-4847-9D16-BC14FCFB3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DD733-0664-40C0-8018-C813A9D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3B7FCB-FA3B-46E4-9F11-DC978C15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02B97-3D49-47AA-8901-43D675E3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5192-5CAD-4E1E-8C28-4D5EA891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78D01-3F8A-4190-98F6-F4D30EF7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6D4E4-EFCD-42A2-8240-05682919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9710E-A8D7-4F57-A440-94463EE9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4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FF753B-5ACD-42EF-9160-B0AD971A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4A369-121B-4CC3-AEBC-D7C7A0DB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5F7D4-594E-47E4-A6FA-A0FCE44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0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2EE5-488F-4EF6-87AA-B03EDDC3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3C588-B7A3-46E1-97DD-5139FE924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303E0-A230-4270-B803-6DF9EA677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C5ED8-D7A2-488B-8445-7DE4E52B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5E57C-6DF7-47FA-8FE8-02C52AAA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EAB5-7343-41BD-B08B-ADCE4EF5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4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E7DD-D62A-431C-A08F-E9DD8B7F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4EBC2C-BCF5-4D4C-904B-38CF1E9B0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B0AEB-6951-45A2-B1D6-D009EEF5D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9C6E9-0F3B-4D7B-ACBD-8FCB7C43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096AB-1008-4301-B7D5-D1292617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97534-8BD9-4580-B6EC-3EDF8C33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2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ADFA6F-3FD7-425E-BC32-F2890C79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2B082-5DCD-4EA9-B3CD-154FD390D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8E65C-EF78-4906-8B86-B7D7C067E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9B4C-81BC-456E-8E7F-1EDEA2031CF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6FE08-2CF1-4962-A92C-FC2AE01BF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39BC-C69B-41C8-8470-C84705DB0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8D584-95B5-4E63-984B-D8850A4A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g"/><Relationship Id="rId18" Type="http://schemas.openxmlformats.org/officeDocument/2006/relationships/image" Target="../media/image11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8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8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28E9CC-72F4-4CF1-9F53-026E7F545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275A3A-431D-4095-995D-1B121ADB4EC6}"/>
              </a:ext>
            </a:extLst>
          </p:cNvPr>
          <p:cNvGrpSpPr/>
          <p:nvPr/>
        </p:nvGrpSpPr>
        <p:grpSpPr>
          <a:xfrm>
            <a:off x="501349" y="1474839"/>
            <a:ext cx="9566979" cy="2941742"/>
            <a:chOff x="1233756" y="3227454"/>
            <a:chExt cx="9566979" cy="294174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D0FAA38-58B5-4938-B4B6-63339126BC6D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F1F58A-E149-459F-9E45-B45D7ED85657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2665A43-3474-4DF1-B5B7-48CD0394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5A4FEF-C53C-455D-9F71-7FBF5D7DF4A6}"/>
              </a:ext>
            </a:extLst>
          </p:cNvPr>
          <p:cNvSpPr txBox="1"/>
          <p:nvPr/>
        </p:nvSpPr>
        <p:spPr>
          <a:xfrm>
            <a:off x="1725561" y="2664223"/>
            <a:ext cx="68788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TỰ NHIÊN &amp; XÃ HỘI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A23671-9A4D-4929-94D8-830CA5413354}"/>
              </a:ext>
            </a:extLst>
          </p:cNvPr>
          <p:cNvSpPr txBox="1"/>
          <p:nvPr/>
        </p:nvSpPr>
        <p:spPr>
          <a:xfrm>
            <a:off x="2920599" y="161677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72642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437968" y="408211"/>
            <a:ext cx="10098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284380"/>
            <a:ext cx="3615070" cy="11270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BAF6C7-77F8-4B1E-8FE8-E7FBD6AA1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4" y="275485"/>
            <a:ext cx="1140718" cy="1281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06" y="190499"/>
            <a:ext cx="8286750" cy="25314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216606" y="2721928"/>
            <a:ext cx="3615070" cy="11270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689824" y="2721928"/>
            <a:ext cx="3615070" cy="11270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105" y="3962400"/>
            <a:ext cx="6134100" cy="27051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823741" y="4573717"/>
            <a:ext cx="2785730" cy="14824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15B10-BC8E-4860-A968-8A162A047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0" y="88265"/>
            <a:ext cx="1140718" cy="1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838" y="0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395870" y="1494757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7740" y="409608"/>
            <a:ext cx="10098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357408" y="5165895"/>
            <a:ext cx="4514477" cy="1215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204450" y="5165895"/>
            <a:ext cx="4514477" cy="12159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42" y="1084129"/>
            <a:ext cx="9859468" cy="4015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28A001-987D-465D-8A6B-957B8ED79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0" y="88265"/>
            <a:ext cx="1140718" cy="1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958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2250073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đèn </a:t>
            </a:r>
            <a:b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3A5F0-FA10-41C9-A1A3-A724BD4A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9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3814" y="1468164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84762" y="539472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6A777F-5FEF-4779-8637-ED7B86F25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" y="0"/>
            <a:ext cx="1204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790353" y="224850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117" y="1135144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75428" y="5302013"/>
            <a:ext cx="7064827" cy="11661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nạn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4012D-D45F-42E6-8D7C-D0D3FC19A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5" y="-22862"/>
            <a:ext cx="1246015" cy="124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442</Words>
  <Application>Microsoft Office PowerPoint</Application>
  <PresentationFormat>Widescreen</PresentationFormat>
  <Paragraphs>46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Arial</vt:lpstr>
      <vt:lpstr>Arial-Rounded</vt:lpstr>
      <vt:lpstr>Calibri</vt:lpstr>
      <vt:lpstr>Calibri Light</vt:lpstr>
      <vt:lpstr>iCiel Mijas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tiếp nối: Kể với người thân về đèn  giao thông và biển báo đã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6</cp:revision>
  <dcterms:created xsi:type="dcterms:W3CDTF">2021-12-05T15:38:40Z</dcterms:created>
  <dcterms:modified xsi:type="dcterms:W3CDTF">2021-12-05T15:48:40Z</dcterms:modified>
</cp:coreProperties>
</file>