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8.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41" r:id="rId2"/>
    <p:sldId id="256" r:id="rId3"/>
    <p:sldId id="257" r:id="rId4"/>
    <p:sldId id="258" r:id="rId5"/>
    <p:sldId id="422" r:id="rId6"/>
    <p:sldId id="421" r:id="rId7"/>
    <p:sldId id="437" r:id="rId8"/>
    <p:sldId id="438" r:id="rId9"/>
    <p:sldId id="424" r:id="rId10"/>
    <p:sldId id="439" r:id="rId11"/>
    <p:sldId id="440"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8AD8"/>
    <a:srgbClr val="FF7D11"/>
    <a:srgbClr val="E8EEF9"/>
    <a:srgbClr val="487DD4"/>
    <a:srgbClr val="BBCFEF"/>
    <a:srgbClr val="759CDE"/>
    <a:srgbClr val="FF8682"/>
    <a:srgbClr val="316BC9"/>
    <a:srgbClr val="366EC9"/>
    <a:srgbClr val="4C80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01" autoAdjust="0"/>
    <p:restoredTop sz="90074" autoAdjust="0"/>
  </p:normalViewPr>
  <p:slideViewPr>
    <p:cSldViewPr>
      <p:cViewPr varScale="1">
        <p:scale>
          <a:sx n="63" d="100"/>
          <a:sy n="63" d="100"/>
        </p:scale>
        <p:origin x="792" y="60"/>
      </p:cViewPr>
      <p:guideLst>
        <p:guide orient="horz" pos="2160"/>
        <p:guide pos="3840"/>
      </p:guideLst>
    </p:cSldViewPr>
  </p:slideViewPr>
  <p:notesTextViewPr>
    <p:cViewPr>
      <p:scale>
        <a:sx n="1" d="1"/>
        <a:sy n="1" d="1"/>
      </p:scale>
      <p:origin x="0" y="0"/>
    </p:cViewPr>
  </p:notesTextViewPr>
  <p:notesViewPr>
    <p:cSldViewPr showGuides="1">
      <p:cViewPr varScale="1">
        <p:scale>
          <a:sx n="80" d="100"/>
          <a:sy n="80" d="100"/>
        </p:scale>
        <p:origin x="400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567890-AB9D-4D35-B151-A06CCA5C5E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F02EFB-36EC-445D-9200-A80E6E0BB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750CF6-4896-4A68-856C-319905ADE46F}" type="datetimeFigureOut">
              <a:rPr lang="en-US" smtClean="0"/>
              <a:t>12/26/2021</a:t>
            </a:fld>
            <a:endParaRPr lang="en-US"/>
          </a:p>
        </p:txBody>
      </p:sp>
      <p:sp>
        <p:nvSpPr>
          <p:cNvPr id="4" name="Footer Placeholder 3">
            <a:extLst>
              <a:ext uri="{FF2B5EF4-FFF2-40B4-BE49-F238E27FC236}">
                <a16:creationId xmlns:a16="http://schemas.microsoft.com/office/drawing/2014/main" id="{767D16CA-CEDF-4C24-A355-C69AD55581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FEB6B4-4848-4498-BB26-9A1FED40D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3E22D6-CDE8-415E-AF08-6181B3942E5E}" type="slidenum">
              <a:rPr lang="en-US" smtClean="0"/>
              <a:t>‹#›</a:t>
            </a:fld>
            <a:endParaRPr lang="en-US"/>
          </a:p>
        </p:txBody>
      </p:sp>
    </p:spTree>
    <p:extLst>
      <p:ext uri="{BB962C8B-B14F-4D97-AF65-F5344CB8AC3E}">
        <p14:creationId xmlns:p14="http://schemas.microsoft.com/office/powerpoint/2010/main" val="3830687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5</a:t>
            </a:fld>
            <a:endParaRPr lang="en-US"/>
          </a:p>
        </p:txBody>
      </p:sp>
    </p:spTree>
    <p:extLst>
      <p:ext uri="{BB962C8B-B14F-4D97-AF65-F5344CB8AC3E}">
        <p14:creationId xmlns:p14="http://schemas.microsoft.com/office/powerpoint/2010/main" val="270552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7</a:t>
            </a:fld>
            <a:endParaRPr lang="en-US"/>
          </a:p>
        </p:txBody>
      </p:sp>
    </p:spTree>
    <p:extLst>
      <p:ext uri="{BB962C8B-B14F-4D97-AF65-F5344CB8AC3E}">
        <p14:creationId xmlns:p14="http://schemas.microsoft.com/office/powerpoint/2010/main" val="19623273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9000"/>
            <a:lum/>
          </a:blip>
          <a:srcRect/>
          <a:tile tx="0" ty="0" sx="100000" sy="100000" flip="none" algn="tl"/>
        </a:blipFill>
        <a:effectLst/>
      </p:bgPr>
    </p:bg>
    <p:spTree>
      <p:nvGrpSpPr>
        <p:cNvPr id="1" name=""/>
        <p:cNvGrpSpPr/>
        <p:nvPr/>
      </p:nvGrpSpPr>
      <p:grpSpPr>
        <a:xfrm>
          <a:off x="0" y="0"/>
          <a:ext cx="0" cy="0"/>
          <a:chOff x="0" y="0"/>
          <a:chExt cx="0" cy="0"/>
        </a:xfrm>
      </p:grpSpPr>
      <p:pic>
        <p:nvPicPr>
          <p:cNvPr id="10" name="33">
            <a:extLst>
              <a:ext uri="{FF2B5EF4-FFF2-40B4-BE49-F238E27FC236}">
                <a16:creationId xmlns:a16="http://schemas.microsoft.com/office/drawing/2014/main" id="{0A15BDF3-79C9-4D91-956B-6F36EF1FD47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416"/>
          <a:stretch/>
        </p:blipFill>
        <p:spPr>
          <a:xfrm rot="5400000">
            <a:off x="2663422" y="-2663423"/>
            <a:ext cx="6865153" cy="12192001"/>
          </a:xfrm>
          <a:prstGeom prst="rect">
            <a:avLst/>
          </a:prstGeom>
        </p:spPr>
      </p:pic>
      <p:pic>
        <p:nvPicPr>
          <p:cNvPr id="2" name="Picture 1">
            <a:extLst>
              <a:ext uri="{FF2B5EF4-FFF2-40B4-BE49-F238E27FC236}">
                <a16:creationId xmlns:a16="http://schemas.microsoft.com/office/drawing/2014/main" id="{EDFF0673-76BF-499B-B155-7F07B6F98C24}"/>
              </a:ext>
            </a:extLst>
          </p:cNvPr>
          <p:cNvPicPr>
            <a:picLocks noChangeAspect="1"/>
          </p:cNvPicPr>
          <p:nvPr userDrawn="1"/>
        </p:nvPicPr>
        <p:blipFill>
          <a:blip r:embed="rId4"/>
          <a:stretch>
            <a:fillRect/>
          </a:stretch>
        </p:blipFill>
        <p:spPr>
          <a:xfrm>
            <a:off x="-43032" y="-17321"/>
            <a:ext cx="12311231" cy="1535333"/>
          </a:xfrm>
          <a:prstGeom prst="rect">
            <a:avLst/>
          </a:prstGeom>
        </p:spPr>
      </p:pic>
      <p:pic>
        <p:nvPicPr>
          <p:cNvPr id="3" name="Picture 2">
            <a:extLst>
              <a:ext uri="{FF2B5EF4-FFF2-40B4-BE49-F238E27FC236}">
                <a16:creationId xmlns:a16="http://schemas.microsoft.com/office/drawing/2014/main" id="{048A40D0-AB09-467F-877C-E3BBBC1EF3E0}"/>
              </a:ext>
            </a:extLst>
          </p:cNvPr>
          <p:cNvPicPr>
            <a:picLocks noChangeAspect="1"/>
          </p:cNvPicPr>
          <p:nvPr userDrawn="1"/>
        </p:nvPicPr>
        <p:blipFill>
          <a:blip r:embed="rId5"/>
          <a:stretch>
            <a:fillRect/>
          </a:stretch>
        </p:blipFill>
        <p:spPr>
          <a:xfrm>
            <a:off x="973602" y="1203745"/>
            <a:ext cx="902286" cy="719390"/>
          </a:xfrm>
          <a:prstGeom prst="rect">
            <a:avLst/>
          </a:prstGeom>
        </p:spPr>
      </p:pic>
      <p:pic>
        <p:nvPicPr>
          <p:cNvPr id="4" name="Picture 3">
            <a:extLst>
              <a:ext uri="{FF2B5EF4-FFF2-40B4-BE49-F238E27FC236}">
                <a16:creationId xmlns:a16="http://schemas.microsoft.com/office/drawing/2014/main" id="{81E935F0-B0B8-4AD6-9F81-3A1AD3113462}"/>
              </a:ext>
            </a:extLst>
          </p:cNvPr>
          <p:cNvPicPr>
            <a:picLocks noChangeAspect="1"/>
          </p:cNvPicPr>
          <p:nvPr userDrawn="1"/>
        </p:nvPicPr>
        <p:blipFill>
          <a:blip r:embed="rId5"/>
          <a:stretch>
            <a:fillRect/>
          </a:stretch>
        </p:blipFill>
        <p:spPr>
          <a:xfrm>
            <a:off x="10915565" y="1756325"/>
            <a:ext cx="902286" cy="719390"/>
          </a:xfrm>
          <a:prstGeom prst="rect">
            <a:avLst/>
          </a:prstGeom>
        </p:spPr>
      </p:pic>
      <p:pic>
        <p:nvPicPr>
          <p:cNvPr id="5" name="Picture 4">
            <a:extLst>
              <a:ext uri="{FF2B5EF4-FFF2-40B4-BE49-F238E27FC236}">
                <a16:creationId xmlns:a16="http://schemas.microsoft.com/office/drawing/2014/main" id="{89478233-B9E8-4BEA-9960-171798E049BC}"/>
              </a:ext>
            </a:extLst>
          </p:cNvPr>
          <p:cNvPicPr>
            <a:picLocks noChangeAspect="1"/>
          </p:cNvPicPr>
          <p:nvPr userDrawn="1"/>
        </p:nvPicPr>
        <p:blipFill>
          <a:blip r:embed="rId6"/>
          <a:stretch>
            <a:fillRect/>
          </a:stretch>
        </p:blipFill>
        <p:spPr>
          <a:xfrm>
            <a:off x="9266278" y="1799760"/>
            <a:ext cx="1085182" cy="902286"/>
          </a:xfrm>
          <a:prstGeom prst="rect">
            <a:avLst/>
          </a:prstGeom>
        </p:spPr>
      </p:pic>
      <p:pic>
        <p:nvPicPr>
          <p:cNvPr id="6" name="Picture 5">
            <a:extLst>
              <a:ext uri="{FF2B5EF4-FFF2-40B4-BE49-F238E27FC236}">
                <a16:creationId xmlns:a16="http://schemas.microsoft.com/office/drawing/2014/main" id="{E865DABF-8494-4A65-ACEC-847305323725}"/>
              </a:ext>
            </a:extLst>
          </p:cNvPr>
          <p:cNvPicPr>
            <a:picLocks noChangeAspect="1"/>
          </p:cNvPicPr>
          <p:nvPr userDrawn="1"/>
        </p:nvPicPr>
        <p:blipFill>
          <a:blip r:embed="rId7"/>
          <a:stretch>
            <a:fillRect/>
          </a:stretch>
        </p:blipFill>
        <p:spPr>
          <a:xfrm>
            <a:off x="337676" y="1730005"/>
            <a:ext cx="2730193" cy="902286"/>
          </a:xfrm>
          <a:prstGeom prst="rect">
            <a:avLst/>
          </a:prstGeom>
        </p:spPr>
      </p:pic>
      <p:pic>
        <p:nvPicPr>
          <p:cNvPr id="7" name="Picture 6">
            <a:extLst>
              <a:ext uri="{FF2B5EF4-FFF2-40B4-BE49-F238E27FC236}">
                <a16:creationId xmlns:a16="http://schemas.microsoft.com/office/drawing/2014/main" id="{D2BFAA88-C854-404C-9769-A80BB2D8B122}"/>
              </a:ext>
            </a:extLst>
          </p:cNvPr>
          <p:cNvPicPr>
            <a:picLocks noChangeAspect="1"/>
          </p:cNvPicPr>
          <p:nvPr userDrawn="1"/>
        </p:nvPicPr>
        <p:blipFill>
          <a:blip r:embed="rId8"/>
          <a:stretch>
            <a:fillRect/>
          </a:stretch>
        </p:blipFill>
        <p:spPr>
          <a:xfrm>
            <a:off x="4063575" y="5327877"/>
            <a:ext cx="579170" cy="621846"/>
          </a:xfrm>
          <a:prstGeom prst="rect">
            <a:avLst/>
          </a:prstGeom>
        </p:spPr>
      </p:pic>
      <p:pic>
        <p:nvPicPr>
          <p:cNvPr id="8" name="Picture 7">
            <a:extLst>
              <a:ext uri="{FF2B5EF4-FFF2-40B4-BE49-F238E27FC236}">
                <a16:creationId xmlns:a16="http://schemas.microsoft.com/office/drawing/2014/main" id="{ECB33999-25AF-49D5-B1C8-C1A6C854DC78}"/>
              </a:ext>
            </a:extLst>
          </p:cNvPr>
          <p:cNvPicPr>
            <a:picLocks noChangeAspect="1"/>
          </p:cNvPicPr>
          <p:nvPr userDrawn="1"/>
        </p:nvPicPr>
        <p:blipFill>
          <a:blip r:embed="rId9"/>
          <a:stretch>
            <a:fillRect/>
          </a:stretch>
        </p:blipFill>
        <p:spPr>
          <a:xfrm>
            <a:off x="3050231" y="5255917"/>
            <a:ext cx="1122466" cy="1000174"/>
          </a:xfrm>
          <a:prstGeom prst="rect">
            <a:avLst/>
          </a:prstGeom>
        </p:spPr>
      </p:pic>
      <p:pic>
        <p:nvPicPr>
          <p:cNvPr id="48" name="Picture 47">
            <a:extLst>
              <a:ext uri="{FF2B5EF4-FFF2-40B4-BE49-F238E27FC236}">
                <a16:creationId xmlns:a16="http://schemas.microsoft.com/office/drawing/2014/main" id="{BCDAFC69-EB06-40DB-AA5E-70C307A2DAD7}"/>
              </a:ext>
            </a:extLst>
          </p:cNvPr>
          <p:cNvPicPr>
            <a:picLocks noChangeAspect="1"/>
          </p:cNvPicPr>
          <p:nvPr userDrawn="1"/>
        </p:nvPicPr>
        <p:blipFill>
          <a:blip r:embed="rId10"/>
          <a:stretch>
            <a:fillRect/>
          </a:stretch>
        </p:blipFill>
        <p:spPr>
          <a:xfrm>
            <a:off x="6062597" y="4663072"/>
            <a:ext cx="6129402" cy="2330314"/>
          </a:xfrm>
          <a:prstGeom prst="rect">
            <a:avLst/>
          </a:prstGeom>
        </p:spPr>
      </p:pic>
      <p:pic>
        <p:nvPicPr>
          <p:cNvPr id="50" name="7">
            <a:extLst>
              <a:ext uri="{FF2B5EF4-FFF2-40B4-BE49-F238E27FC236}">
                <a16:creationId xmlns:a16="http://schemas.microsoft.com/office/drawing/2014/main" id="{6DEEE3AE-737F-4832-B0AC-77584337667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83006" y="4411107"/>
            <a:ext cx="2279193" cy="2459249"/>
          </a:xfrm>
          <a:prstGeom prst="rect">
            <a:avLst/>
          </a:prstGeom>
        </p:spPr>
      </p:pic>
      <p:pic>
        <p:nvPicPr>
          <p:cNvPr id="47" name="Picture 46">
            <a:extLst>
              <a:ext uri="{FF2B5EF4-FFF2-40B4-BE49-F238E27FC236}">
                <a16:creationId xmlns:a16="http://schemas.microsoft.com/office/drawing/2014/main" id="{79EE0810-4F51-4D79-BD41-AAD07BE2CA75}"/>
              </a:ext>
            </a:extLst>
          </p:cNvPr>
          <p:cNvPicPr>
            <a:picLocks noChangeAspect="1"/>
          </p:cNvPicPr>
          <p:nvPr userDrawn="1"/>
        </p:nvPicPr>
        <p:blipFill>
          <a:blip r:embed="rId12"/>
          <a:stretch>
            <a:fillRect/>
          </a:stretch>
        </p:blipFill>
        <p:spPr>
          <a:xfrm>
            <a:off x="10298835" y="3830776"/>
            <a:ext cx="1725842" cy="1808024"/>
          </a:xfrm>
          <a:prstGeom prst="rect">
            <a:avLst/>
          </a:prstGeom>
        </p:spPr>
      </p:pic>
    </p:spTree>
    <p:extLst>
      <p:ext uri="{BB962C8B-B14F-4D97-AF65-F5344CB8AC3E}">
        <p14:creationId xmlns:p14="http://schemas.microsoft.com/office/powerpoint/2010/main" val="399375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12/26/2021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983328-5D9C-4CDA-A4B0-8F0932BA2C1A}" type="datetimeFigureOut">
              <a:rPr lang="en-US" smtClean="0"/>
              <a:t>12/26/2021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01538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pic>
        <p:nvPicPr>
          <p:cNvPr id="45" name="33">
            <a:extLst>
              <a:ext uri="{FF2B5EF4-FFF2-40B4-BE49-F238E27FC236}">
                <a16:creationId xmlns:a16="http://schemas.microsoft.com/office/drawing/2014/main" id="{D61C4FCD-2A9E-4EDF-ABAF-4A3B18712C3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416"/>
          <a:stretch/>
        </p:blipFill>
        <p:spPr>
          <a:xfrm rot="5400000">
            <a:off x="2663422" y="-2663423"/>
            <a:ext cx="6865153" cy="12192001"/>
          </a:xfrm>
          <a:prstGeom prst="rect">
            <a:avLst/>
          </a:prstGeom>
        </p:spPr>
      </p:pic>
      <p:pic>
        <p:nvPicPr>
          <p:cNvPr id="33" name="Picture 32">
            <a:extLst>
              <a:ext uri="{FF2B5EF4-FFF2-40B4-BE49-F238E27FC236}">
                <a16:creationId xmlns:a16="http://schemas.microsoft.com/office/drawing/2014/main" id="{2F069A8F-3759-499C-946B-63524B7D65DE}"/>
              </a:ext>
            </a:extLst>
          </p:cNvPr>
          <p:cNvPicPr>
            <a:picLocks noChangeAspect="1"/>
          </p:cNvPicPr>
          <p:nvPr userDrawn="1"/>
        </p:nvPicPr>
        <p:blipFill>
          <a:blip r:embed="rId4"/>
          <a:stretch>
            <a:fillRect/>
          </a:stretch>
        </p:blipFill>
        <p:spPr>
          <a:xfrm>
            <a:off x="-43032" y="-17321"/>
            <a:ext cx="12311231" cy="1535333"/>
          </a:xfrm>
          <a:prstGeom prst="rect">
            <a:avLst/>
          </a:prstGeom>
        </p:spPr>
      </p:pic>
      <p:pic>
        <p:nvPicPr>
          <p:cNvPr id="34" name="Picture 33">
            <a:extLst>
              <a:ext uri="{FF2B5EF4-FFF2-40B4-BE49-F238E27FC236}">
                <a16:creationId xmlns:a16="http://schemas.microsoft.com/office/drawing/2014/main" id="{EADA2A7E-4FB5-445D-AB76-23556C81E23D}"/>
              </a:ext>
            </a:extLst>
          </p:cNvPr>
          <p:cNvPicPr>
            <a:picLocks noChangeAspect="1"/>
          </p:cNvPicPr>
          <p:nvPr userDrawn="1"/>
        </p:nvPicPr>
        <p:blipFill>
          <a:blip r:embed="rId5"/>
          <a:stretch>
            <a:fillRect/>
          </a:stretch>
        </p:blipFill>
        <p:spPr>
          <a:xfrm>
            <a:off x="1183277" y="1390483"/>
            <a:ext cx="902286" cy="719390"/>
          </a:xfrm>
          <a:prstGeom prst="rect">
            <a:avLst/>
          </a:prstGeom>
        </p:spPr>
      </p:pic>
      <p:pic>
        <p:nvPicPr>
          <p:cNvPr id="35" name="Picture 34">
            <a:extLst>
              <a:ext uri="{FF2B5EF4-FFF2-40B4-BE49-F238E27FC236}">
                <a16:creationId xmlns:a16="http://schemas.microsoft.com/office/drawing/2014/main" id="{541ED44E-4DE9-4022-89B3-67754346614C}"/>
              </a:ext>
            </a:extLst>
          </p:cNvPr>
          <p:cNvPicPr>
            <a:picLocks noChangeAspect="1"/>
          </p:cNvPicPr>
          <p:nvPr userDrawn="1"/>
        </p:nvPicPr>
        <p:blipFill>
          <a:blip r:embed="rId5"/>
          <a:stretch>
            <a:fillRect/>
          </a:stretch>
        </p:blipFill>
        <p:spPr>
          <a:xfrm>
            <a:off x="10915565" y="1756325"/>
            <a:ext cx="902286" cy="719390"/>
          </a:xfrm>
          <a:prstGeom prst="rect">
            <a:avLst/>
          </a:prstGeom>
        </p:spPr>
      </p:pic>
      <p:pic>
        <p:nvPicPr>
          <p:cNvPr id="36" name="Picture 35">
            <a:extLst>
              <a:ext uri="{FF2B5EF4-FFF2-40B4-BE49-F238E27FC236}">
                <a16:creationId xmlns:a16="http://schemas.microsoft.com/office/drawing/2014/main" id="{1A8CF631-C482-44CB-92AF-7D9923D46671}"/>
              </a:ext>
            </a:extLst>
          </p:cNvPr>
          <p:cNvPicPr>
            <a:picLocks noChangeAspect="1"/>
          </p:cNvPicPr>
          <p:nvPr userDrawn="1"/>
        </p:nvPicPr>
        <p:blipFill>
          <a:blip r:embed="rId6"/>
          <a:stretch>
            <a:fillRect/>
          </a:stretch>
        </p:blipFill>
        <p:spPr>
          <a:xfrm>
            <a:off x="8124841" y="1964467"/>
            <a:ext cx="1085182" cy="902286"/>
          </a:xfrm>
          <a:prstGeom prst="rect">
            <a:avLst/>
          </a:prstGeom>
        </p:spPr>
      </p:pic>
      <p:pic>
        <p:nvPicPr>
          <p:cNvPr id="37" name="Picture 36">
            <a:extLst>
              <a:ext uri="{FF2B5EF4-FFF2-40B4-BE49-F238E27FC236}">
                <a16:creationId xmlns:a16="http://schemas.microsoft.com/office/drawing/2014/main" id="{14B9FE94-2AC3-4D0F-A7E1-DC26E311B208}"/>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2024008" y="842902"/>
            <a:ext cx="3669217" cy="1212619"/>
          </a:xfrm>
          <a:prstGeom prst="rect">
            <a:avLst/>
          </a:prstGeom>
        </p:spPr>
      </p:pic>
      <p:pic>
        <p:nvPicPr>
          <p:cNvPr id="38" name="Picture 37">
            <a:extLst>
              <a:ext uri="{FF2B5EF4-FFF2-40B4-BE49-F238E27FC236}">
                <a16:creationId xmlns:a16="http://schemas.microsoft.com/office/drawing/2014/main" id="{0C722039-8E2D-4E1B-AED2-16CA641F5718}"/>
              </a:ext>
            </a:extLst>
          </p:cNvPr>
          <p:cNvPicPr>
            <a:picLocks noChangeAspect="1"/>
          </p:cNvPicPr>
          <p:nvPr userDrawn="1"/>
        </p:nvPicPr>
        <p:blipFill>
          <a:blip r:embed="rId8"/>
          <a:stretch>
            <a:fillRect/>
          </a:stretch>
        </p:blipFill>
        <p:spPr>
          <a:xfrm>
            <a:off x="1772523" y="2336909"/>
            <a:ext cx="579170" cy="621846"/>
          </a:xfrm>
          <a:prstGeom prst="rect">
            <a:avLst/>
          </a:prstGeom>
        </p:spPr>
      </p:pic>
      <p:pic>
        <p:nvPicPr>
          <p:cNvPr id="39" name="Picture 38">
            <a:extLst>
              <a:ext uri="{FF2B5EF4-FFF2-40B4-BE49-F238E27FC236}">
                <a16:creationId xmlns:a16="http://schemas.microsoft.com/office/drawing/2014/main" id="{BE12B473-D28C-410A-8721-C351AEF8AAF4}"/>
              </a:ext>
            </a:extLst>
          </p:cNvPr>
          <p:cNvPicPr>
            <a:picLocks noChangeAspect="1"/>
          </p:cNvPicPr>
          <p:nvPr userDrawn="1"/>
        </p:nvPicPr>
        <p:blipFill>
          <a:blip r:embed="rId9"/>
          <a:stretch>
            <a:fillRect/>
          </a:stretch>
        </p:blipFill>
        <p:spPr>
          <a:xfrm>
            <a:off x="457200" y="2810139"/>
            <a:ext cx="1566808" cy="1396105"/>
          </a:xfrm>
          <a:prstGeom prst="rect">
            <a:avLst/>
          </a:prstGeom>
        </p:spPr>
      </p:pic>
      <p:pic>
        <p:nvPicPr>
          <p:cNvPr id="42" name="Picture 41">
            <a:extLst>
              <a:ext uri="{FF2B5EF4-FFF2-40B4-BE49-F238E27FC236}">
                <a16:creationId xmlns:a16="http://schemas.microsoft.com/office/drawing/2014/main" id="{CA421167-83A6-4F14-875D-F51DCE9D0001}"/>
              </a:ext>
            </a:extLst>
          </p:cNvPr>
          <p:cNvPicPr>
            <a:picLocks noChangeAspect="1"/>
          </p:cNvPicPr>
          <p:nvPr userDrawn="1"/>
        </p:nvPicPr>
        <p:blipFill>
          <a:blip r:embed="rId4"/>
          <a:stretch>
            <a:fillRect/>
          </a:stretch>
        </p:blipFill>
        <p:spPr>
          <a:xfrm flipV="1">
            <a:off x="-8966" y="5352536"/>
            <a:ext cx="12294199" cy="1535333"/>
          </a:xfrm>
          <a:prstGeom prst="rect">
            <a:avLst/>
          </a:prstGeom>
        </p:spPr>
      </p:pic>
      <p:pic>
        <p:nvPicPr>
          <p:cNvPr id="47" name="5">
            <a:extLst>
              <a:ext uri="{FF2B5EF4-FFF2-40B4-BE49-F238E27FC236}">
                <a16:creationId xmlns:a16="http://schemas.microsoft.com/office/drawing/2014/main" id="{CEC97590-F47C-47DB-AB63-40E878A1108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016325" y="4902708"/>
            <a:ext cx="2011854" cy="2011854"/>
          </a:xfrm>
          <a:prstGeom prst="rect">
            <a:avLst/>
          </a:prstGeom>
        </p:spPr>
      </p:pic>
      <p:pic>
        <p:nvPicPr>
          <p:cNvPr id="40" name="Picture 39">
            <a:extLst>
              <a:ext uri="{FF2B5EF4-FFF2-40B4-BE49-F238E27FC236}">
                <a16:creationId xmlns:a16="http://schemas.microsoft.com/office/drawing/2014/main" id="{16543BE1-8AC9-40BC-B812-462FBC2180AB}"/>
              </a:ext>
            </a:extLst>
          </p:cNvPr>
          <p:cNvPicPr>
            <a:picLocks noChangeAspect="1"/>
          </p:cNvPicPr>
          <p:nvPr userDrawn="1"/>
        </p:nvPicPr>
        <p:blipFill>
          <a:blip r:embed="rId11"/>
          <a:stretch>
            <a:fillRect/>
          </a:stretch>
        </p:blipFill>
        <p:spPr>
          <a:xfrm>
            <a:off x="2002994" y="4564753"/>
            <a:ext cx="1920406" cy="2011854"/>
          </a:xfrm>
          <a:prstGeom prst="rect">
            <a:avLst/>
          </a:prstGeom>
        </p:spPr>
      </p:pic>
    </p:spTree>
    <p:extLst>
      <p:ext uri="{BB962C8B-B14F-4D97-AF65-F5344CB8AC3E}">
        <p14:creationId xmlns:p14="http://schemas.microsoft.com/office/powerpoint/2010/main" val="165198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14" name="33">
            <a:extLst>
              <a:ext uri="{FF2B5EF4-FFF2-40B4-BE49-F238E27FC236}">
                <a16:creationId xmlns:a16="http://schemas.microsoft.com/office/drawing/2014/main" id="{87F79A1E-1107-4EF1-AF33-780C1C05DFB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416"/>
          <a:stretch/>
        </p:blipFill>
        <p:spPr>
          <a:xfrm rot="5400000">
            <a:off x="2663422" y="-2663423"/>
            <a:ext cx="6865153" cy="12192001"/>
          </a:xfrm>
          <a:prstGeom prst="rect">
            <a:avLst/>
          </a:prstGeom>
        </p:spPr>
      </p:pic>
      <p:sp>
        <p:nvSpPr>
          <p:cNvPr id="4" name="Rectangle 3">
            <a:extLst>
              <a:ext uri="{FF2B5EF4-FFF2-40B4-BE49-F238E27FC236}">
                <a16:creationId xmlns:a16="http://schemas.microsoft.com/office/drawing/2014/main" id="{A077AEE2-606E-44A7-9E7E-FE4E29B31F60}"/>
              </a:ext>
            </a:extLst>
          </p:cNvPr>
          <p:cNvSpPr/>
          <p:nvPr userDrawn="1"/>
        </p:nvSpPr>
        <p:spPr>
          <a:xfrm>
            <a:off x="138402" y="125599"/>
            <a:ext cx="11915196" cy="6606802"/>
          </a:xfrm>
          <a:prstGeom prst="rect">
            <a:avLst/>
          </a:prstGeom>
          <a:solidFill>
            <a:schemeClr val="bg1">
              <a:alpha val="83000"/>
            </a:schemeClr>
          </a:solidFill>
          <a:ln w="28575">
            <a:solidFill>
              <a:srgbClr val="316BC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10">
            <a:extLst>
              <a:ext uri="{FF2B5EF4-FFF2-40B4-BE49-F238E27FC236}">
                <a16:creationId xmlns:a16="http://schemas.microsoft.com/office/drawing/2014/main" id="{A1BE1AD1-4E8C-423E-AED3-ECF988FF5A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6287" y="288188"/>
            <a:ext cx="786511" cy="584398"/>
          </a:xfrm>
          <a:prstGeom prst="rect">
            <a:avLst/>
          </a:prstGeom>
        </p:spPr>
      </p:pic>
      <p:sp>
        <p:nvSpPr>
          <p:cNvPr id="10" name="13">
            <a:extLst>
              <a:ext uri="{FF2B5EF4-FFF2-40B4-BE49-F238E27FC236}">
                <a16:creationId xmlns:a16="http://schemas.microsoft.com/office/drawing/2014/main" id="{50DF92FD-3E09-4A96-96C1-3AE7065CD0BA}"/>
              </a:ext>
            </a:extLst>
          </p:cNvPr>
          <p:cNvSpPr/>
          <p:nvPr userDrawn="1"/>
        </p:nvSpPr>
        <p:spPr>
          <a:xfrm>
            <a:off x="11699730" y="100388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14">
            <a:extLst>
              <a:ext uri="{FF2B5EF4-FFF2-40B4-BE49-F238E27FC236}">
                <a16:creationId xmlns:a16="http://schemas.microsoft.com/office/drawing/2014/main" id="{DFD796FF-9760-45F7-AB54-358BDA2584E0}"/>
              </a:ext>
            </a:extLst>
          </p:cNvPr>
          <p:cNvSpPr/>
          <p:nvPr userDrawn="1"/>
        </p:nvSpPr>
        <p:spPr>
          <a:xfrm>
            <a:off x="11712220" y="1524000"/>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9">
            <a:extLst>
              <a:ext uri="{FF2B5EF4-FFF2-40B4-BE49-F238E27FC236}">
                <a16:creationId xmlns:a16="http://schemas.microsoft.com/office/drawing/2014/main" id="{95DA08BF-84D5-445E-B7D4-F92EBA880B8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18054" y="191976"/>
            <a:ext cx="1148179" cy="674472"/>
          </a:xfrm>
          <a:prstGeom prst="rect">
            <a:avLst/>
          </a:prstGeom>
        </p:spPr>
      </p:pic>
    </p:spTree>
    <p:extLst>
      <p:ext uri="{BB962C8B-B14F-4D97-AF65-F5344CB8AC3E}">
        <p14:creationId xmlns:p14="http://schemas.microsoft.com/office/powerpoint/2010/main" val="179290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13">
            <a:extLst>
              <a:ext uri="{FF2B5EF4-FFF2-40B4-BE49-F238E27FC236}">
                <a16:creationId xmlns:a16="http://schemas.microsoft.com/office/drawing/2014/main" id="{C21297B0-BE18-4164-BE93-5830F7D8AC8D}"/>
              </a:ext>
            </a:extLst>
          </p:cNvPr>
          <p:cNvSpPr txBox="1"/>
          <p:nvPr userDrawn="1"/>
        </p:nvSpPr>
        <p:spPr>
          <a:xfrm>
            <a:off x="3429000" y="2482706"/>
            <a:ext cx="3426933"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5400" b="1" spc="-300">
                <a:ln w="31750">
                  <a:solidFill>
                    <a:srgbClr val="5080AB">
                      <a:alpha val="94000"/>
                    </a:srgbClr>
                  </a:solidFill>
                </a:ln>
                <a:solidFill>
                  <a:schemeClr val="bg1"/>
                </a:solidFill>
                <a:effectLst>
                  <a:outerShdw blurRad="38100" dist="38100" dir="2700000" sx="101000" sy="101000" algn="tl">
                    <a:srgbClr val="5080AB"/>
                  </a:outerShdw>
                </a:effectLst>
                <a:latin typeface="#9Slide03 IcielNovecento sans E" panose="00000900000000000000" pitchFamily="2" charset="0"/>
                <a:ea typeface="字魂59号-创粗黑" panose="00000500000000000000" pitchFamily="2" charset="-122"/>
                <a:cs typeface="+mn-ea"/>
                <a:sym typeface="字魂59号-创粗黑" panose="00000500000000000000" pitchFamily="2" charset="-122"/>
              </a:rPr>
              <a:t>TIẾNG VIỆT</a:t>
            </a:r>
            <a:endParaRPr lang="zh-CN" altLang="en-US" sz="5400" b="1" spc="-300" dirty="0">
              <a:ln w="31750">
                <a:solidFill>
                  <a:srgbClr val="5080AB">
                    <a:alpha val="94000"/>
                  </a:srgbClr>
                </a:solidFill>
              </a:ln>
              <a:solidFill>
                <a:schemeClr val="bg1"/>
              </a:solidFill>
              <a:effectLst>
                <a:outerShdw blurRad="38100" dist="38100" dir="2700000" sx="101000" sy="101000" algn="tl">
                  <a:srgbClr val="5080AB"/>
                </a:outerShdw>
              </a:effectLst>
              <a:latin typeface="#9Slide03 IcielNovecento sans E" panose="00000900000000000000" pitchFamily="2" charset="0"/>
              <a:ea typeface="字魂59号-创粗黑" panose="00000500000000000000" pitchFamily="2" charset="-122"/>
              <a:cs typeface="+mn-ea"/>
              <a:sym typeface="字魂59号-创粗黑" panose="00000500000000000000" pitchFamily="2" charset="-122"/>
            </a:endParaRPr>
          </a:p>
        </p:txBody>
      </p:sp>
    </p:spTree>
    <p:extLst>
      <p:ext uri="{BB962C8B-B14F-4D97-AF65-F5344CB8AC3E}">
        <p14:creationId xmlns:p14="http://schemas.microsoft.com/office/powerpoint/2010/main" val="538577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12/26/2021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12/26/2021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12/26/2021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12/26/2021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12/26/2021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4584F38-2D11-4637-9511-01F57E1D082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18">
            <a:extLst>
              <a:ext uri="{FF2B5EF4-FFF2-40B4-BE49-F238E27FC236}">
                <a16:creationId xmlns:a16="http://schemas.microsoft.com/office/drawing/2014/main" id="{2196D08D-FB3E-4FC6-8840-59F5058BAE1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E41046C-0EA5-431E-B783-D8D8DEBC86D2}"/>
              </a:ext>
            </a:extLst>
          </p:cNvPr>
          <p:cNvPicPr>
            <a:picLocks noChangeAspect="1"/>
          </p:cNvPicPr>
          <p:nvPr userDrawn="1"/>
        </p:nvPicPr>
        <p:blipFill>
          <a:blip r:embed="rId15"/>
          <a:stretch>
            <a:fillRect/>
          </a:stretch>
        </p:blipFill>
        <p:spPr>
          <a:xfrm>
            <a:off x="-11683019" y="2999195"/>
            <a:ext cx="810838" cy="859611"/>
          </a:xfrm>
          <a:prstGeom prst="rect">
            <a:avLst/>
          </a:prstGeom>
        </p:spPr>
      </p:pic>
      <p:pic>
        <p:nvPicPr>
          <p:cNvPr id="5" name="Picture 4">
            <a:extLst>
              <a:ext uri="{FF2B5EF4-FFF2-40B4-BE49-F238E27FC236}">
                <a16:creationId xmlns:a16="http://schemas.microsoft.com/office/drawing/2014/main" id="{C1818B08-3E26-4350-9848-7C5951A8E15F}"/>
              </a:ext>
            </a:extLst>
          </p:cNvPr>
          <p:cNvPicPr>
            <a:picLocks noChangeAspect="1"/>
          </p:cNvPicPr>
          <p:nvPr userDrawn="1"/>
        </p:nvPicPr>
        <p:blipFill>
          <a:blip r:embed="rId15"/>
          <a:stretch>
            <a:fillRect/>
          </a:stretch>
        </p:blipFill>
        <p:spPr>
          <a:xfrm>
            <a:off x="5690581" y="13534721"/>
            <a:ext cx="810838" cy="859611"/>
          </a:xfrm>
          <a:prstGeom prst="rect">
            <a:avLst/>
          </a:prstGeom>
        </p:spPr>
      </p:pic>
      <p:pic>
        <p:nvPicPr>
          <p:cNvPr id="6" name="Picture 5">
            <a:extLst>
              <a:ext uri="{FF2B5EF4-FFF2-40B4-BE49-F238E27FC236}">
                <a16:creationId xmlns:a16="http://schemas.microsoft.com/office/drawing/2014/main" id="{BBF47B7B-BCA2-4E31-A253-420F3D349FA2}"/>
              </a:ext>
            </a:extLst>
          </p:cNvPr>
          <p:cNvPicPr>
            <a:picLocks noChangeAspect="1"/>
          </p:cNvPicPr>
          <p:nvPr userDrawn="1"/>
        </p:nvPicPr>
        <p:blipFill>
          <a:blip r:embed="rId15"/>
          <a:stretch>
            <a:fillRect/>
          </a:stretch>
        </p:blipFill>
        <p:spPr>
          <a:xfrm>
            <a:off x="23064181" y="2999195"/>
            <a:ext cx="810838" cy="859611"/>
          </a:xfrm>
          <a:prstGeom prst="rect">
            <a:avLst/>
          </a:prstGeom>
        </p:spPr>
      </p:pic>
      <p:pic>
        <p:nvPicPr>
          <p:cNvPr id="7" name="Picture 6">
            <a:extLst>
              <a:ext uri="{FF2B5EF4-FFF2-40B4-BE49-F238E27FC236}">
                <a16:creationId xmlns:a16="http://schemas.microsoft.com/office/drawing/2014/main" id="{F74560EF-B19B-44B9-9E2F-7962B55870FC}"/>
              </a:ext>
            </a:extLst>
          </p:cNvPr>
          <p:cNvPicPr>
            <a:picLocks noChangeAspect="1"/>
          </p:cNvPicPr>
          <p:nvPr userDrawn="1"/>
        </p:nvPicPr>
        <p:blipFill>
          <a:blip r:embed="rId15"/>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3A1C76-A226-44F2-97CD-A604083C344C}"/>
              </a:ext>
            </a:extLst>
          </p:cNvPr>
          <p:cNvGrpSpPr/>
          <p:nvPr/>
        </p:nvGrpSpPr>
        <p:grpSpPr>
          <a:xfrm>
            <a:off x="339021" y="2163658"/>
            <a:ext cx="9566979" cy="2941742"/>
            <a:chOff x="1233756" y="3227454"/>
            <a:chExt cx="9566979" cy="2941742"/>
          </a:xfrm>
          <a:solidFill>
            <a:srgbClr val="FF0066"/>
          </a:solidFill>
        </p:grpSpPr>
        <p:sp>
          <p:nvSpPr>
            <p:cNvPr id="3" name="Rectangle: Rounded Corners 2">
              <a:extLst>
                <a:ext uri="{FF2B5EF4-FFF2-40B4-BE49-F238E27FC236}">
                  <a16:creationId xmlns:a16="http://schemas.microsoft.com/office/drawing/2014/main" id="{07A94BBC-D928-47E4-8DDE-F5C478887847}"/>
                </a:ext>
              </a:extLst>
            </p:cNvPr>
            <p:cNvSpPr/>
            <p:nvPr/>
          </p:nvSpPr>
          <p:spPr>
            <a:xfrm>
              <a:off x="1233756" y="3227454"/>
              <a:ext cx="9409470" cy="2799811"/>
            </a:xfrm>
            <a:prstGeom prst="roundRect">
              <a:avLst/>
            </a:prstGeom>
            <a:solidFill>
              <a:srgbClr val="316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F819C65-1760-4698-A7D5-E6EC80C36170}"/>
                </a:ext>
              </a:extLst>
            </p:cNvPr>
            <p:cNvSpPr/>
            <p:nvPr/>
          </p:nvSpPr>
          <p:spPr>
            <a:xfrm>
              <a:off x="1391265" y="3369385"/>
              <a:ext cx="9409470" cy="2799811"/>
            </a:xfrm>
            <a:prstGeom prst="roundRect">
              <a:avLst/>
            </a:prstGeom>
            <a:solidFill>
              <a:srgbClr val="E8E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DD0CDD30-BFE6-40AC-863B-8C0B8EEA1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2" y="85046"/>
            <a:ext cx="1433052" cy="1433052"/>
          </a:xfrm>
          <a:prstGeom prst="rect">
            <a:avLst/>
          </a:prstGeom>
        </p:spPr>
      </p:pic>
      <p:sp>
        <p:nvSpPr>
          <p:cNvPr id="6" name="TextBox 5">
            <a:extLst>
              <a:ext uri="{FF2B5EF4-FFF2-40B4-BE49-F238E27FC236}">
                <a16:creationId xmlns:a16="http://schemas.microsoft.com/office/drawing/2014/main" id="{948BD462-CB51-4A8B-8629-78F3D01940E4}"/>
              </a:ext>
            </a:extLst>
          </p:cNvPr>
          <p:cNvSpPr txBox="1"/>
          <p:nvPr/>
        </p:nvSpPr>
        <p:spPr>
          <a:xfrm>
            <a:off x="3657600" y="8360"/>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7" name="TextBox 6">
            <a:extLst>
              <a:ext uri="{FF2B5EF4-FFF2-40B4-BE49-F238E27FC236}">
                <a16:creationId xmlns:a16="http://schemas.microsoft.com/office/drawing/2014/main" id="{6DA346CE-A839-4E59-AFB6-EDBF14AD7FE2}"/>
              </a:ext>
            </a:extLst>
          </p:cNvPr>
          <p:cNvSpPr txBox="1"/>
          <p:nvPr/>
        </p:nvSpPr>
        <p:spPr>
          <a:xfrm>
            <a:off x="830828" y="2735998"/>
            <a:ext cx="8663213" cy="1938992"/>
          </a:xfrm>
          <a:prstGeom prst="rect">
            <a:avLst/>
          </a:prstGeom>
          <a:noFill/>
        </p:spPr>
        <p:txBody>
          <a:bodyPr wrap="square" rtlCol="0">
            <a:spAutoFit/>
          </a:bodyPr>
          <a:lstStyle/>
          <a:p>
            <a:pPr algn="ctr"/>
            <a:r>
              <a:rPr lang="en-US" sz="6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6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spTree>
    <p:extLst>
      <p:ext uri="{BB962C8B-B14F-4D97-AF65-F5344CB8AC3E}">
        <p14:creationId xmlns:p14="http://schemas.microsoft.com/office/powerpoint/2010/main" val="1388571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AA174B0-8B3E-4A86-A041-CD2775558491}"/>
              </a:ext>
            </a:extLst>
          </p:cNvPr>
          <p:cNvSpPr txBox="1"/>
          <p:nvPr/>
        </p:nvSpPr>
        <p:spPr>
          <a:xfrm>
            <a:off x="1216744" y="224564"/>
            <a:ext cx="4345856" cy="738664"/>
          </a:xfrm>
          <a:prstGeom prst="rect">
            <a:avLst/>
          </a:prstGeom>
          <a:noFill/>
        </p:spPr>
        <p:txBody>
          <a:bodyPr wrap="square">
            <a:spAutoFit/>
          </a:bodyPr>
          <a:lstStyle/>
          <a:p>
            <a:pPr algn="just"/>
            <a:r>
              <a:rPr lang="en-US" sz="42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2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200">
                <a:solidFill>
                  <a:schemeClr val="tx1">
                    <a:lumMod val="85000"/>
                    <a:lumOff val="15000"/>
                  </a:schemeClr>
                </a:solidFill>
              </a:rPr>
              <a:t>Chọn a hoặc b.</a:t>
            </a:r>
            <a:endParaRPr lang="vi-VN" sz="4200">
              <a:solidFill>
                <a:schemeClr val="tx1">
                  <a:lumMod val="85000"/>
                  <a:lumOff val="15000"/>
                </a:schemeClr>
              </a:solidFill>
            </a:endParaRPr>
          </a:p>
        </p:txBody>
      </p:sp>
      <p:grpSp>
        <p:nvGrpSpPr>
          <p:cNvPr id="44" name="Group 43">
            <a:extLst>
              <a:ext uri="{FF2B5EF4-FFF2-40B4-BE49-F238E27FC236}">
                <a16:creationId xmlns:a16="http://schemas.microsoft.com/office/drawing/2014/main" id="{C2481B43-5613-4B67-B0DD-61AA90411657}"/>
              </a:ext>
            </a:extLst>
          </p:cNvPr>
          <p:cNvGrpSpPr/>
          <p:nvPr/>
        </p:nvGrpSpPr>
        <p:grpSpPr>
          <a:xfrm>
            <a:off x="180110" y="161637"/>
            <a:ext cx="880500" cy="1142233"/>
            <a:chOff x="253799" y="259752"/>
            <a:chExt cx="880500" cy="1142233"/>
          </a:xfrm>
          <a:solidFill>
            <a:srgbClr val="5FBC98"/>
          </a:solidFill>
        </p:grpSpPr>
        <p:sp>
          <p:nvSpPr>
            <p:cNvPr id="45" name="51">
              <a:extLst>
                <a:ext uri="{FF2B5EF4-FFF2-40B4-BE49-F238E27FC236}">
                  <a16:creationId xmlns:a16="http://schemas.microsoft.com/office/drawing/2014/main" id="{DD06E823-728B-4501-A1BE-E18AA1E937CB}"/>
                </a:ext>
              </a:extLst>
            </p:cNvPr>
            <p:cNvSpPr/>
            <p:nvPr/>
          </p:nvSpPr>
          <p:spPr>
            <a:xfrm>
              <a:off x="253799" y="259752"/>
              <a:ext cx="571915" cy="891155"/>
            </a:xfrm>
            <a:prstGeom prst="rect">
              <a:avLst/>
            </a:prstGeom>
            <a:solidFill>
              <a:srgbClr val="75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6" name="Picture 45">
              <a:extLst>
                <a:ext uri="{FF2B5EF4-FFF2-40B4-BE49-F238E27FC236}">
                  <a16:creationId xmlns:a16="http://schemas.microsoft.com/office/drawing/2014/main" id="{03D73DED-7095-42BD-9378-67465F1F7367}"/>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437643" y="705329"/>
              <a:ext cx="696656" cy="696656"/>
            </a:xfrm>
            <a:prstGeom prst="rect">
              <a:avLst/>
            </a:prstGeom>
            <a:noFill/>
          </p:spPr>
        </p:pic>
      </p:grpSp>
      <p:sp>
        <p:nvSpPr>
          <p:cNvPr id="56" name="TextBox 55">
            <a:extLst>
              <a:ext uri="{FF2B5EF4-FFF2-40B4-BE49-F238E27FC236}">
                <a16:creationId xmlns:a16="http://schemas.microsoft.com/office/drawing/2014/main" id="{CB9966F7-878F-4925-8435-D4851BE3B276}"/>
              </a:ext>
            </a:extLst>
          </p:cNvPr>
          <p:cNvSpPr txBox="1"/>
          <p:nvPr/>
        </p:nvSpPr>
        <p:spPr>
          <a:xfrm>
            <a:off x="1216744" y="1005900"/>
            <a:ext cx="10337534" cy="738664"/>
          </a:xfrm>
          <a:prstGeom prst="rect">
            <a:avLst/>
          </a:prstGeom>
          <a:noFill/>
        </p:spPr>
        <p:txBody>
          <a:bodyPr wrap="square">
            <a:spAutoFit/>
          </a:bodyPr>
          <a:lstStyle/>
          <a:p>
            <a:pPr algn="just"/>
            <a:r>
              <a:rPr lang="en-US" sz="4200" b="1" dirty="0">
                <a:solidFill>
                  <a:srgbClr val="FF7D11"/>
                </a:solidFill>
                <a:latin typeface="+mj-lt"/>
                <a:ea typeface="Arial-Rounded" panose="020B0500000000000000" pitchFamily="34" charset="0"/>
                <a:cs typeface="Arial-Rounded" panose="020B0500000000000000" pitchFamily="34" charset="0"/>
              </a:rPr>
              <a:t>a</a:t>
            </a:r>
            <a:r>
              <a:rPr lang="en-US" sz="4200" b="1">
                <a:solidFill>
                  <a:srgbClr val="FF7D11"/>
                </a:solidFill>
                <a:latin typeface="+mj-lt"/>
                <a:ea typeface="Arial-Rounded" panose="020B0500000000000000" pitchFamily="34" charset="0"/>
                <a:cs typeface="Arial-Rounded" panose="020B0500000000000000" pitchFamily="34" charset="0"/>
              </a:rPr>
              <a:t>. </a:t>
            </a:r>
            <a:r>
              <a:rPr lang="en-US" sz="4200">
                <a:solidFill>
                  <a:schemeClr val="tx1">
                    <a:lumMod val="85000"/>
                    <a:lumOff val="15000"/>
                  </a:schemeClr>
                </a:solidFill>
                <a:latin typeface="+mj-lt"/>
              </a:rPr>
              <a:t>C</a:t>
            </a:r>
            <a:r>
              <a:rPr lang="en-US" sz="4200">
                <a:solidFill>
                  <a:schemeClr val="tx1">
                    <a:lumMod val="85000"/>
                    <a:lumOff val="15000"/>
                  </a:schemeClr>
                </a:solidFill>
              </a:rPr>
              <a:t>họn </a:t>
            </a:r>
            <a:r>
              <a:rPr lang="en-US" sz="4200">
                <a:solidFill>
                  <a:schemeClr val="accent6"/>
                </a:solidFill>
              </a:rPr>
              <a:t>iu</a:t>
            </a:r>
            <a:r>
              <a:rPr lang="en-US" sz="4200">
                <a:solidFill>
                  <a:schemeClr val="tx1">
                    <a:lumMod val="85000"/>
                    <a:lumOff val="15000"/>
                  </a:schemeClr>
                </a:solidFill>
              </a:rPr>
              <a:t> hay </a:t>
            </a:r>
            <a:r>
              <a:rPr lang="en-US" sz="4200">
                <a:solidFill>
                  <a:schemeClr val="accent6"/>
                </a:solidFill>
              </a:rPr>
              <a:t>ưu</a:t>
            </a:r>
            <a:r>
              <a:rPr lang="en-US" sz="4200">
                <a:solidFill>
                  <a:schemeClr val="tx1">
                    <a:lumMod val="85000"/>
                    <a:lumOff val="15000"/>
                  </a:schemeClr>
                </a:solidFill>
              </a:rPr>
              <a:t> thay cho ô vuông.</a:t>
            </a:r>
            <a:endParaRPr lang="vi-VN" sz="4200">
              <a:solidFill>
                <a:schemeClr val="tx1">
                  <a:lumMod val="85000"/>
                  <a:lumOff val="15000"/>
                </a:schemeClr>
              </a:solidFill>
            </a:endParaRPr>
          </a:p>
        </p:txBody>
      </p:sp>
      <p:grpSp>
        <p:nvGrpSpPr>
          <p:cNvPr id="21" name="Group 20">
            <a:extLst>
              <a:ext uri="{FF2B5EF4-FFF2-40B4-BE49-F238E27FC236}">
                <a16:creationId xmlns:a16="http://schemas.microsoft.com/office/drawing/2014/main" id="{0365E74D-0069-4DC9-91D3-76D45AEB41E9}"/>
              </a:ext>
            </a:extLst>
          </p:cNvPr>
          <p:cNvGrpSpPr/>
          <p:nvPr/>
        </p:nvGrpSpPr>
        <p:grpSpPr>
          <a:xfrm>
            <a:off x="2819400" y="2437270"/>
            <a:ext cx="2895600" cy="709017"/>
            <a:chOff x="4450007" y="1563142"/>
            <a:chExt cx="2289955" cy="709017"/>
          </a:xfrm>
        </p:grpSpPr>
        <p:sp>
          <p:nvSpPr>
            <p:cNvPr id="22" name="Rounded Rectangle 5">
              <a:extLst>
                <a:ext uri="{FF2B5EF4-FFF2-40B4-BE49-F238E27FC236}">
                  <a16:creationId xmlns:a16="http://schemas.microsoft.com/office/drawing/2014/main" id="{71B1CF2D-1AAB-4C0E-8221-21B932093730}"/>
                </a:ext>
              </a:extLst>
            </p:cNvPr>
            <p:cNvSpPr/>
            <p:nvPr/>
          </p:nvSpPr>
          <p:spPr>
            <a:xfrm>
              <a:off x="4450007" y="1564272"/>
              <a:ext cx="2289955" cy="707887"/>
            </a:xfrm>
            <a:prstGeom prst="roundRect">
              <a:avLst/>
            </a:prstGeom>
            <a:gradFill>
              <a:gsLst>
                <a:gs pos="0">
                  <a:srgbClr val="BBCFEF"/>
                </a:gs>
                <a:gs pos="26000">
                  <a:schemeClr val="accent1">
                    <a:lumMod val="5000"/>
                    <a:lumOff val="95000"/>
                  </a:schemeClr>
                </a:gs>
                <a:gs pos="99000">
                  <a:srgbClr val="BBCFEF"/>
                </a:gs>
                <a:gs pos="8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4000">
                  <a:solidFill>
                    <a:schemeClr val="tx1">
                      <a:lumMod val="95000"/>
                      <a:lumOff val="5000"/>
                    </a:schemeClr>
                  </a:solidFill>
                </a:rPr>
                <a:t>sưu tầm</a:t>
              </a:r>
            </a:p>
          </p:txBody>
        </p:sp>
        <p:sp>
          <p:nvSpPr>
            <p:cNvPr id="23" name="TextBox 22">
              <a:extLst>
                <a:ext uri="{FF2B5EF4-FFF2-40B4-BE49-F238E27FC236}">
                  <a16:creationId xmlns:a16="http://schemas.microsoft.com/office/drawing/2014/main" id="{FA1B1EBC-02DF-414A-85FC-A474BF48F383}"/>
                </a:ext>
              </a:extLst>
            </p:cNvPr>
            <p:cNvSpPr txBox="1"/>
            <p:nvPr/>
          </p:nvSpPr>
          <p:spPr>
            <a:xfrm>
              <a:off x="5020220" y="1563142"/>
              <a:ext cx="732893" cy="707886"/>
            </a:xfrm>
            <a:prstGeom prst="rect">
              <a:avLst/>
            </a:prstGeom>
            <a:noFill/>
          </p:spPr>
          <p:txBody>
            <a:bodyPr wrap="none" rtlCol="0">
              <a:spAutoFit/>
            </a:bodyPr>
            <a:lstStyle/>
            <a:p>
              <a:r>
                <a:rPr lang="en-US" sz="4000">
                  <a:solidFill>
                    <a:schemeClr val="accent6"/>
                  </a:solidFill>
                </a:rPr>
                <a:t>ưu</a:t>
              </a:r>
            </a:p>
          </p:txBody>
        </p:sp>
      </p:grpSp>
      <p:pic>
        <p:nvPicPr>
          <p:cNvPr id="24" name="Picture 23">
            <a:extLst>
              <a:ext uri="{FF2B5EF4-FFF2-40B4-BE49-F238E27FC236}">
                <a16:creationId xmlns:a16="http://schemas.microsoft.com/office/drawing/2014/main" id="{28816E81-DC23-42C1-9CE0-D5224D9A63A9}"/>
              </a:ext>
            </a:extLst>
          </p:cNvPr>
          <p:cNvPicPr>
            <a:picLocks noChangeAspect="1"/>
          </p:cNvPicPr>
          <p:nvPr/>
        </p:nvPicPr>
        <p:blipFill>
          <a:blip r:embed="rId4"/>
          <a:stretch>
            <a:fillRect/>
          </a:stretch>
        </p:blipFill>
        <p:spPr>
          <a:xfrm>
            <a:off x="3645695" y="2588024"/>
            <a:ext cx="502920" cy="423959"/>
          </a:xfrm>
          <a:prstGeom prst="rect">
            <a:avLst/>
          </a:prstGeom>
        </p:spPr>
      </p:pic>
      <p:grpSp>
        <p:nvGrpSpPr>
          <p:cNvPr id="36" name="Group 35">
            <a:extLst>
              <a:ext uri="{FF2B5EF4-FFF2-40B4-BE49-F238E27FC236}">
                <a16:creationId xmlns:a16="http://schemas.microsoft.com/office/drawing/2014/main" id="{8E00BB62-985B-48E8-83B1-3307266BC8A7}"/>
              </a:ext>
            </a:extLst>
          </p:cNvPr>
          <p:cNvGrpSpPr/>
          <p:nvPr/>
        </p:nvGrpSpPr>
        <p:grpSpPr>
          <a:xfrm>
            <a:off x="6934200" y="2437269"/>
            <a:ext cx="2895600" cy="709527"/>
            <a:chOff x="4450007" y="1564272"/>
            <a:chExt cx="2895600" cy="709527"/>
          </a:xfrm>
        </p:grpSpPr>
        <p:sp>
          <p:nvSpPr>
            <p:cNvPr id="37" name="Rounded Rectangle 5">
              <a:extLst>
                <a:ext uri="{FF2B5EF4-FFF2-40B4-BE49-F238E27FC236}">
                  <a16:creationId xmlns:a16="http://schemas.microsoft.com/office/drawing/2014/main" id="{2D1A49D1-52DF-4AF7-A37B-29C180F50A90}"/>
                </a:ext>
              </a:extLst>
            </p:cNvPr>
            <p:cNvSpPr/>
            <p:nvPr/>
          </p:nvSpPr>
          <p:spPr>
            <a:xfrm>
              <a:off x="4450007" y="1564272"/>
              <a:ext cx="2895600" cy="707887"/>
            </a:xfrm>
            <a:prstGeom prst="roundRect">
              <a:avLst/>
            </a:prstGeom>
            <a:gradFill>
              <a:gsLst>
                <a:gs pos="0">
                  <a:srgbClr val="BBCFEF"/>
                </a:gs>
                <a:gs pos="26000">
                  <a:schemeClr val="accent1">
                    <a:lumMod val="5000"/>
                    <a:lumOff val="95000"/>
                  </a:schemeClr>
                </a:gs>
                <a:gs pos="99000">
                  <a:srgbClr val="BBCFEF"/>
                </a:gs>
                <a:gs pos="8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4000">
                  <a:solidFill>
                    <a:schemeClr val="tx1">
                      <a:lumMod val="95000"/>
                      <a:lumOff val="5000"/>
                    </a:schemeClr>
                  </a:solidFill>
                </a:rPr>
                <a:t>phụng phịu</a:t>
              </a:r>
            </a:p>
          </p:txBody>
        </p:sp>
        <p:sp>
          <p:nvSpPr>
            <p:cNvPr id="38" name="TextBox 37">
              <a:extLst>
                <a:ext uri="{FF2B5EF4-FFF2-40B4-BE49-F238E27FC236}">
                  <a16:creationId xmlns:a16="http://schemas.microsoft.com/office/drawing/2014/main" id="{BF9BC901-1F56-4A48-9B3E-E771EC7D5340}"/>
                </a:ext>
              </a:extLst>
            </p:cNvPr>
            <p:cNvSpPr txBox="1"/>
            <p:nvPr/>
          </p:nvSpPr>
          <p:spPr>
            <a:xfrm>
              <a:off x="6646863" y="1565913"/>
              <a:ext cx="562975" cy="707886"/>
            </a:xfrm>
            <a:prstGeom prst="rect">
              <a:avLst/>
            </a:prstGeom>
            <a:noFill/>
          </p:spPr>
          <p:txBody>
            <a:bodyPr wrap="none" rtlCol="0">
              <a:spAutoFit/>
            </a:bodyPr>
            <a:lstStyle/>
            <a:p>
              <a:r>
                <a:rPr lang="en-US" sz="4000">
                  <a:solidFill>
                    <a:schemeClr val="accent6"/>
                  </a:solidFill>
                </a:rPr>
                <a:t>iu</a:t>
              </a:r>
            </a:p>
          </p:txBody>
        </p:sp>
      </p:grpSp>
      <p:pic>
        <p:nvPicPr>
          <p:cNvPr id="39" name="Picture 38">
            <a:extLst>
              <a:ext uri="{FF2B5EF4-FFF2-40B4-BE49-F238E27FC236}">
                <a16:creationId xmlns:a16="http://schemas.microsoft.com/office/drawing/2014/main" id="{28CD7621-1DE7-4BD4-950F-30F8C9F28DC7}"/>
              </a:ext>
            </a:extLst>
          </p:cNvPr>
          <p:cNvPicPr>
            <a:picLocks noChangeAspect="1"/>
          </p:cNvPicPr>
          <p:nvPr/>
        </p:nvPicPr>
        <p:blipFill>
          <a:blip r:embed="rId4"/>
          <a:stretch>
            <a:fillRect/>
          </a:stretch>
        </p:blipFill>
        <p:spPr>
          <a:xfrm>
            <a:off x="9207050" y="2547439"/>
            <a:ext cx="506521" cy="454228"/>
          </a:xfrm>
          <a:prstGeom prst="rect">
            <a:avLst/>
          </a:prstGeom>
        </p:spPr>
      </p:pic>
      <p:grpSp>
        <p:nvGrpSpPr>
          <p:cNvPr id="48" name="Group 47">
            <a:extLst>
              <a:ext uri="{FF2B5EF4-FFF2-40B4-BE49-F238E27FC236}">
                <a16:creationId xmlns:a16="http://schemas.microsoft.com/office/drawing/2014/main" id="{B8397D77-B30A-4B3E-A664-C4ECF92B2C61}"/>
              </a:ext>
            </a:extLst>
          </p:cNvPr>
          <p:cNvGrpSpPr/>
          <p:nvPr/>
        </p:nvGrpSpPr>
        <p:grpSpPr>
          <a:xfrm>
            <a:off x="2819400" y="3962400"/>
            <a:ext cx="2895600" cy="709137"/>
            <a:chOff x="4450007" y="1564272"/>
            <a:chExt cx="2289955" cy="709137"/>
          </a:xfrm>
        </p:grpSpPr>
        <p:sp>
          <p:nvSpPr>
            <p:cNvPr id="53" name="Rounded Rectangle 5">
              <a:extLst>
                <a:ext uri="{FF2B5EF4-FFF2-40B4-BE49-F238E27FC236}">
                  <a16:creationId xmlns:a16="http://schemas.microsoft.com/office/drawing/2014/main" id="{75A54E89-0559-496E-B403-D69965B5CC25}"/>
                </a:ext>
              </a:extLst>
            </p:cNvPr>
            <p:cNvSpPr/>
            <p:nvPr/>
          </p:nvSpPr>
          <p:spPr>
            <a:xfrm>
              <a:off x="4450007" y="1564272"/>
              <a:ext cx="2289955" cy="707887"/>
            </a:xfrm>
            <a:prstGeom prst="roundRect">
              <a:avLst/>
            </a:prstGeom>
            <a:gradFill>
              <a:gsLst>
                <a:gs pos="0">
                  <a:srgbClr val="BBCFEF"/>
                </a:gs>
                <a:gs pos="26000">
                  <a:schemeClr val="accent1">
                    <a:lumMod val="5000"/>
                    <a:lumOff val="95000"/>
                  </a:schemeClr>
                </a:gs>
                <a:gs pos="99000">
                  <a:srgbClr val="BBCFEF"/>
                </a:gs>
                <a:gs pos="8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4000">
                  <a:solidFill>
                    <a:schemeClr val="tx1">
                      <a:lumMod val="95000"/>
                      <a:lumOff val="5000"/>
                    </a:schemeClr>
                  </a:solidFill>
                </a:rPr>
                <a:t>dịu dàng</a:t>
              </a:r>
            </a:p>
          </p:txBody>
        </p:sp>
        <p:sp>
          <p:nvSpPr>
            <p:cNvPr id="57" name="TextBox 56">
              <a:extLst>
                <a:ext uri="{FF2B5EF4-FFF2-40B4-BE49-F238E27FC236}">
                  <a16:creationId xmlns:a16="http://schemas.microsoft.com/office/drawing/2014/main" id="{83FEAFA1-6FA1-4453-9947-3DEC690949CD}"/>
                </a:ext>
              </a:extLst>
            </p:cNvPr>
            <p:cNvSpPr txBox="1"/>
            <p:nvPr/>
          </p:nvSpPr>
          <p:spPr>
            <a:xfrm>
              <a:off x="4997621" y="1565523"/>
              <a:ext cx="445223" cy="707886"/>
            </a:xfrm>
            <a:prstGeom prst="rect">
              <a:avLst/>
            </a:prstGeom>
            <a:noFill/>
          </p:spPr>
          <p:txBody>
            <a:bodyPr wrap="none" rtlCol="0">
              <a:spAutoFit/>
            </a:bodyPr>
            <a:lstStyle/>
            <a:p>
              <a:r>
                <a:rPr lang="en-US" sz="4000">
                  <a:solidFill>
                    <a:schemeClr val="accent6"/>
                  </a:solidFill>
                </a:rPr>
                <a:t>iu</a:t>
              </a:r>
            </a:p>
          </p:txBody>
        </p:sp>
      </p:grpSp>
      <p:pic>
        <p:nvPicPr>
          <p:cNvPr id="58" name="Picture 57">
            <a:extLst>
              <a:ext uri="{FF2B5EF4-FFF2-40B4-BE49-F238E27FC236}">
                <a16:creationId xmlns:a16="http://schemas.microsoft.com/office/drawing/2014/main" id="{D2BBC965-04F7-491E-9517-663B3689BE31}"/>
              </a:ext>
            </a:extLst>
          </p:cNvPr>
          <p:cNvPicPr>
            <a:picLocks noChangeAspect="1"/>
          </p:cNvPicPr>
          <p:nvPr/>
        </p:nvPicPr>
        <p:blipFill>
          <a:blip r:embed="rId4"/>
          <a:stretch>
            <a:fillRect/>
          </a:stretch>
        </p:blipFill>
        <p:spPr>
          <a:xfrm>
            <a:off x="3591571" y="4112419"/>
            <a:ext cx="502920" cy="423959"/>
          </a:xfrm>
          <a:prstGeom prst="rect">
            <a:avLst/>
          </a:prstGeom>
        </p:spPr>
      </p:pic>
      <p:grpSp>
        <p:nvGrpSpPr>
          <p:cNvPr id="59" name="Group 58">
            <a:extLst>
              <a:ext uri="{FF2B5EF4-FFF2-40B4-BE49-F238E27FC236}">
                <a16:creationId xmlns:a16="http://schemas.microsoft.com/office/drawing/2014/main" id="{451B002D-2656-4A12-B34A-D93DF71E6788}"/>
              </a:ext>
            </a:extLst>
          </p:cNvPr>
          <p:cNvGrpSpPr/>
          <p:nvPr/>
        </p:nvGrpSpPr>
        <p:grpSpPr>
          <a:xfrm>
            <a:off x="6934200" y="3961269"/>
            <a:ext cx="2895600" cy="711908"/>
            <a:chOff x="4450007" y="1564272"/>
            <a:chExt cx="2895600" cy="711908"/>
          </a:xfrm>
        </p:grpSpPr>
        <p:sp>
          <p:nvSpPr>
            <p:cNvPr id="60" name="Rounded Rectangle 5">
              <a:extLst>
                <a:ext uri="{FF2B5EF4-FFF2-40B4-BE49-F238E27FC236}">
                  <a16:creationId xmlns:a16="http://schemas.microsoft.com/office/drawing/2014/main" id="{00706275-7DD2-417B-8BB0-E0789D3B2AD4}"/>
                </a:ext>
              </a:extLst>
            </p:cNvPr>
            <p:cNvSpPr/>
            <p:nvPr/>
          </p:nvSpPr>
          <p:spPr>
            <a:xfrm>
              <a:off x="4450007" y="1564272"/>
              <a:ext cx="2895600" cy="707887"/>
            </a:xfrm>
            <a:prstGeom prst="roundRect">
              <a:avLst/>
            </a:prstGeom>
            <a:gradFill>
              <a:gsLst>
                <a:gs pos="0">
                  <a:srgbClr val="BBCFEF"/>
                </a:gs>
                <a:gs pos="26000">
                  <a:schemeClr val="accent1">
                    <a:lumMod val="5000"/>
                    <a:lumOff val="95000"/>
                  </a:schemeClr>
                </a:gs>
                <a:gs pos="99000">
                  <a:srgbClr val="BBCFEF"/>
                </a:gs>
                <a:gs pos="8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4000">
                  <a:solidFill>
                    <a:schemeClr val="tx1">
                      <a:lumMod val="95000"/>
                      <a:lumOff val="5000"/>
                    </a:schemeClr>
                  </a:solidFill>
                </a:rPr>
                <a:t>tựu trường</a:t>
              </a:r>
            </a:p>
          </p:txBody>
        </p:sp>
        <p:sp>
          <p:nvSpPr>
            <p:cNvPr id="61" name="TextBox 60">
              <a:extLst>
                <a:ext uri="{FF2B5EF4-FFF2-40B4-BE49-F238E27FC236}">
                  <a16:creationId xmlns:a16="http://schemas.microsoft.com/office/drawing/2014/main" id="{972C9572-0DC2-44F7-B022-33BF0345CB26}"/>
                </a:ext>
              </a:extLst>
            </p:cNvPr>
            <p:cNvSpPr txBox="1"/>
            <p:nvPr/>
          </p:nvSpPr>
          <p:spPr>
            <a:xfrm>
              <a:off x="4844256" y="1568294"/>
              <a:ext cx="732893" cy="707886"/>
            </a:xfrm>
            <a:prstGeom prst="rect">
              <a:avLst/>
            </a:prstGeom>
            <a:noFill/>
          </p:spPr>
          <p:txBody>
            <a:bodyPr wrap="none" rtlCol="0">
              <a:spAutoFit/>
            </a:bodyPr>
            <a:lstStyle/>
            <a:p>
              <a:r>
                <a:rPr lang="en-US" sz="4000">
                  <a:solidFill>
                    <a:schemeClr val="accent6"/>
                  </a:solidFill>
                </a:rPr>
                <a:t>ưu</a:t>
              </a:r>
            </a:p>
          </p:txBody>
        </p:sp>
      </p:grpSp>
      <p:pic>
        <p:nvPicPr>
          <p:cNvPr id="62" name="Picture 61">
            <a:extLst>
              <a:ext uri="{FF2B5EF4-FFF2-40B4-BE49-F238E27FC236}">
                <a16:creationId xmlns:a16="http://schemas.microsoft.com/office/drawing/2014/main" id="{D98869FB-85CC-42F0-8955-83B439EAC6C8}"/>
              </a:ext>
            </a:extLst>
          </p:cNvPr>
          <p:cNvPicPr>
            <a:picLocks noChangeAspect="1"/>
          </p:cNvPicPr>
          <p:nvPr/>
        </p:nvPicPr>
        <p:blipFill>
          <a:blip r:embed="rId4"/>
          <a:stretch>
            <a:fillRect/>
          </a:stretch>
        </p:blipFill>
        <p:spPr>
          <a:xfrm>
            <a:off x="7438775" y="4074319"/>
            <a:ext cx="506521" cy="454228"/>
          </a:xfrm>
          <a:prstGeom prst="rect">
            <a:avLst/>
          </a:prstGeom>
        </p:spPr>
      </p:pic>
    </p:spTree>
    <p:extLst>
      <p:ext uri="{BB962C8B-B14F-4D97-AF65-F5344CB8AC3E}">
        <p14:creationId xmlns:p14="http://schemas.microsoft.com/office/powerpoint/2010/main" val="3279710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1000" fill="hold"/>
                                        <p:tgtEl>
                                          <p:spTgt spid="56"/>
                                        </p:tgtEl>
                                        <p:attrNameLst>
                                          <p:attrName>ppt_x</p:attrName>
                                        </p:attrNameLst>
                                      </p:cBhvr>
                                      <p:tavLst>
                                        <p:tav tm="0">
                                          <p:val>
                                            <p:strVal val="#ppt_x-.2"/>
                                          </p:val>
                                        </p:tav>
                                        <p:tav tm="100000">
                                          <p:val>
                                            <p:strVal val="#ppt_x"/>
                                          </p:val>
                                        </p:tav>
                                      </p:tavLst>
                                    </p:anim>
                                    <p:anim calcmode="lin" valueType="num">
                                      <p:cBhvr>
                                        <p:cTn id="14"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58"/>
                                        </p:tgtEl>
                                      </p:cBhvr>
                                    </p:animEffect>
                                    <p:set>
                                      <p:cBhvr>
                                        <p:cTn id="48" dur="1" fill="hold">
                                          <p:stCondLst>
                                            <p:cond delay="499"/>
                                          </p:stCondLst>
                                        </p:cTn>
                                        <p:tgtEl>
                                          <p:spTgt spid="5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62"/>
                                        </p:tgtEl>
                                      </p:cBhvr>
                                    </p:animEffect>
                                    <p:set>
                                      <p:cBhvr>
                                        <p:cTn id="59"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24ED1C-657E-456D-B905-50E0F3A39911}"/>
              </a:ext>
            </a:extLst>
          </p:cNvPr>
          <p:cNvPicPr>
            <a:picLocks noChangeAspect="1"/>
          </p:cNvPicPr>
          <p:nvPr/>
        </p:nvPicPr>
        <p:blipFill>
          <a:blip r:embed="rId2"/>
          <a:srcRect l="29009" t="682" r="35020" b="66054"/>
          <a:stretch>
            <a:fillRect/>
          </a:stretch>
        </p:blipFill>
        <p:spPr>
          <a:xfrm>
            <a:off x="2908819" y="2837327"/>
            <a:ext cx="2362200" cy="1183347"/>
          </a:xfrm>
          <a:custGeom>
            <a:avLst/>
            <a:gdLst>
              <a:gd name="connsiteX0" fmla="*/ 141410 w 2362200"/>
              <a:gd name="connsiteY0" fmla="*/ 0 h 1183347"/>
              <a:gd name="connsiteX1" fmla="*/ 2220790 w 2362200"/>
              <a:gd name="connsiteY1" fmla="*/ 0 h 1183347"/>
              <a:gd name="connsiteX2" fmla="*/ 2362200 w 2362200"/>
              <a:gd name="connsiteY2" fmla="*/ 141410 h 1183347"/>
              <a:gd name="connsiteX3" fmla="*/ 2362200 w 2362200"/>
              <a:gd name="connsiteY3" fmla="*/ 1041937 h 1183347"/>
              <a:gd name="connsiteX4" fmla="*/ 2220790 w 2362200"/>
              <a:gd name="connsiteY4" fmla="*/ 1183347 h 1183347"/>
              <a:gd name="connsiteX5" fmla="*/ 141410 w 2362200"/>
              <a:gd name="connsiteY5" fmla="*/ 1183347 h 1183347"/>
              <a:gd name="connsiteX6" fmla="*/ 0 w 2362200"/>
              <a:gd name="connsiteY6" fmla="*/ 1041937 h 1183347"/>
              <a:gd name="connsiteX7" fmla="*/ 0 w 2362200"/>
              <a:gd name="connsiteY7" fmla="*/ 141410 h 1183347"/>
              <a:gd name="connsiteX8" fmla="*/ 141410 w 2362200"/>
              <a:gd name="connsiteY8" fmla="*/ 0 h 11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00" h="1183347">
                <a:moveTo>
                  <a:pt x="141410" y="0"/>
                </a:moveTo>
                <a:lnTo>
                  <a:pt x="2220790" y="0"/>
                </a:lnTo>
                <a:cubicBezTo>
                  <a:pt x="2298889" y="0"/>
                  <a:pt x="2362200" y="63311"/>
                  <a:pt x="2362200" y="141410"/>
                </a:cubicBezTo>
                <a:lnTo>
                  <a:pt x="2362200" y="1041937"/>
                </a:lnTo>
                <a:cubicBezTo>
                  <a:pt x="2362200" y="1120036"/>
                  <a:pt x="2298889" y="1183347"/>
                  <a:pt x="2220790" y="1183347"/>
                </a:cubicBezTo>
                <a:lnTo>
                  <a:pt x="141410" y="1183347"/>
                </a:lnTo>
                <a:cubicBezTo>
                  <a:pt x="63311" y="1183347"/>
                  <a:pt x="0" y="1120036"/>
                  <a:pt x="0" y="1041937"/>
                </a:cubicBezTo>
                <a:lnTo>
                  <a:pt x="0" y="141410"/>
                </a:lnTo>
                <a:cubicBezTo>
                  <a:pt x="0" y="63311"/>
                  <a:pt x="63311" y="0"/>
                  <a:pt x="141410" y="0"/>
                </a:cubicBezTo>
                <a:close/>
              </a:path>
            </a:pathLst>
          </a:custGeom>
          <a:ln w="38100">
            <a:solidFill>
              <a:schemeClr val="accent1"/>
            </a:solidFill>
          </a:ln>
          <a:effectLst>
            <a:softEdge rad="31750"/>
          </a:effectLst>
        </p:spPr>
      </p:pic>
      <p:pic>
        <p:nvPicPr>
          <p:cNvPr id="16" name="Picture 15">
            <a:extLst>
              <a:ext uri="{FF2B5EF4-FFF2-40B4-BE49-F238E27FC236}">
                <a16:creationId xmlns:a16="http://schemas.microsoft.com/office/drawing/2014/main" id="{3ECD2719-BDE7-4413-8F75-80A62C3DBB49}"/>
              </a:ext>
            </a:extLst>
          </p:cNvPr>
          <p:cNvPicPr>
            <a:picLocks noChangeAspect="1"/>
          </p:cNvPicPr>
          <p:nvPr/>
        </p:nvPicPr>
        <p:blipFill>
          <a:blip r:embed="rId2"/>
          <a:srcRect l="1287" t="19278" r="76793" b="31455"/>
          <a:stretch>
            <a:fillRect/>
          </a:stretch>
        </p:blipFill>
        <p:spPr>
          <a:xfrm>
            <a:off x="680424" y="2552700"/>
            <a:ext cx="1439503" cy="1752600"/>
          </a:xfrm>
          <a:custGeom>
            <a:avLst/>
            <a:gdLst>
              <a:gd name="connsiteX0" fmla="*/ 172021 w 1439503"/>
              <a:gd name="connsiteY0" fmla="*/ 0 h 1752600"/>
              <a:gd name="connsiteX1" fmla="*/ 1267482 w 1439503"/>
              <a:gd name="connsiteY1" fmla="*/ 0 h 1752600"/>
              <a:gd name="connsiteX2" fmla="*/ 1439503 w 1439503"/>
              <a:gd name="connsiteY2" fmla="*/ 172021 h 1752600"/>
              <a:gd name="connsiteX3" fmla="*/ 1439503 w 1439503"/>
              <a:gd name="connsiteY3" fmla="*/ 1580579 h 1752600"/>
              <a:gd name="connsiteX4" fmla="*/ 1267482 w 1439503"/>
              <a:gd name="connsiteY4" fmla="*/ 1752600 h 1752600"/>
              <a:gd name="connsiteX5" fmla="*/ 172021 w 1439503"/>
              <a:gd name="connsiteY5" fmla="*/ 1752600 h 1752600"/>
              <a:gd name="connsiteX6" fmla="*/ 0 w 1439503"/>
              <a:gd name="connsiteY6" fmla="*/ 1580579 h 1752600"/>
              <a:gd name="connsiteX7" fmla="*/ 0 w 1439503"/>
              <a:gd name="connsiteY7" fmla="*/ 172021 h 1752600"/>
              <a:gd name="connsiteX8" fmla="*/ 172021 w 1439503"/>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503" h="1752600">
                <a:moveTo>
                  <a:pt x="172021" y="0"/>
                </a:moveTo>
                <a:lnTo>
                  <a:pt x="1267482" y="0"/>
                </a:lnTo>
                <a:cubicBezTo>
                  <a:pt x="1362487" y="0"/>
                  <a:pt x="1439503" y="77016"/>
                  <a:pt x="1439503" y="172021"/>
                </a:cubicBezTo>
                <a:lnTo>
                  <a:pt x="1439503" y="1580579"/>
                </a:lnTo>
                <a:cubicBezTo>
                  <a:pt x="1439503" y="1675584"/>
                  <a:pt x="1362487" y="1752600"/>
                  <a:pt x="1267482" y="1752600"/>
                </a:cubicBezTo>
                <a:lnTo>
                  <a:pt x="172021" y="1752600"/>
                </a:lnTo>
                <a:cubicBezTo>
                  <a:pt x="77016" y="1752600"/>
                  <a:pt x="0" y="1675584"/>
                  <a:pt x="0" y="1580579"/>
                </a:cubicBezTo>
                <a:lnTo>
                  <a:pt x="0" y="172021"/>
                </a:lnTo>
                <a:cubicBezTo>
                  <a:pt x="0" y="77016"/>
                  <a:pt x="77016" y="0"/>
                  <a:pt x="172021" y="0"/>
                </a:cubicBezTo>
                <a:close/>
              </a:path>
            </a:pathLst>
          </a:custGeom>
          <a:ln w="38100">
            <a:solidFill>
              <a:schemeClr val="accent1"/>
            </a:solidFill>
          </a:ln>
          <a:effectLst>
            <a:softEdge rad="31750"/>
          </a:effectLst>
        </p:spPr>
      </p:pic>
      <p:pic>
        <p:nvPicPr>
          <p:cNvPr id="15" name="Picture 14">
            <a:extLst>
              <a:ext uri="{FF2B5EF4-FFF2-40B4-BE49-F238E27FC236}">
                <a16:creationId xmlns:a16="http://schemas.microsoft.com/office/drawing/2014/main" id="{8C6E34A0-B504-4108-B313-7B5F4A0EE5AF}"/>
              </a:ext>
            </a:extLst>
          </p:cNvPr>
          <p:cNvPicPr>
            <a:picLocks noChangeAspect="1"/>
          </p:cNvPicPr>
          <p:nvPr/>
        </p:nvPicPr>
        <p:blipFill>
          <a:blip r:embed="rId2"/>
          <a:srcRect l="71942" t="25704" r="1659" b="27171"/>
          <a:stretch>
            <a:fillRect/>
          </a:stretch>
        </p:blipFill>
        <p:spPr>
          <a:xfrm>
            <a:off x="6115749" y="2590800"/>
            <a:ext cx="1733550" cy="1676400"/>
          </a:xfrm>
          <a:custGeom>
            <a:avLst/>
            <a:gdLst>
              <a:gd name="connsiteX0" fmla="*/ 200330 w 1733550"/>
              <a:gd name="connsiteY0" fmla="*/ 0 h 1676400"/>
              <a:gd name="connsiteX1" fmla="*/ 1533220 w 1733550"/>
              <a:gd name="connsiteY1" fmla="*/ 0 h 1676400"/>
              <a:gd name="connsiteX2" fmla="*/ 1733550 w 1733550"/>
              <a:gd name="connsiteY2" fmla="*/ 200330 h 1676400"/>
              <a:gd name="connsiteX3" fmla="*/ 1733550 w 1733550"/>
              <a:gd name="connsiteY3" fmla="*/ 1476070 h 1676400"/>
              <a:gd name="connsiteX4" fmla="*/ 1533220 w 1733550"/>
              <a:gd name="connsiteY4" fmla="*/ 1676400 h 1676400"/>
              <a:gd name="connsiteX5" fmla="*/ 200330 w 1733550"/>
              <a:gd name="connsiteY5" fmla="*/ 1676400 h 1676400"/>
              <a:gd name="connsiteX6" fmla="*/ 0 w 1733550"/>
              <a:gd name="connsiteY6" fmla="*/ 1476070 h 1676400"/>
              <a:gd name="connsiteX7" fmla="*/ 0 w 1733550"/>
              <a:gd name="connsiteY7" fmla="*/ 200330 h 1676400"/>
              <a:gd name="connsiteX8" fmla="*/ 200330 w 1733550"/>
              <a:gd name="connsiteY8"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550" h="1676400">
                <a:moveTo>
                  <a:pt x="200330" y="0"/>
                </a:moveTo>
                <a:lnTo>
                  <a:pt x="1533220" y="0"/>
                </a:lnTo>
                <a:cubicBezTo>
                  <a:pt x="1643859" y="0"/>
                  <a:pt x="1733550" y="89691"/>
                  <a:pt x="1733550" y="200330"/>
                </a:cubicBezTo>
                <a:lnTo>
                  <a:pt x="1733550" y="1476070"/>
                </a:lnTo>
                <a:cubicBezTo>
                  <a:pt x="1733550" y="1586709"/>
                  <a:pt x="1643859" y="1676400"/>
                  <a:pt x="1533220" y="1676400"/>
                </a:cubicBezTo>
                <a:lnTo>
                  <a:pt x="200330" y="1676400"/>
                </a:lnTo>
                <a:cubicBezTo>
                  <a:pt x="89691" y="1676400"/>
                  <a:pt x="0" y="1586709"/>
                  <a:pt x="0" y="1476070"/>
                </a:cubicBezTo>
                <a:lnTo>
                  <a:pt x="0" y="200330"/>
                </a:lnTo>
                <a:cubicBezTo>
                  <a:pt x="0" y="89691"/>
                  <a:pt x="89691" y="0"/>
                  <a:pt x="200330" y="0"/>
                </a:cubicBezTo>
                <a:close/>
              </a:path>
            </a:pathLst>
          </a:custGeom>
          <a:ln w="38100">
            <a:solidFill>
              <a:schemeClr val="accent1"/>
            </a:solidFill>
          </a:ln>
          <a:effectLst>
            <a:softEdge rad="31750"/>
          </a:effectLst>
        </p:spPr>
      </p:pic>
      <p:pic>
        <p:nvPicPr>
          <p:cNvPr id="14" name="Picture 13">
            <a:extLst>
              <a:ext uri="{FF2B5EF4-FFF2-40B4-BE49-F238E27FC236}">
                <a16:creationId xmlns:a16="http://schemas.microsoft.com/office/drawing/2014/main" id="{CA7FFE83-C882-401D-ACC1-5020F5B6713E}"/>
              </a:ext>
            </a:extLst>
          </p:cNvPr>
          <p:cNvPicPr>
            <a:picLocks noChangeAspect="1"/>
          </p:cNvPicPr>
          <p:nvPr/>
        </p:nvPicPr>
        <p:blipFill>
          <a:blip r:embed="rId2"/>
          <a:srcRect l="24658" t="38289" r="30668" b="5483"/>
          <a:stretch>
            <a:fillRect/>
          </a:stretch>
        </p:blipFill>
        <p:spPr>
          <a:xfrm>
            <a:off x="8654531" y="2428875"/>
            <a:ext cx="2933701" cy="2000250"/>
          </a:xfrm>
          <a:custGeom>
            <a:avLst/>
            <a:gdLst>
              <a:gd name="connsiteX0" fmla="*/ 239030 w 2933701"/>
              <a:gd name="connsiteY0" fmla="*/ 0 h 2000250"/>
              <a:gd name="connsiteX1" fmla="*/ 2694671 w 2933701"/>
              <a:gd name="connsiteY1" fmla="*/ 0 h 2000250"/>
              <a:gd name="connsiteX2" fmla="*/ 2933701 w 2933701"/>
              <a:gd name="connsiteY2" fmla="*/ 239030 h 2000250"/>
              <a:gd name="connsiteX3" fmla="*/ 2933701 w 2933701"/>
              <a:gd name="connsiteY3" fmla="*/ 1761220 h 2000250"/>
              <a:gd name="connsiteX4" fmla="*/ 2694671 w 2933701"/>
              <a:gd name="connsiteY4" fmla="*/ 2000250 h 2000250"/>
              <a:gd name="connsiteX5" fmla="*/ 239030 w 2933701"/>
              <a:gd name="connsiteY5" fmla="*/ 2000250 h 2000250"/>
              <a:gd name="connsiteX6" fmla="*/ 0 w 2933701"/>
              <a:gd name="connsiteY6" fmla="*/ 1761220 h 2000250"/>
              <a:gd name="connsiteX7" fmla="*/ 0 w 2933701"/>
              <a:gd name="connsiteY7" fmla="*/ 239030 h 2000250"/>
              <a:gd name="connsiteX8" fmla="*/ 239030 w 2933701"/>
              <a:gd name="connsiteY8" fmla="*/ 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3701" h="2000250">
                <a:moveTo>
                  <a:pt x="239030" y="0"/>
                </a:moveTo>
                <a:lnTo>
                  <a:pt x="2694671" y="0"/>
                </a:lnTo>
                <a:cubicBezTo>
                  <a:pt x="2826684" y="0"/>
                  <a:pt x="2933701" y="107017"/>
                  <a:pt x="2933701" y="239030"/>
                </a:cubicBezTo>
                <a:lnTo>
                  <a:pt x="2933701" y="1761220"/>
                </a:lnTo>
                <a:cubicBezTo>
                  <a:pt x="2933701" y="1893233"/>
                  <a:pt x="2826684" y="2000250"/>
                  <a:pt x="2694671" y="2000250"/>
                </a:cubicBezTo>
                <a:lnTo>
                  <a:pt x="239030" y="2000250"/>
                </a:lnTo>
                <a:cubicBezTo>
                  <a:pt x="107017" y="2000250"/>
                  <a:pt x="0" y="1893233"/>
                  <a:pt x="0" y="1761220"/>
                </a:cubicBezTo>
                <a:lnTo>
                  <a:pt x="0" y="239030"/>
                </a:lnTo>
                <a:cubicBezTo>
                  <a:pt x="0" y="107017"/>
                  <a:pt x="107017" y="0"/>
                  <a:pt x="239030" y="0"/>
                </a:cubicBezTo>
                <a:close/>
              </a:path>
            </a:pathLst>
          </a:custGeom>
          <a:ln w="38100">
            <a:solidFill>
              <a:schemeClr val="accent1"/>
            </a:solidFill>
          </a:ln>
          <a:effectLst>
            <a:softEdge rad="31750"/>
          </a:effectLst>
        </p:spPr>
      </p:pic>
      <p:sp>
        <p:nvSpPr>
          <p:cNvPr id="4" name="TextBox 3">
            <a:extLst>
              <a:ext uri="{FF2B5EF4-FFF2-40B4-BE49-F238E27FC236}">
                <a16:creationId xmlns:a16="http://schemas.microsoft.com/office/drawing/2014/main" id="{98B5D875-6C93-46CC-990B-C211A5ECE12B}"/>
              </a:ext>
            </a:extLst>
          </p:cNvPr>
          <p:cNvSpPr txBox="1"/>
          <p:nvPr/>
        </p:nvSpPr>
        <p:spPr>
          <a:xfrm>
            <a:off x="1216744" y="224564"/>
            <a:ext cx="4345856" cy="738664"/>
          </a:xfrm>
          <a:prstGeom prst="rect">
            <a:avLst/>
          </a:prstGeom>
          <a:noFill/>
        </p:spPr>
        <p:txBody>
          <a:bodyPr wrap="square">
            <a:spAutoFit/>
          </a:bodyPr>
          <a:lstStyle/>
          <a:p>
            <a:pPr algn="just"/>
            <a:r>
              <a:rPr lang="en-US" sz="42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2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200">
                <a:solidFill>
                  <a:schemeClr val="tx1">
                    <a:lumMod val="85000"/>
                    <a:lumOff val="15000"/>
                  </a:schemeClr>
                </a:solidFill>
              </a:rPr>
              <a:t>Chọn a hoặc b.</a:t>
            </a:r>
            <a:endParaRPr lang="vi-VN" sz="4200">
              <a:solidFill>
                <a:schemeClr val="tx1">
                  <a:lumMod val="85000"/>
                  <a:lumOff val="15000"/>
                </a:schemeClr>
              </a:solidFill>
            </a:endParaRPr>
          </a:p>
        </p:txBody>
      </p:sp>
      <p:grpSp>
        <p:nvGrpSpPr>
          <p:cNvPr id="5" name="Group 4">
            <a:extLst>
              <a:ext uri="{FF2B5EF4-FFF2-40B4-BE49-F238E27FC236}">
                <a16:creationId xmlns:a16="http://schemas.microsoft.com/office/drawing/2014/main" id="{BAF4FF57-130F-41F9-A905-15668621ECEA}"/>
              </a:ext>
            </a:extLst>
          </p:cNvPr>
          <p:cNvGrpSpPr/>
          <p:nvPr/>
        </p:nvGrpSpPr>
        <p:grpSpPr>
          <a:xfrm>
            <a:off x="180110" y="161637"/>
            <a:ext cx="880500" cy="1142233"/>
            <a:chOff x="253799" y="259752"/>
            <a:chExt cx="880500" cy="1142233"/>
          </a:xfrm>
          <a:solidFill>
            <a:srgbClr val="5FBC98"/>
          </a:solidFill>
        </p:grpSpPr>
        <p:sp>
          <p:nvSpPr>
            <p:cNvPr id="6" name="51">
              <a:extLst>
                <a:ext uri="{FF2B5EF4-FFF2-40B4-BE49-F238E27FC236}">
                  <a16:creationId xmlns:a16="http://schemas.microsoft.com/office/drawing/2014/main" id="{ACB71307-3D87-49AC-8A6C-27FB7B23595E}"/>
                </a:ext>
              </a:extLst>
            </p:cNvPr>
            <p:cNvSpPr/>
            <p:nvPr/>
          </p:nvSpPr>
          <p:spPr>
            <a:xfrm>
              <a:off x="253799" y="259752"/>
              <a:ext cx="571915" cy="891155"/>
            </a:xfrm>
            <a:prstGeom prst="rect">
              <a:avLst/>
            </a:prstGeom>
            <a:solidFill>
              <a:srgbClr val="75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Picture 6">
              <a:extLst>
                <a:ext uri="{FF2B5EF4-FFF2-40B4-BE49-F238E27FC236}">
                  <a16:creationId xmlns:a16="http://schemas.microsoft.com/office/drawing/2014/main" id="{0DE5EE46-B37A-48C3-A2B0-AC1F9D03498C}"/>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37643" y="705329"/>
              <a:ext cx="696656" cy="696656"/>
            </a:xfrm>
            <a:prstGeom prst="rect">
              <a:avLst/>
            </a:prstGeom>
            <a:noFill/>
          </p:spPr>
        </p:pic>
      </p:grpSp>
      <p:sp>
        <p:nvSpPr>
          <p:cNvPr id="8" name="TextBox 7">
            <a:extLst>
              <a:ext uri="{FF2B5EF4-FFF2-40B4-BE49-F238E27FC236}">
                <a16:creationId xmlns:a16="http://schemas.microsoft.com/office/drawing/2014/main" id="{B8C8751D-10EA-43D0-B9F1-247C1758E47E}"/>
              </a:ext>
            </a:extLst>
          </p:cNvPr>
          <p:cNvSpPr txBox="1"/>
          <p:nvPr/>
        </p:nvSpPr>
        <p:spPr>
          <a:xfrm>
            <a:off x="1865672" y="1005900"/>
            <a:ext cx="8460656" cy="1354217"/>
          </a:xfrm>
          <a:prstGeom prst="rect">
            <a:avLst/>
          </a:prstGeom>
          <a:noFill/>
        </p:spPr>
        <p:txBody>
          <a:bodyPr wrap="square">
            <a:spAutoFit/>
          </a:bodyPr>
          <a:lstStyle/>
          <a:p>
            <a:pPr algn="ctr"/>
            <a:r>
              <a:rPr lang="en-US" sz="4200" dirty="0">
                <a:solidFill>
                  <a:schemeClr val="tx1">
                    <a:lumMod val="85000"/>
                    <a:lumOff val="15000"/>
                  </a:schemeClr>
                </a:solidFill>
                <a:latin typeface="+mj-lt"/>
                <a:ea typeface="Arial-Rounded" panose="020B0500000000000000" pitchFamily="34" charset="0"/>
                <a:cs typeface="Arial-Rounded" panose="020B0500000000000000" pitchFamily="34" charset="0"/>
              </a:rPr>
              <a:t>b</a:t>
            </a:r>
            <a:r>
              <a:rPr lang="en-US" sz="4200">
                <a:solidFill>
                  <a:schemeClr val="tx1">
                    <a:lumMod val="85000"/>
                    <a:lumOff val="15000"/>
                  </a:schemeClr>
                </a:solidFill>
                <a:latin typeface="+mj-lt"/>
                <a:ea typeface="Arial-Rounded" panose="020B0500000000000000" pitchFamily="34" charset="0"/>
                <a:cs typeface="Arial-Rounded" panose="020B0500000000000000" pitchFamily="34" charset="0"/>
              </a:rPr>
              <a:t>. </a:t>
            </a:r>
            <a:r>
              <a:rPr lang="en-US" sz="4000"/>
              <a:t>Tìm từ ngữ chỉ sự vật có tiếng chứa</a:t>
            </a:r>
            <a:br>
              <a:rPr lang="en-US" sz="4000"/>
            </a:br>
            <a:r>
              <a:rPr lang="en-US" sz="4000" i="1">
                <a:solidFill>
                  <a:schemeClr val="accent6"/>
                </a:solidFill>
              </a:rPr>
              <a:t>ăt</a:t>
            </a:r>
            <a:r>
              <a:rPr lang="en-US" sz="4000" i="1"/>
              <a:t>, </a:t>
            </a:r>
            <a:r>
              <a:rPr lang="en-US" sz="4000" i="1">
                <a:solidFill>
                  <a:schemeClr val="accent6"/>
                </a:solidFill>
              </a:rPr>
              <a:t>ăc</a:t>
            </a:r>
            <a:r>
              <a:rPr lang="en-US" sz="4000" i="1"/>
              <a:t>, </a:t>
            </a:r>
            <a:r>
              <a:rPr lang="en-US" sz="4000" i="1">
                <a:solidFill>
                  <a:schemeClr val="accent6"/>
                </a:solidFill>
              </a:rPr>
              <a:t>ât</a:t>
            </a:r>
            <a:r>
              <a:rPr lang="en-US" sz="4000" i="1"/>
              <a:t>  </a:t>
            </a:r>
            <a:r>
              <a:rPr lang="en-US" sz="4000"/>
              <a:t>hoặc </a:t>
            </a:r>
            <a:r>
              <a:rPr lang="en-US" sz="4000" i="1">
                <a:solidFill>
                  <a:schemeClr val="accent6"/>
                </a:solidFill>
              </a:rPr>
              <a:t>âc</a:t>
            </a:r>
            <a:r>
              <a:rPr lang="en-US" sz="4000"/>
              <a:t>.</a:t>
            </a:r>
            <a:endParaRPr lang="vi-VN" sz="4000">
              <a:solidFill>
                <a:schemeClr val="tx1">
                  <a:lumMod val="85000"/>
                  <a:lumOff val="15000"/>
                </a:schemeClr>
              </a:solidFill>
            </a:endParaRPr>
          </a:p>
        </p:txBody>
      </p:sp>
      <p:sp>
        <p:nvSpPr>
          <p:cNvPr id="18" name="Rounded Rectangle 21">
            <a:extLst>
              <a:ext uri="{FF2B5EF4-FFF2-40B4-BE49-F238E27FC236}">
                <a16:creationId xmlns:a16="http://schemas.microsoft.com/office/drawing/2014/main" id="{03E6C3F0-FBF0-4796-8994-26953D8835AC}"/>
              </a:ext>
            </a:extLst>
          </p:cNvPr>
          <p:cNvSpPr/>
          <p:nvPr/>
        </p:nvSpPr>
        <p:spPr>
          <a:xfrm>
            <a:off x="533400" y="4802675"/>
            <a:ext cx="1733550" cy="607525"/>
          </a:xfrm>
          <a:prstGeom prst="roundRect">
            <a:avLst/>
          </a:prstGeom>
          <a:solidFill>
            <a:srgbClr val="5A8A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mj-lt"/>
              </a:rPr>
              <a:t>lật</a:t>
            </a:r>
            <a:r>
              <a:rPr lang="en-US" sz="3200" dirty="0">
                <a:solidFill>
                  <a:schemeClr val="bg1"/>
                </a:solidFill>
                <a:latin typeface="+mj-lt"/>
              </a:rPr>
              <a:t> </a:t>
            </a:r>
            <a:r>
              <a:rPr lang="en-US" sz="3200" dirty="0" err="1">
                <a:solidFill>
                  <a:schemeClr val="bg1"/>
                </a:solidFill>
                <a:latin typeface="+mj-lt"/>
              </a:rPr>
              <a:t>đật</a:t>
            </a:r>
            <a:endParaRPr lang="en-US" sz="3200" dirty="0">
              <a:solidFill>
                <a:schemeClr val="bg1"/>
              </a:solidFill>
              <a:latin typeface="+mj-lt"/>
            </a:endParaRPr>
          </a:p>
        </p:txBody>
      </p:sp>
      <p:sp>
        <p:nvSpPr>
          <p:cNvPr id="19" name="Rounded Rectangle 21">
            <a:extLst>
              <a:ext uri="{FF2B5EF4-FFF2-40B4-BE49-F238E27FC236}">
                <a16:creationId xmlns:a16="http://schemas.microsoft.com/office/drawing/2014/main" id="{487C1F7C-D499-4C44-85DE-F2163C0B69BD}"/>
              </a:ext>
            </a:extLst>
          </p:cNvPr>
          <p:cNvSpPr/>
          <p:nvPr/>
        </p:nvSpPr>
        <p:spPr>
          <a:xfrm>
            <a:off x="3223144" y="4802675"/>
            <a:ext cx="1733550" cy="607525"/>
          </a:xfrm>
          <a:prstGeom prst="roundRect">
            <a:avLst/>
          </a:prstGeom>
          <a:solidFill>
            <a:srgbClr val="5A8A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mj-lt"/>
              </a:rPr>
              <a:t>mắc</a:t>
            </a:r>
            <a:r>
              <a:rPr lang="en-US" sz="3200" dirty="0">
                <a:solidFill>
                  <a:schemeClr val="bg1"/>
                </a:solidFill>
                <a:latin typeface="+mj-lt"/>
              </a:rPr>
              <a:t> </a:t>
            </a:r>
            <a:r>
              <a:rPr lang="en-US" sz="3200" dirty="0" err="1">
                <a:solidFill>
                  <a:schemeClr val="bg1"/>
                </a:solidFill>
                <a:latin typeface="+mj-lt"/>
              </a:rPr>
              <a:t>áo</a:t>
            </a:r>
            <a:endParaRPr lang="en-US" sz="3200" dirty="0">
              <a:solidFill>
                <a:schemeClr val="bg1"/>
              </a:solidFill>
              <a:latin typeface="+mj-lt"/>
            </a:endParaRPr>
          </a:p>
        </p:txBody>
      </p:sp>
      <p:sp>
        <p:nvSpPr>
          <p:cNvPr id="20" name="Rounded Rectangle 21">
            <a:extLst>
              <a:ext uri="{FF2B5EF4-FFF2-40B4-BE49-F238E27FC236}">
                <a16:creationId xmlns:a16="http://schemas.microsoft.com/office/drawing/2014/main" id="{58AF0FBE-5883-4BFF-91DE-5784854BD41A}"/>
              </a:ext>
            </a:extLst>
          </p:cNvPr>
          <p:cNvSpPr/>
          <p:nvPr/>
        </p:nvSpPr>
        <p:spPr>
          <a:xfrm>
            <a:off x="6115749" y="4802675"/>
            <a:ext cx="1733550" cy="607525"/>
          </a:xfrm>
          <a:prstGeom prst="roundRect">
            <a:avLst/>
          </a:prstGeom>
          <a:solidFill>
            <a:srgbClr val="5A8A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mj-lt"/>
              </a:rPr>
              <a:t>mặt</a:t>
            </a:r>
            <a:r>
              <a:rPr lang="en-US" sz="3200" dirty="0">
                <a:solidFill>
                  <a:schemeClr val="bg1"/>
                </a:solidFill>
                <a:latin typeface="+mj-lt"/>
              </a:rPr>
              <a:t> </a:t>
            </a:r>
            <a:r>
              <a:rPr lang="en-US" sz="3200" dirty="0" err="1">
                <a:solidFill>
                  <a:schemeClr val="bg1"/>
                </a:solidFill>
                <a:latin typeface="+mj-lt"/>
              </a:rPr>
              <a:t>nạ</a:t>
            </a:r>
            <a:endParaRPr lang="en-US" sz="3200" dirty="0">
              <a:solidFill>
                <a:schemeClr val="bg1"/>
              </a:solidFill>
              <a:latin typeface="+mj-lt"/>
            </a:endParaRPr>
          </a:p>
        </p:txBody>
      </p:sp>
      <p:sp>
        <p:nvSpPr>
          <p:cNvPr id="21" name="Rounded Rectangle 21">
            <a:extLst>
              <a:ext uri="{FF2B5EF4-FFF2-40B4-BE49-F238E27FC236}">
                <a16:creationId xmlns:a16="http://schemas.microsoft.com/office/drawing/2014/main" id="{4E9996EF-2F8D-4383-9065-70CFFA9A479F}"/>
              </a:ext>
            </a:extLst>
          </p:cNvPr>
          <p:cNvSpPr/>
          <p:nvPr/>
        </p:nvSpPr>
        <p:spPr>
          <a:xfrm>
            <a:off x="8714043" y="4802675"/>
            <a:ext cx="2814676" cy="1049425"/>
          </a:xfrm>
          <a:prstGeom prst="roundRect">
            <a:avLst/>
          </a:prstGeom>
          <a:solidFill>
            <a:srgbClr val="5A8A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mj-lt"/>
              </a:rPr>
              <a:t>ruộng</a:t>
            </a:r>
            <a:br>
              <a:rPr lang="en-US" sz="3200" dirty="0">
                <a:solidFill>
                  <a:schemeClr val="bg1"/>
                </a:solidFill>
                <a:latin typeface="+mj-lt"/>
              </a:rPr>
            </a:br>
            <a:r>
              <a:rPr lang="en-US" sz="3200">
                <a:solidFill>
                  <a:schemeClr val="bg1"/>
                </a:solidFill>
                <a:latin typeface="+mj-lt"/>
              </a:rPr>
              <a:t>bậc </a:t>
            </a:r>
            <a:r>
              <a:rPr lang="en-US" sz="3200" dirty="0">
                <a:solidFill>
                  <a:schemeClr val="bg1"/>
                </a:solidFill>
                <a:latin typeface="+mj-lt"/>
              </a:rPr>
              <a:t>thang</a:t>
            </a:r>
          </a:p>
        </p:txBody>
      </p:sp>
      <p:grpSp>
        <p:nvGrpSpPr>
          <p:cNvPr id="24" name="Group 23">
            <a:extLst>
              <a:ext uri="{FF2B5EF4-FFF2-40B4-BE49-F238E27FC236}">
                <a16:creationId xmlns:a16="http://schemas.microsoft.com/office/drawing/2014/main" id="{625097A4-0E35-41A9-AA56-A6322951B89E}"/>
              </a:ext>
            </a:extLst>
          </p:cNvPr>
          <p:cNvGrpSpPr/>
          <p:nvPr/>
        </p:nvGrpSpPr>
        <p:grpSpPr>
          <a:xfrm>
            <a:off x="863081" y="4816665"/>
            <a:ext cx="1162294" cy="584775"/>
            <a:chOff x="863081" y="4816665"/>
            <a:chExt cx="1162294" cy="584775"/>
          </a:xfrm>
        </p:grpSpPr>
        <p:sp>
          <p:nvSpPr>
            <p:cNvPr id="22" name="TextBox 21">
              <a:extLst>
                <a:ext uri="{FF2B5EF4-FFF2-40B4-BE49-F238E27FC236}">
                  <a16:creationId xmlns:a16="http://schemas.microsoft.com/office/drawing/2014/main" id="{6C3D2E1E-5FAA-4A14-B276-4022459F7043}"/>
                </a:ext>
              </a:extLst>
            </p:cNvPr>
            <p:cNvSpPr txBox="1"/>
            <p:nvPr/>
          </p:nvSpPr>
          <p:spPr>
            <a:xfrm>
              <a:off x="863081" y="4816665"/>
              <a:ext cx="513282" cy="584775"/>
            </a:xfrm>
            <a:prstGeom prst="rect">
              <a:avLst/>
            </a:prstGeom>
            <a:noFill/>
          </p:spPr>
          <p:txBody>
            <a:bodyPr wrap="none" rtlCol="0">
              <a:spAutoFit/>
            </a:bodyPr>
            <a:lstStyle/>
            <a:p>
              <a:r>
                <a:rPr lang="en-US" sz="3200">
                  <a:solidFill>
                    <a:srgbClr val="FF7D11"/>
                  </a:solidFill>
                </a:rPr>
                <a:t>ât</a:t>
              </a:r>
            </a:p>
          </p:txBody>
        </p:sp>
        <p:sp>
          <p:nvSpPr>
            <p:cNvPr id="23" name="TextBox 22">
              <a:extLst>
                <a:ext uri="{FF2B5EF4-FFF2-40B4-BE49-F238E27FC236}">
                  <a16:creationId xmlns:a16="http://schemas.microsoft.com/office/drawing/2014/main" id="{5433EABF-671D-466C-B897-6B90C69B2589}"/>
                </a:ext>
              </a:extLst>
            </p:cNvPr>
            <p:cNvSpPr txBox="1"/>
            <p:nvPr/>
          </p:nvSpPr>
          <p:spPr>
            <a:xfrm>
              <a:off x="1512093" y="4816665"/>
              <a:ext cx="513282" cy="584775"/>
            </a:xfrm>
            <a:prstGeom prst="rect">
              <a:avLst/>
            </a:prstGeom>
            <a:noFill/>
          </p:spPr>
          <p:txBody>
            <a:bodyPr wrap="none" rtlCol="0">
              <a:spAutoFit/>
            </a:bodyPr>
            <a:lstStyle/>
            <a:p>
              <a:r>
                <a:rPr lang="en-US" sz="3200">
                  <a:solidFill>
                    <a:srgbClr val="FF7D11"/>
                  </a:solidFill>
                </a:rPr>
                <a:t>ât</a:t>
              </a:r>
            </a:p>
          </p:txBody>
        </p:sp>
      </p:grpSp>
      <p:sp>
        <p:nvSpPr>
          <p:cNvPr id="25" name="TextBox 24">
            <a:extLst>
              <a:ext uri="{FF2B5EF4-FFF2-40B4-BE49-F238E27FC236}">
                <a16:creationId xmlns:a16="http://schemas.microsoft.com/office/drawing/2014/main" id="{5AD8679E-4081-4002-968B-5C18F5ECA888}"/>
              </a:ext>
            </a:extLst>
          </p:cNvPr>
          <p:cNvSpPr txBox="1"/>
          <p:nvPr/>
        </p:nvSpPr>
        <p:spPr>
          <a:xfrm>
            <a:off x="3694535" y="4818312"/>
            <a:ext cx="595035" cy="584775"/>
          </a:xfrm>
          <a:prstGeom prst="rect">
            <a:avLst/>
          </a:prstGeom>
          <a:noFill/>
        </p:spPr>
        <p:txBody>
          <a:bodyPr wrap="none" rtlCol="0">
            <a:spAutoFit/>
          </a:bodyPr>
          <a:lstStyle/>
          <a:p>
            <a:r>
              <a:rPr lang="en-US" sz="3200">
                <a:solidFill>
                  <a:srgbClr val="FF7D11"/>
                </a:solidFill>
              </a:rPr>
              <a:t>ăc</a:t>
            </a:r>
          </a:p>
        </p:txBody>
      </p:sp>
      <p:sp>
        <p:nvSpPr>
          <p:cNvPr id="26" name="TextBox 25">
            <a:extLst>
              <a:ext uri="{FF2B5EF4-FFF2-40B4-BE49-F238E27FC236}">
                <a16:creationId xmlns:a16="http://schemas.microsoft.com/office/drawing/2014/main" id="{21F99D5B-61CD-4809-AC0C-27D877F46907}"/>
              </a:ext>
            </a:extLst>
          </p:cNvPr>
          <p:cNvSpPr txBox="1"/>
          <p:nvPr/>
        </p:nvSpPr>
        <p:spPr>
          <a:xfrm>
            <a:off x="6625870" y="4815925"/>
            <a:ext cx="513282" cy="584775"/>
          </a:xfrm>
          <a:prstGeom prst="rect">
            <a:avLst/>
          </a:prstGeom>
          <a:noFill/>
        </p:spPr>
        <p:txBody>
          <a:bodyPr wrap="none" rtlCol="0">
            <a:spAutoFit/>
          </a:bodyPr>
          <a:lstStyle/>
          <a:p>
            <a:r>
              <a:rPr lang="en-US" sz="3200">
                <a:solidFill>
                  <a:srgbClr val="FF7D11"/>
                </a:solidFill>
              </a:rPr>
              <a:t>ăt</a:t>
            </a:r>
          </a:p>
        </p:txBody>
      </p:sp>
      <p:sp>
        <p:nvSpPr>
          <p:cNvPr id="27" name="TextBox 26">
            <a:extLst>
              <a:ext uri="{FF2B5EF4-FFF2-40B4-BE49-F238E27FC236}">
                <a16:creationId xmlns:a16="http://schemas.microsoft.com/office/drawing/2014/main" id="{5C2A43B5-9033-4953-8EA7-C5D6FB096328}"/>
              </a:ext>
            </a:extLst>
          </p:cNvPr>
          <p:cNvSpPr txBox="1"/>
          <p:nvPr/>
        </p:nvSpPr>
        <p:spPr>
          <a:xfrm>
            <a:off x="9396413" y="5280800"/>
            <a:ext cx="595035" cy="584775"/>
          </a:xfrm>
          <a:prstGeom prst="rect">
            <a:avLst/>
          </a:prstGeom>
          <a:noFill/>
        </p:spPr>
        <p:txBody>
          <a:bodyPr wrap="none" rtlCol="0">
            <a:spAutoFit/>
          </a:bodyPr>
          <a:lstStyle/>
          <a:p>
            <a:r>
              <a:rPr lang="en-US" sz="3200">
                <a:solidFill>
                  <a:srgbClr val="FF7D11"/>
                </a:solidFill>
              </a:rPr>
              <a:t>âc</a:t>
            </a:r>
          </a:p>
        </p:txBody>
      </p:sp>
    </p:spTree>
    <p:extLst>
      <p:ext uri="{BB962C8B-B14F-4D97-AF65-F5344CB8AC3E}">
        <p14:creationId xmlns:p14="http://schemas.microsoft.com/office/powerpoint/2010/main" val="2894430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19" grpId="0" animBg="1"/>
      <p:bldP spid="20" grpId="0" animBg="1"/>
      <p:bldP spid="21" grpId="0" animBg="1"/>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8F5C10-F4BF-4EC3-A6CD-30A0432E233B}"/>
              </a:ext>
            </a:extLst>
          </p:cNvPr>
          <p:cNvPicPr>
            <a:picLocks noChangeAspect="1"/>
          </p:cNvPicPr>
          <p:nvPr/>
        </p:nvPicPr>
        <p:blipFill>
          <a:blip r:embed="rId2"/>
          <a:stretch>
            <a:fillRect/>
          </a:stretch>
        </p:blipFill>
        <p:spPr>
          <a:xfrm>
            <a:off x="3200400" y="1972987"/>
            <a:ext cx="5500492" cy="2912026"/>
          </a:xfrm>
          <a:prstGeom prst="rect">
            <a:avLst/>
          </a:prstGeom>
        </p:spPr>
      </p:pic>
    </p:spTree>
    <p:extLst>
      <p:ext uri="{BB962C8B-B14F-4D97-AF65-F5344CB8AC3E}">
        <p14:creationId xmlns:p14="http://schemas.microsoft.com/office/powerpoint/2010/main" val="92564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56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4">
            <a:extLst>
              <a:ext uri="{FF2B5EF4-FFF2-40B4-BE49-F238E27FC236}">
                <a16:creationId xmlns:a16="http://schemas.microsoft.com/office/drawing/2014/main" id="{378325A2-2719-4A56-B347-D951B21351E5}"/>
              </a:ext>
            </a:extLst>
          </p:cNvPr>
          <p:cNvSpPr txBox="1">
            <a:spLocks/>
          </p:cNvSpPr>
          <p:nvPr/>
        </p:nvSpPr>
        <p:spPr>
          <a:xfrm>
            <a:off x="-22965" y="37409"/>
            <a:ext cx="1828800"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2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17</a:t>
            </a:r>
          </a:p>
        </p:txBody>
      </p:sp>
      <p:sp>
        <p:nvSpPr>
          <p:cNvPr id="19" name="1">
            <a:extLst>
              <a:ext uri="{FF2B5EF4-FFF2-40B4-BE49-F238E27FC236}">
                <a16:creationId xmlns:a16="http://schemas.microsoft.com/office/drawing/2014/main" id="{B7BDAEE3-B659-4942-92A1-947D1D0DE591}"/>
              </a:ext>
            </a:extLst>
          </p:cNvPr>
          <p:cNvSpPr>
            <a:spLocks noGrp="1"/>
          </p:cNvSpPr>
          <p:nvPr/>
        </p:nvSpPr>
        <p:spPr>
          <a:xfrm>
            <a:off x="5334000" y="4495800"/>
            <a:ext cx="1524000" cy="609600"/>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bg1"/>
                </a:solidFill>
                <a:latin typeface="HP-167" panose="020B0803050302020204" pitchFamily="34" charset="0"/>
                <a:ea typeface="字魂58号-创中黑" panose="00000500000000000000" pitchFamily="2" charset="-122"/>
                <a:cs typeface="字魂58号-创中黑" panose="00000500000000000000" pitchFamily="2" charset="-122"/>
              </a:rPr>
              <a:t>TIẾT 3</a:t>
            </a:r>
            <a:endParaRPr lang="zh-CN" altLang="en-US" sz="2800" b="1" i="0" u="none" strike="noStrike" kern="2200" baseline="0" dirty="0">
              <a:solidFill>
                <a:schemeClr val="bg1"/>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2" name="Picture 1">
            <a:extLst>
              <a:ext uri="{FF2B5EF4-FFF2-40B4-BE49-F238E27FC236}">
                <a16:creationId xmlns:a16="http://schemas.microsoft.com/office/drawing/2014/main" id="{B3236C5E-7D58-4185-B55B-EF2C3AB344D6}"/>
              </a:ext>
            </a:extLst>
          </p:cNvPr>
          <p:cNvPicPr>
            <a:picLocks noChangeAspect="1"/>
          </p:cNvPicPr>
          <p:nvPr/>
        </p:nvPicPr>
        <p:blipFill>
          <a:blip r:embed="rId2"/>
          <a:stretch>
            <a:fillRect/>
          </a:stretch>
        </p:blipFill>
        <p:spPr>
          <a:xfrm>
            <a:off x="4153496" y="1371600"/>
            <a:ext cx="3885008" cy="1226143"/>
          </a:xfrm>
          <a:prstGeom prst="rect">
            <a:avLst/>
          </a:prstGeom>
        </p:spPr>
      </p:pic>
      <p:pic>
        <p:nvPicPr>
          <p:cNvPr id="4" name="Picture 3">
            <a:extLst>
              <a:ext uri="{FF2B5EF4-FFF2-40B4-BE49-F238E27FC236}">
                <a16:creationId xmlns:a16="http://schemas.microsoft.com/office/drawing/2014/main" id="{706993C4-CE49-4D95-BC84-15A4C0C4D054}"/>
              </a:ext>
            </a:extLst>
          </p:cNvPr>
          <p:cNvPicPr>
            <a:picLocks noChangeAspect="1"/>
          </p:cNvPicPr>
          <p:nvPr/>
        </p:nvPicPr>
        <p:blipFill>
          <a:blip r:embed="rId3"/>
          <a:stretch>
            <a:fillRect/>
          </a:stretch>
        </p:blipFill>
        <p:spPr>
          <a:xfrm>
            <a:off x="1633341" y="2825351"/>
            <a:ext cx="8925318" cy="1670449"/>
          </a:xfrm>
          <a:prstGeom prst="rect">
            <a:avLst/>
          </a:prstGeom>
        </p:spPr>
      </p:pic>
    </p:spTree>
    <p:extLst>
      <p:ext uri="{BB962C8B-B14F-4D97-AF65-F5344CB8AC3E}">
        <p14:creationId xmlns:p14="http://schemas.microsoft.com/office/powerpoint/2010/main" val="226648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750" fill="hold"/>
                                        <p:tgtEl>
                                          <p:spTgt spid="19"/>
                                        </p:tgtEl>
                                        <p:attrNameLst>
                                          <p:attrName>ppt_w</p:attrName>
                                        </p:attrNameLst>
                                      </p:cBhvr>
                                      <p:tavLst>
                                        <p:tav tm="0">
                                          <p:val>
                                            <p:fltVal val="0"/>
                                          </p:val>
                                        </p:tav>
                                        <p:tav tm="100000">
                                          <p:val>
                                            <p:strVal val="#ppt_w"/>
                                          </p:val>
                                        </p:tav>
                                      </p:tavLst>
                                    </p:anim>
                                    <p:anim calcmode="lin" valueType="num">
                                      <p:cBhvr>
                                        <p:cTn id="24" dur="750" fill="hold"/>
                                        <p:tgtEl>
                                          <p:spTgt spid="19"/>
                                        </p:tgtEl>
                                        <p:attrNameLst>
                                          <p:attrName>ppt_h</p:attrName>
                                        </p:attrNameLst>
                                      </p:cBhvr>
                                      <p:tavLst>
                                        <p:tav tm="0">
                                          <p:val>
                                            <p:fltVal val="0"/>
                                          </p:val>
                                        </p:tav>
                                        <p:tav tm="100000">
                                          <p:val>
                                            <p:strVal val="#ppt_h"/>
                                          </p:val>
                                        </p:tav>
                                      </p:tavLst>
                                    </p:anim>
                                    <p:animEffect transition="in" filter="fade">
                                      <p:cBhvr>
                                        <p:cTn id="2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2589BD-B48E-409E-BCF3-39611868428F}"/>
              </a:ext>
            </a:extLst>
          </p:cNvPr>
          <p:cNvSpPr txBox="1"/>
          <p:nvPr/>
        </p:nvSpPr>
        <p:spPr>
          <a:xfrm>
            <a:off x="1600200" y="1752600"/>
            <a:ext cx="8362950" cy="2862322"/>
          </a:xfrm>
          <a:prstGeom prst="rect">
            <a:avLst/>
          </a:prstGeom>
          <a:noFill/>
          <a:effectLst>
            <a:outerShdw blurRad="50800" dist="38100" dir="2700000" algn="tl" rotWithShape="0">
              <a:prstClr val="black">
                <a:alpha val="40000"/>
              </a:prstClr>
            </a:outerShdw>
          </a:effectLst>
        </p:spPr>
        <p:txBody>
          <a:bodyPr wrap="square">
            <a:spAutoFit/>
          </a:bodyPr>
          <a:lstStyle/>
          <a:p>
            <a:pPr algn="ctr">
              <a:lnSpc>
                <a:spcPct val="150000"/>
              </a:lnSpc>
            </a:pPr>
            <a:r>
              <a:rPr lang="en-US" sz="6600" b="1" i="0">
                <a:solidFill>
                  <a:schemeClr val="accent4"/>
                </a:solidFill>
                <a:effectLst/>
                <a:latin typeface="HP001" panose="020B0603050302020204" pitchFamily="34" charset="0"/>
                <a:ea typeface="HP001" panose="020B0603050302020204" pitchFamily="34" charset="0"/>
              </a:rPr>
              <a:t>ǡ</a:t>
            </a:r>
            <a:r>
              <a:rPr lang="el-GR" sz="6600" b="1" i="0">
                <a:solidFill>
                  <a:schemeClr val="accent4"/>
                </a:solidFill>
                <a:effectLst/>
                <a:latin typeface="HP001" panose="020B0603050302020204" pitchFamily="34" charset="0"/>
                <a:ea typeface="HP001" panose="020B0603050302020204" pitchFamily="34" charset="0"/>
              </a:rPr>
              <a:t>μ</a:t>
            </a:r>
            <a:r>
              <a:rPr lang="en-US" sz="6600" b="1" i="0">
                <a:solidFill>
                  <a:schemeClr val="accent4"/>
                </a:solidFill>
                <a:effectLst/>
                <a:latin typeface="HP001" panose="020B0603050302020204" pitchFamily="34" charset="0"/>
                <a:ea typeface="HP001" panose="020B0603050302020204" pitchFamily="34" charset="0"/>
              </a:rPr>
              <a:t>ếnḑ V</a:t>
            </a:r>
            <a:r>
              <a:rPr lang="el-GR" sz="6600" b="1" i="0">
                <a:solidFill>
                  <a:schemeClr val="accent4"/>
                </a:solidFill>
                <a:effectLst/>
                <a:latin typeface="HP001" panose="020B0603050302020204" pitchFamily="34" charset="0"/>
                <a:ea typeface="HP001" panose="020B0603050302020204" pitchFamily="34" charset="0"/>
              </a:rPr>
              <a:t>Θ</a:t>
            </a:r>
            <a:r>
              <a:rPr lang="en-US" sz="6600" b="1" i="0">
                <a:solidFill>
                  <a:schemeClr val="accent4"/>
                </a:solidFill>
                <a:effectLst/>
                <a:latin typeface="HP001" panose="020B0603050302020204" pitchFamily="34" charset="0"/>
                <a:ea typeface="HP001" panose="020B0603050302020204" pitchFamily="34" charset="0"/>
              </a:rPr>
              <a:t>ʸt</a:t>
            </a:r>
            <a:br>
              <a:rPr lang="en-US" sz="8000">
                <a:solidFill>
                  <a:srgbClr val="C2182F"/>
                </a:solidFill>
                <a:latin typeface="HP001" panose="020B0603050302020204" pitchFamily="34" charset="0"/>
                <a:ea typeface="HP001" panose="020B0603050302020204" pitchFamily="34" charset="0"/>
              </a:rPr>
            </a:br>
            <a:r>
              <a:rPr lang="vi-VN" sz="5400" b="1">
                <a:solidFill>
                  <a:schemeClr val="bg1"/>
                </a:solidFill>
                <a:latin typeface="HP001" panose="020B0603050302020204" pitchFamily="34" charset="0"/>
                <a:ea typeface="HP001" panose="020B0603050302020204" pitchFamily="34" charset="0"/>
              </a:rPr>
              <a:t>NΉ; ȫμʴt: CȄơ</a:t>
            </a:r>
            <a:r>
              <a:rPr lang="el-GR" sz="5400" b="1">
                <a:solidFill>
                  <a:schemeClr val="bg1"/>
                </a:solidFill>
                <a:latin typeface="HP001" panose="020B0603050302020204" pitchFamily="34" charset="0"/>
                <a:ea typeface="HP001" panose="020B0603050302020204" pitchFamily="34" charset="0"/>
              </a:rPr>
              <a:t>Τ΅ ε</a:t>
            </a:r>
            <a:r>
              <a:rPr lang="vi-VN" sz="5400" b="1">
                <a:solidFill>
                  <a:schemeClr val="bg1"/>
                </a:solidFill>
                <a:latin typeface="HP001" panose="020B0603050302020204" pitchFamily="34" charset="0"/>
                <a:ea typeface="HP001" panose="020B0603050302020204" pitchFamily="34" charset="0"/>
              </a:rPr>
              <a:t>o</a:t>
            </a:r>
            <a:r>
              <a:rPr lang="el-GR" sz="5400" b="1">
                <a:solidFill>
                  <a:schemeClr val="bg1"/>
                </a:solidFill>
                <a:latin typeface="HP001" panose="020B0603050302020204" pitchFamily="34" charset="0"/>
                <a:ea typeface="HP001" panose="020B0603050302020204" pitchFamily="34" charset="0"/>
              </a:rPr>
              <a:t>Ϊ</a:t>
            </a:r>
            <a:r>
              <a:rPr lang="vi-VN" sz="5400" b="1">
                <a:solidFill>
                  <a:schemeClr val="bg1"/>
                </a:solidFill>
                <a:latin typeface="HP001" panose="020B0603050302020204" pitchFamily="34" charset="0"/>
                <a:ea typeface="HP001" panose="020B0603050302020204" pitchFamily="34" charset="0"/>
              </a:rPr>
              <a:t>ḑ </a:t>
            </a:r>
            <a:r>
              <a:rPr lang="el-GR" sz="5400" b="1">
                <a:solidFill>
                  <a:schemeClr val="bg1"/>
                </a:solidFill>
                <a:latin typeface="HP001" panose="020B0603050302020204" pitchFamily="34" charset="0"/>
                <a:ea typeface="HP001" panose="020B0603050302020204" pitchFamily="34" charset="0"/>
              </a:rPr>
              <a:t>ε</a:t>
            </a:r>
            <a:r>
              <a:rPr lang="vi-VN" sz="5400" b="1">
                <a:solidFill>
                  <a:schemeClr val="bg1"/>
                </a:solidFill>
                <a:latin typeface="HP001" panose="020B0603050302020204" pitchFamily="34" charset="0"/>
                <a:ea typeface="HP001" panose="020B0603050302020204" pitchFamily="34" charset="0"/>
              </a:rPr>
              <a:t>ó</a:t>
            </a:r>
            <a:r>
              <a:rPr lang="el-GR" sz="5400" b="1">
                <a:solidFill>
                  <a:schemeClr val="bg1"/>
                </a:solidFill>
                <a:latin typeface="HP001" panose="020B0603050302020204" pitchFamily="34" charset="0"/>
                <a:ea typeface="HP001" panose="020B0603050302020204" pitchFamily="34" charset="0"/>
              </a:rPr>
              <a:t>Ϊ</a:t>
            </a:r>
            <a:r>
              <a:rPr lang="vi-VN" sz="5400" b="1">
                <a:solidFill>
                  <a:schemeClr val="bg1"/>
                </a:solidFill>
                <a:latin typeface="HP001" panose="020B0603050302020204" pitchFamily="34" charset="0"/>
                <a:ea typeface="HP001" panose="020B0603050302020204" pitchFamily="34" charset="0"/>
              </a:rPr>
              <a:t>ḑ</a:t>
            </a:r>
            <a:endParaRPr lang="en-US" sz="5400">
              <a:solidFill>
                <a:schemeClr val="bg1"/>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1917896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DC6D29E0-63A9-4A8C-BFC4-B5392F61745B}"/>
              </a:ext>
            </a:extLst>
          </p:cNvPr>
          <p:cNvSpPr/>
          <p:nvPr/>
        </p:nvSpPr>
        <p:spPr>
          <a:xfrm>
            <a:off x="4936499" y="1186197"/>
            <a:ext cx="2319003" cy="2319003"/>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AFD3"/>
              </a:solidFill>
              <a:cs typeface="+mn-ea"/>
              <a:sym typeface="+mn-lt"/>
            </a:endParaRPr>
          </a:p>
        </p:txBody>
      </p:sp>
      <p:pic>
        <p:nvPicPr>
          <p:cNvPr id="5" name="Picture 4">
            <a:extLst>
              <a:ext uri="{FF2B5EF4-FFF2-40B4-BE49-F238E27FC236}">
                <a16:creationId xmlns:a16="http://schemas.microsoft.com/office/drawing/2014/main" id="{361ED268-E9C9-4A20-BC50-A54F039CD090}"/>
              </a:ext>
            </a:extLst>
          </p:cNvPr>
          <p:cNvPicPr>
            <a:picLocks noChangeAspect="1"/>
          </p:cNvPicPr>
          <p:nvPr/>
        </p:nvPicPr>
        <p:blipFill>
          <a:blip r:embed="rId2"/>
          <a:stretch>
            <a:fillRect/>
          </a:stretch>
        </p:blipFill>
        <p:spPr>
          <a:xfrm>
            <a:off x="5079698" y="1329396"/>
            <a:ext cx="2032604" cy="2032604"/>
          </a:xfrm>
          <a:prstGeom prst="rect">
            <a:avLst/>
          </a:prstGeom>
        </p:spPr>
      </p:pic>
      <p:pic>
        <p:nvPicPr>
          <p:cNvPr id="4" name="Picture 3">
            <a:extLst>
              <a:ext uri="{FF2B5EF4-FFF2-40B4-BE49-F238E27FC236}">
                <a16:creationId xmlns:a16="http://schemas.microsoft.com/office/drawing/2014/main" id="{A5CA5C20-FB3D-4A6E-95D9-9DDD1FFEA852}"/>
              </a:ext>
            </a:extLst>
          </p:cNvPr>
          <p:cNvPicPr>
            <a:picLocks noChangeAspect="1"/>
          </p:cNvPicPr>
          <p:nvPr/>
        </p:nvPicPr>
        <p:blipFill>
          <a:blip r:embed="rId3"/>
          <a:stretch>
            <a:fillRect/>
          </a:stretch>
        </p:blipFill>
        <p:spPr>
          <a:xfrm>
            <a:off x="3477189" y="3745947"/>
            <a:ext cx="5237623" cy="1207053"/>
          </a:xfrm>
          <a:prstGeom prst="rect">
            <a:avLst/>
          </a:prstGeom>
        </p:spPr>
      </p:pic>
    </p:spTree>
    <p:extLst>
      <p:ext uri="{BB962C8B-B14F-4D97-AF65-F5344CB8AC3E}">
        <p14:creationId xmlns:p14="http://schemas.microsoft.com/office/powerpoint/2010/main" val="324482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par>
                          <p:cTn id="13" fill="hold">
                            <p:stCondLst>
                              <p:cond delay="3000"/>
                            </p:stCondLst>
                            <p:childTnLst>
                              <p:par>
                                <p:cTn id="14" presetID="50" presetClass="entr" presetSubtype="0"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637699-DE1C-4EAC-BD50-61F5E0BEA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75" y="3733800"/>
            <a:ext cx="6191250" cy="2970690"/>
          </a:xfrm>
          <a:prstGeom prst="roundRect">
            <a:avLst>
              <a:gd name="adj" fmla="val 25648"/>
            </a:avLst>
          </a:prstGeom>
          <a:effectLst>
            <a:softEdge rad="317500"/>
          </a:effectLst>
        </p:spPr>
      </p:pic>
      <p:sp>
        <p:nvSpPr>
          <p:cNvPr id="7" name="TextBox 6">
            <a:extLst>
              <a:ext uri="{FF2B5EF4-FFF2-40B4-BE49-F238E27FC236}">
                <a16:creationId xmlns:a16="http://schemas.microsoft.com/office/drawing/2014/main" id="{A95A3885-97A8-4488-BCD9-BF6C8ADEC314}"/>
              </a:ext>
            </a:extLst>
          </p:cNvPr>
          <p:cNvSpPr txBox="1"/>
          <p:nvPr/>
        </p:nvSpPr>
        <p:spPr>
          <a:xfrm>
            <a:off x="3036729" y="381000"/>
            <a:ext cx="6118542" cy="646331"/>
          </a:xfrm>
          <a:prstGeom prst="rect">
            <a:avLst/>
          </a:prstGeom>
          <a:noFill/>
        </p:spPr>
        <p:txBody>
          <a:bodyPr wrap="square" rtlCol="0">
            <a:spAutoFit/>
          </a:bodyPr>
          <a:lstStyle/>
          <a:p>
            <a:pPr algn="ctr"/>
            <a:r>
              <a:rPr lang="en-US" sz="3600" b="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CHƠI CHONG CHÓNG</a:t>
            </a:r>
            <a:endParaRPr lang="en-US" sz="7200" b="1" dirty="0">
              <a:solidFill>
                <a:schemeClr val="accent6">
                  <a:lumMod val="75000"/>
                </a:schemeClr>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96989E57-992D-48ED-B645-C5B10E0B9932}"/>
              </a:ext>
            </a:extLst>
          </p:cNvPr>
          <p:cNvPicPr>
            <a:picLocks noChangeAspect="1"/>
          </p:cNvPicPr>
          <p:nvPr/>
        </p:nvPicPr>
        <p:blipFill>
          <a:blip r:embed="rId4"/>
          <a:stretch>
            <a:fillRect/>
          </a:stretch>
        </p:blipFill>
        <p:spPr>
          <a:xfrm>
            <a:off x="165970" y="179624"/>
            <a:ext cx="1382364" cy="760872"/>
          </a:xfrm>
          <a:prstGeom prst="rect">
            <a:avLst/>
          </a:prstGeom>
        </p:spPr>
      </p:pic>
      <p:sp>
        <p:nvSpPr>
          <p:cNvPr id="9" name="TextBox 8">
            <a:extLst>
              <a:ext uri="{FF2B5EF4-FFF2-40B4-BE49-F238E27FC236}">
                <a16:creationId xmlns:a16="http://schemas.microsoft.com/office/drawing/2014/main" id="{EA19CC56-1544-450C-90A8-3FDA4B512AF6}"/>
              </a:ext>
            </a:extLst>
          </p:cNvPr>
          <p:cNvSpPr txBox="1"/>
          <p:nvPr/>
        </p:nvSpPr>
        <p:spPr>
          <a:xfrm>
            <a:off x="281849" y="965619"/>
            <a:ext cx="11628303" cy="3170099"/>
          </a:xfrm>
          <a:prstGeom prst="rect">
            <a:avLst/>
          </a:prstGeom>
          <a:noFill/>
        </p:spPr>
        <p:txBody>
          <a:bodyPr wrap="square" rtlCol="0">
            <a:spAutoFit/>
          </a:bodyPr>
          <a:lstStyle/>
          <a:p>
            <a:pPr indent="457200" algn="just"/>
            <a:r>
              <a:rPr lang="en-US" sz="4000">
                <a:latin typeface="+mj-lt"/>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lang="en-US" sz="4000" dirty="0">
              <a:latin typeface="+mj-lt"/>
            </a:endParaRPr>
          </a:p>
        </p:txBody>
      </p:sp>
    </p:spTree>
    <p:extLst>
      <p:ext uri="{BB962C8B-B14F-4D97-AF65-F5344CB8AC3E}">
        <p14:creationId xmlns:p14="http://schemas.microsoft.com/office/powerpoint/2010/main" val="97335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95BB04-A1F7-40D0-AAD5-03B6F307C4F6}"/>
              </a:ext>
            </a:extLst>
          </p:cNvPr>
          <p:cNvGrpSpPr/>
          <p:nvPr/>
        </p:nvGrpSpPr>
        <p:grpSpPr>
          <a:xfrm>
            <a:off x="199177" y="184880"/>
            <a:ext cx="853942" cy="1068901"/>
            <a:chOff x="253799" y="259752"/>
            <a:chExt cx="853942" cy="1068901"/>
          </a:xfrm>
        </p:grpSpPr>
        <p:sp>
          <p:nvSpPr>
            <p:cNvPr id="3" name="51">
              <a:extLst>
                <a:ext uri="{FF2B5EF4-FFF2-40B4-BE49-F238E27FC236}">
                  <a16:creationId xmlns:a16="http://schemas.microsoft.com/office/drawing/2014/main" id="{004B92B3-230C-4958-8DE5-1F836BD26E63}"/>
                </a:ext>
              </a:extLst>
            </p:cNvPr>
            <p:cNvSpPr/>
            <p:nvPr/>
          </p:nvSpPr>
          <p:spPr>
            <a:xfrm>
              <a:off x="253799" y="259752"/>
              <a:ext cx="571915" cy="891155"/>
            </a:xfrm>
            <a:prstGeom prst="rect">
              <a:avLst/>
            </a:prstGeom>
            <a:solidFill>
              <a:srgbClr val="75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08D0BAA0-6B76-4112-8621-04D5296411B9}"/>
                </a:ext>
              </a:extLst>
            </p:cNvPr>
            <p:cNvPicPr>
              <a:picLocks noChangeAspect="1"/>
            </p:cNvPicPr>
            <p:nvPr userDrawn="1"/>
          </p:nvPicPr>
          <p:blipFill>
            <a:blip r:embed="rId2"/>
            <a:stretch>
              <a:fillRect/>
            </a:stretch>
          </p:blipFill>
          <p:spPr>
            <a:xfrm>
              <a:off x="425879" y="646791"/>
              <a:ext cx="681862" cy="681862"/>
            </a:xfrm>
            <a:prstGeom prst="rect">
              <a:avLst/>
            </a:prstGeom>
          </p:spPr>
        </p:pic>
      </p:grpSp>
      <p:grpSp>
        <p:nvGrpSpPr>
          <p:cNvPr id="6" name="Group 5">
            <a:extLst>
              <a:ext uri="{FF2B5EF4-FFF2-40B4-BE49-F238E27FC236}">
                <a16:creationId xmlns:a16="http://schemas.microsoft.com/office/drawing/2014/main" id="{152DE446-EE86-43F2-94EA-7FE296785C07}"/>
              </a:ext>
            </a:extLst>
          </p:cNvPr>
          <p:cNvGrpSpPr/>
          <p:nvPr/>
        </p:nvGrpSpPr>
        <p:grpSpPr>
          <a:xfrm>
            <a:off x="685800" y="1600058"/>
            <a:ext cx="3089951" cy="1291656"/>
            <a:chOff x="1676928" y="2546103"/>
            <a:chExt cx="2254820" cy="1291656"/>
          </a:xfrm>
        </p:grpSpPr>
        <p:sp>
          <p:nvSpPr>
            <p:cNvPr id="7" name="Freeform: Shape 6">
              <a:extLst>
                <a:ext uri="{FF2B5EF4-FFF2-40B4-BE49-F238E27FC236}">
                  <a16:creationId xmlns:a16="http://schemas.microsoft.com/office/drawing/2014/main" id="{A41C6650-B9DD-484D-BC1C-8F2B1C34E242}"/>
                </a:ext>
              </a:extLst>
            </p:cNvPr>
            <p:cNvSpPr/>
            <p:nvPr/>
          </p:nvSpPr>
          <p:spPr>
            <a:xfrm>
              <a:off x="1676928" y="2546103"/>
              <a:ext cx="2254820" cy="1291656"/>
            </a:xfrm>
            <a:custGeom>
              <a:avLst/>
              <a:gdLst>
                <a:gd name="connsiteX0" fmla="*/ 1313400 w 2845929"/>
                <a:gd name="connsiteY0" fmla="*/ 0 h 1550257"/>
                <a:gd name="connsiteX1" fmla="*/ 1815061 w 2845929"/>
                <a:gd name="connsiteY1" fmla="*/ 245589 h 1550257"/>
                <a:gd name="connsiteX2" fmla="*/ 1816442 w 2845929"/>
                <a:gd name="connsiteY2" fmla="*/ 247933 h 1550257"/>
                <a:gd name="connsiteX3" fmla="*/ 1869160 w 2845929"/>
                <a:gd name="connsiteY3" fmla="*/ 221349 h 1550257"/>
                <a:gd name="connsiteX4" fmla="*/ 2053818 w 2845929"/>
                <a:gd name="connsiteY4" fmla="*/ 186713 h 1550257"/>
                <a:gd name="connsiteX5" fmla="*/ 2528218 w 2845929"/>
                <a:gd name="connsiteY5" fmla="*/ 627450 h 1550257"/>
                <a:gd name="connsiteX6" fmla="*/ 2518580 w 2845929"/>
                <a:gd name="connsiteY6" fmla="*/ 716274 h 1550257"/>
                <a:gd name="connsiteX7" fmla="*/ 2513949 w 2845929"/>
                <a:gd name="connsiteY7" fmla="*/ 730136 h 1550257"/>
                <a:gd name="connsiteX8" fmla="*/ 2535954 w 2845929"/>
                <a:gd name="connsiteY8" fmla="*/ 735840 h 1550257"/>
                <a:gd name="connsiteX9" fmla="*/ 2845929 w 2845929"/>
                <a:gd name="connsiteY9" fmla="*/ 1126394 h 1550257"/>
                <a:gd name="connsiteX10" fmla="*/ 2338401 w 2845929"/>
                <a:gd name="connsiteY10" fmla="*/ 1550257 h 1550257"/>
                <a:gd name="connsiteX11" fmla="*/ 2236117 w 2845929"/>
                <a:gd name="connsiteY11" fmla="*/ 1541646 h 1550257"/>
                <a:gd name="connsiteX12" fmla="*/ 2229946 w 2845929"/>
                <a:gd name="connsiteY12" fmla="*/ 1540046 h 1550257"/>
                <a:gd name="connsiteX13" fmla="*/ 609599 w 2845929"/>
                <a:gd name="connsiteY13" fmla="*/ 1540046 h 1550257"/>
                <a:gd name="connsiteX14" fmla="*/ 609599 w 2845929"/>
                <a:gd name="connsiteY14" fmla="*/ 1539572 h 1550257"/>
                <a:gd name="connsiteX15" fmla="*/ 604982 w 2845929"/>
                <a:gd name="connsiteY15" fmla="*/ 1540047 h 1550257"/>
                <a:gd name="connsiteX16" fmla="*/ 0 w 2845929"/>
                <a:gd name="connsiteY16" fmla="*/ 922241 h 1550257"/>
                <a:gd name="connsiteX17" fmla="*/ 604982 w 2845929"/>
                <a:gd name="connsiteY17" fmla="*/ 304435 h 1550257"/>
                <a:gd name="connsiteX18" fmla="*/ 712074 w 2845929"/>
                <a:gd name="connsiteY18" fmla="*/ 314085 h 1550257"/>
                <a:gd name="connsiteX19" fmla="*/ 763068 w 2845929"/>
                <a:gd name="connsiteY19" fmla="*/ 328151 h 1550257"/>
                <a:gd name="connsiteX20" fmla="*/ 811739 w 2845929"/>
                <a:gd name="connsiteY20" fmla="*/ 245589 h 1550257"/>
                <a:gd name="connsiteX21" fmla="*/ 1313400 w 2845929"/>
                <a:gd name="connsiteY21" fmla="*/ 0 h 155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5929" h="1550257">
                  <a:moveTo>
                    <a:pt x="1313400" y="0"/>
                  </a:moveTo>
                  <a:cubicBezTo>
                    <a:pt x="1522226" y="0"/>
                    <a:pt x="1706341" y="97418"/>
                    <a:pt x="1815061" y="245589"/>
                  </a:cubicBezTo>
                  <a:lnTo>
                    <a:pt x="1816442" y="247933"/>
                  </a:lnTo>
                  <a:lnTo>
                    <a:pt x="1869160" y="221349"/>
                  </a:lnTo>
                  <a:cubicBezTo>
                    <a:pt x="1925917" y="199046"/>
                    <a:pt x="1988317" y="186713"/>
                    <a:pt x="2053818" y="186713"/>
                  </a:cubicBezTo>
                  <a:cubicBezTo>
                    <a:pt x="2315822" y="186713"/>
                    <a:pt x="2528218" y="384038"/>
                    <a:pt x="2528218" y="627450"/>
                  </a:cubicBezTo>
                  <a:cubicBezTo>
                    <a:pt x="2528218" y="657877"/>
                    <a:pt x="2524900" y="687583"/>
                    <a:pt x="2518580" y="716274"/>
                  </a:cubicBezTo>
                  <a:lnTo>
                    <a:pt x="2513949" y="730136"/>
                  </a:lnTo>
                  <a:lnTo>
                    <a:pt x="2535954" y="735840"/>
                  </a:lnTo>
                  <a:cubicBezTo>
                    <a:pt x="2718113" y="800186"/>
                    <a:pt x="2845929" y="950824"/>
                    <a:pt x="2845929" y="1126394"/>
                  </a:cubicBezTo>
                  <a:cubicBezTo>
                    <a:pt x="2845929" y="1360487"/>
                    <a:pt x="2618701" y="1550257"/>
                    <a:pt x="2338401" y="1550257"/>
                  </a:cubicBezTo>
                  <a:cubicBezTo>
                    <a:pt x="2303364" y="1550257"/>
                    <a:pt x="2269156" y="1547292"/>
                    <a:pt x="2236117" y="1541646"/>
                  </a:cubicBezTo>
                  <a:lnTo>
                    <a:pt x="2229946" y="1540046"/>
                  </a:lnTo>
                  <a:lnTo>
                    <a:pt x="609599" y="1540046"/>
                  </a:lnTo>
                  <a:lnTo>
                    <a:pt x="609599" y="1539572"/>
                  </a:lnTo>
                  <a:lnTo>
                    <a:pt x="604982" y="1540047"/>
                  </a:lnTo>
                  <a:cubicBezTo>
                    <a:pt x="270860" y="1540047"/>
                    <a:pt x="0" y="1263446"/>
                    <a:pt x="0" y="922241"/>
                  </a:cubicBezTo>
                  <a:cubicBezTo>
                    <a:pt x="0" y="581036"/>
                    <a:pt x="270860" y="304435"/>
                    <a:pt x="604982" y="304435"/>
                  </a:cubicBezTo>
                  <a:cubicBezTo>
                    <a:pt x="641526" y="304435"/>
                    <a:pt x="677314" y="307744"/>
                    <a:pt x="712074" y="314085"/>
                  </a:cubicBezTo>
                  <a:lnTo>
                    <a:pt x="763068" y="328151"/>
                  </a:lnTo>
                  <a:lnTo>
                    <a:pt x="811739" y="245589"/>
                  </a:lnTo>
                  <a:cubicBezTo>
                    <a:pt x="920459" y="97418"/>
                    <a:pt x="1104574" y="0"/>
                    <a:pt x="1313400" y="0"/>
                  </a:cubicBez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accent6"/>
                </a:solidFill>
              </a:endParaRPr>
            </a:p>
          </p:txBody>
        </p:sp>
        <p:sp>
          <p:nvSpPr>
            <p:cNvPr id="8" name="TextBox 7">
              <a:extLst>
                <a:ext uri="{FF2B5EF4-FFF2-40B4-BE49-F238E27FC236}">
                  <a16:creationId xmlns:a16="http://schemas.microsoft.com/office/drawing/2014/main" id="{37E0553A-9E51-483C-A28A-396CD8C11803}"/>
                </a:ext>
              </a:extLst>
            </p:cNvPr>
            <p:cNvSpPr txBox="1"/>
            <p:nvPr/>
          </p:nvSpPr>
          <p:spPr>
            <a:xfrm>
              <a:off x="1838774" y="2909537"/>
              <a:ext cx="2006757" cy="646319"/>
            </a:xfrm>
            <a:prstGeom prst="rect">
              <a:avLst/>
            </a:prstGeom>
            <a:noFill/>
          </p:spPr>
          <p:txBody>
            <a:bodyPr wrap="square" lIns="91428" tIns="45714" rIns="91428" bIns="45714" rtlCol="0">
              <a:spAutoFit/>
            </a:bodyPr>
            <a:lstStyle/>
            <a:p>
              <a:pPr algn="ctr"/>
              <a:r>
                <a:rPr lang="en-US" sz="3600" b="1">
                  <a:solidFill>
                    <a:schemeClr val="accent6"/>
                  </a:solidFill>
                  <a:latin typeface="Arial-Rounded" pitchFamily="34" charset="0"/>
                  <a:ea typeface="Arial-Rounded" pitchFamily="34" charset="0"/>
                  <a:cs typeface="Arial-Rounded" pitchFamily="34" charset="0"/>
                </a:rPr>
                <a:t>yêu thích</a:t>
              </a:r>
              <a:endParaRPr lang="en-US" sz="3600" b="1" i="1" dirty="0">
                <a:solidFill>
                  <a:schemeClr val="accent6"/>
                </a:solidFill>
                <a:latin typeface="Arial-Rounded" pitchFamily="34" charset="0"/>
                <a:ea typeface="Arial-Rounded" pitchFamily="34" charset="0"/>
                <a:cs typeface="Arial-Rounded" pitchFamily="34" charset="0"/>
              </a:endParaRPr>
            </a:p>
          </p:txBody>
        </p:sp>
      </p:grpSp>
      <p:grpSp>
        <p:nvGrpSpPr>
          <p:cNvPr id="9" name="Group 8">
            <a:extLst>
              <a:ext uri="{FF2B5EF4-FFF2-40B4-BE49-F238E27FC236}">
                <a16:creationId xmlns:a16="http://schemas.microsoft.com/office/drawing/2014/main" id="{C972CB97-23F9-4F20-8D89-40DC3AE04C50}"/>
              </a:ext>
            </a:extLst>
          </p:cNvPr>
          <p:cNvGrpSpPr/>
          <p:nvPr/>
        </p:nvGrpSpPr>
        <p:grpSpPr>
          <a:xfrm>
            <a:off x="8471628" y="1638726"/>
            <a:ext cx="3246003" cy="1350870"/>
            <a:chOff x="1642378" y="3994981"/>
            <a:chExt cx="2186086" cy="1350870"/>
          </a:xfrm>
        </p:grpSpPr>
        <p:sp>
          <p:nvSpPr>
            <p:cNvPr id="10" name="Freeform: Shape 9">
              <a:extLst>
                <a:ext uri="{FF2B5EF4-FFF2-40B4-BE49-F238E27FC236}">
                  <a16:creationId xmlns:a16="http://schemas.microsoft.com/office/drawing/2014/main" id="{8C06071D-7659-4FDE-BD99-A5B35D0FA21E}"/>
                </a:ext>
              </a:extLst>
            </p:cNvPr>
            <p:cNvSpPr/>
            <p:nvPr/>
          </p:nvSpPr>
          <p:spPr>
            <a:xfrm>
              <a:off x="1642378" y="3994981"/>
              <a:ext cx="2186086" cy="1350870"/>
            </a:xfrm>
            <a:custGeom>
              <a:avLst/>
              <a:gdLst>
                <a:gd name="connsiteX0" fmla="*/ 1354818 w 2186086"/>
                <a:gd name="connsiteY0" fmla="*/ 0 h 1350870"/>
                <a:gd name="connsiteX1" fmla="*/ 1580141 w 2186086"/>
                <a:gd name="connsiteY1" fmla="*/ 74395 h 1350870"/>
                <a:gd name="connsiteX2" fmla="*/ 1644625 w 2186086"/>
                <a:gd name="connsiteY2" fmla="*/ 150632 h 1350870"/>
                <a:gd name="connsiteX3" fmla="*/ 1673471 w 2186086"/>
                <a:gd name="connsiteY3" fmla="*/ 148314 h 1350870"/>
                <a:gd name="connsiteX4" fmla="*/ 1992126 w 2186086"/>
                <a:gd name="connsiteY4" fmla="*/ 402314 h 1350870"/>
                <a:gd name="connsiteX5" fmla="*/ 1982733 w 2186086"/>
                <a:gd name="connsiteY5" fmla="*/ 439402 h 1350870"/>
                <a:gd name="connsiteX6" fmla="*/ 1991466 w 2186086"/>
                <a:gd name="connsiteY6" fmla="*/ 441563 h 1350870"/>
                <a:gd name="connsiteX7" fmla="*/ 2186086 w 2186086"/>
                <a:gd name="connsiteY7" fmla="*/ 675602 h 1350870"/>
                <a:gd name="connsiteX8" fmla="*/ 2092754 w 2186086"/>
                <a:gd name="connsiteY8" fmla="*/ 855207 h 1350870"/>
                <a:gd name="connsiteX9" fmla="*/ 2056290 w 2186086"/>
                <a:gd name="connsiteY9" fmla="*/ 879189 h 1350870"/>
                <a:gd name="connsiteX10" fmla="*/ 2056769 w 2186086"/>
                <a:gd name="connsiteY10" fmla="*/ 882978 h 1350870"/>
                <a:gd name="connsiteX11" fmla="*/ 1738114 w 2186086"/>
                <a:gd name="connsiteY11" fmla="*/ 1136978 h 1350870"/>
                <a:gd name="connsiteX12" fmla="*/ 1736053 w 2186086"/>
                <a:gd name="connsiteY12" fmla="*/ 1136813 h 1350870"/>
                <a:gd name="connsiteX13" fmla="*/ 1667872 w 2186086"/>
                <a:gd name="connsiteY13" fmla="*/ 1217419 h 1350870"/>
                <a:gd name="connsiteX14" fmla="*/ 1442549 w 2186086"/>
                <a:gd name="connsiteY14" fmla="*/ 1291814 h 1350870"/>
                <a:gd name="connsiteX15" fmla="*/ 1264386 w 2186086"/>
                <a:gd name="connsiteY15" fmla="*/ 1248435 h 1350870"/>
                <a:gd name="connsiteX16" fmla="*/ 1227319 w 2186086"/>
                <a:gd name="connsiteY16" fmla="*/ 1224057 h 1350870"/>
                <a:gd name="connsiteX17" fmla="*/ 1182981 w 2186086"/>
                <a:gd name="connsiteY17" fmla="*/ 1276475 h 1350870"/>
                <a:gd name="connsiteX18" fmla="*/ 957658 w 2186086"/>
                <a:gd name="connsiteY18" fmla="*/ 1350870 h 1350870"/>
                <a:gd name="connsiteX19" fmla="*/ 732335 w 2186086"/>
                <a:gd name="connsiteY19" fmla="*/ 1276475 h 1350870"/>
                <a:gd name="connsiteX20" fmla="*/ 728624 w 2186086"/>
                <a:gd name="connsiteY20" fmla="*/ 1272088 h 1350870"/>
                <a:gd name="connsiteX21" fmla="*/ 669755 w 2186086"/>
                <a:gd name="connsiteY21" fmla="*/ 1286654 h 1350870"/>
                <a:gd name="connsiteX22" fmla="*/ 605535 w 2186086"/>
                <a:gd name="connsiteY22" fmla="*/ 1291814 h 1350870"/>
                <a:gd name="connsiteX23" fmla="*/ 311921 w 2186086"/>
                <a:gd name="connsiteY23" fmla="*/ 1136682 h 1350870"/>
                <a:gd name="connsiteX24" fmla="*/ 294311 w 2186086"/>
                <a:gd name="connsiteY24" fmla="*/ 1091462 h 1350870"/>
                <a:gd name="connsiteX25" fmla="*/ 254435 w 2186086"/>
                <a:gd name="connsiteY25" fmla="*/ 1088258 h 1350870"/>
                <a:gd name="connsiteX26" fmla="*/ 0 w 2186086"/>
                <a:gd name="connsiteY26" fmla="*/ 839418 h 1350870"/>
                <a:gd name="connsiteX27" fmla="*/ 194620 w 2186086"/>
                <a:gd name="connsiteY27" fmla="*/ 605379 h 1350870"/>
                <a:gd name="connsiteX28" fmla="*/ 244326 w 2186086"/>
                <a:gd name="connsiteY28" fmla="*/ 593080 h 1350870"/>
                <a:gd name="connsiteX29" fmla="*/ 219221 w 2186086"/>
                <a:gd name="connsiteY29" fmla="*/ 551454 h 1350870"/>
                <a:gd name="connsiteX30" fmla="*/ 204895 w 2186086"/>
                <a:gd name="connsiteY30" fmla="*/ 475922 h 1350870"/>
                <a:gd name="connsiteX31" fmla="*/ 523550 w 2186086"/>
                <a:gd name="connsiteY31" fmla="*/ 221922 h 1350870"/>
                <a:gd name="connsiteX32" fmla="*/ 618308 w 2186086"/>
                <a:gd name="connsiteY32" fmla="*/ 233341 h 1350870"/>
                <a:gd name="connsiteX33" fmla="*/ 657838 w 2186086"/>
                <a:gd name="connsiteY33" fmla="*/ 248489 h 1350870"/>
                <a:gd name="connsiteX34" fmla="*/ 664045 w 2186086"/>
                <a:gd name="connsiteY34" fmla="*/ 232550 h 1350870"/>
                <a:gd name="connsiteX35" fmla="*/ 957658 w 2186086"/>
                <a:gd name="connsiteY35" fmla="*/ 77418 h 1350870"/>
                <a:gd name="connsiteX36" fmla="*/ 1081693 w 2186086"/>
                <a:gd name="connsiteY36" fmla="*/ 97379 h 1350870"/>
                <a:gd name="connsiteX37" fmla="*/ 1102456 w 2186086"/>
                <a:gd name="connsiteY37" fmla="*/ 106362 h 1350870"/>
                <a:gd name="connsiteX38" fmla="*/ 1129495 w 2186086"/>
                <a:gd name="connsiteY38" fmla="*/ 74395 h 1350870"/>
                <a:gd name="connsiteX39" fmla="*/ 1354818 w 2186086"/>
                <a:gd name="connsiteY39" fmla="*/ 0 h 135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86086" h="1350870">
                  <a:moveTo>
                    <a:pt x="1354818" y="0"/>
                  </a:moveTo>
                  <a:cubicBezTo>
                    <a:pt x="1442812" y="0"/>
                    <a:pt x="1522476" y="28430"/>
                    <a:pt x="1580141" y="74395"/>
                  </a:cubicBezTo>
                  <a:lnTo>
                    <a:pt x="1644625" y="150632"/>
                  </a:lnTo>
                  <a:lnTo>
                    <a:pt x="1673471" y="148314"/>
                  </a:lnTo>
                  <a:cubicBezTo>
                    <a:pt x="1849459" y="148314"/>
                    <a:pt x="1992126" y="262034"/>
                    <a:pt x="1992126" y="402314"/>
                  </a:cubicBezTo>
                  <a:lnTo>
                    <a:pt x="1982733" y="439402"/>
                  </a:lnTo>
                  <a:lnTo>
                    <a:pt x="1991466" y="441563"/>
                  </a:lnTo>
                  <a:cubicBezTo>
                    <a:pt x="2105836" y="480122"/>
                    <a:pt x="2186086" y="570392"/>
                    <a:pt x="2186086" y="675602"/>
                  </a:cubicBezTo>
                  <a:cubicBezTo>
                    <a:pt x="2186086" y="745742"/>
                    <a:pt x="2150420" y="809242"/>
                    <a:pt x="2092754" y="855207"/>
                  </a:cubicBezTo>
                  <a:lnTo>
                    <a:pt x="2056290" y="879189"/>
                  </a:lnTo>
                  <a:lnTo>
                    <a:pt x="2056769" y="882978"/>
                  </a:lnTo>
                  <a:cubicBezTo>
                    <a:pt x="2056769" y="1023258"/>
                    <a:pt x="1914102" y="1136978"/>
                    <a:pt x="1738114" y="1136978"/>
                  </a:cubicBezTo>
                  <a:lnTo>
                    <a:pt x="1736053" y="1136813"/>
                  </a:lnTo>
                  <a:lnTo>
                    <a:pt x="1667872" y="1217419"/>
                  </a:lnTo>
                  <a:cubicBezTo>
                    <a:pt x="1610207" y="1263384"/>
                    <a:pt x="1530543" y="1291814"/>
                    <a:pt x="1442549" y="1291814"/>
                  </a:cubicBezTo>
                  <a:cubicBezTo>
                    <a:pt x="1376554" y="1291814"/>
                    <a:pt x="1315244" y="1275822"/>
                    <a:pt x="1264386" y="1248435"/>
                  </a:cubicBezTo>
                  <a:lnTo>
                    <a:pt x="1227319" y="1224057"/>
                  </a:lnTo>
                  <a:lnTo>
                    <a:pt x="1182981" y="1276475"/>
                  </a:lnTo>
                  <a:cubicBezTo>
                    <a:pt x="1125316" y="1322440"/>
                    <a:pt x="1045652" y="1350870"/>
                    <a:pt x="957658" y="1350870"/>
                  </a:cubicBezTo>
                  <a:cubicBezTo>
                    <a:pt x="869664" y="1350870"/>
                    <a:pt x="790001" y="1322440"/>
                    <a:pt x="732335" y="1276475"/>
                  </a:cubicBezTo>
                  <a:lnTo>
                    <a:pt x="728624" y="1272088"/>
                  </a:lnTo>
                  <a:lnTo>
                    <a:pt x="669755" y="1286654"/>
                  </a:lnTo>
                  <a:cubicBezTo>
                    <a:pt x="649012" y="1290037"/>
                    <a:pt x="627534" y="1291814"/>
                    <a:pt x="605535" y="1291814"/>
                  </a:cubicBezTo>
                  <a:cubicBezTo>
                    <a:pt x="473544" y="1291814"/>
                    <a:pt x="360296" y="1227847"/>
                    <a:pt x="311921" y="1136682"/>
                  </a:cubicBezTo>
                  <a:lnTo>
                    <a:pt x="294311" y="1091462"/>
                  </a:lnTo>
                  <a:lnTo>
                    <a:pt x="254435" y="1088258"/>
                  </a:lnTo>
                  <a:cubicBezTo>
                    <a:pt x="109229" y="1064573"/>
                    <a:pt x="0" y="962163"/>
                    <a:pt x="0" y="839418"/>
                  </a:cubicBezTo>
                  <a:cubicBezTo>
                    <a:pt x="0" y="734208"/>
                    <a:pt x="80250" y="643938"/>
                    <a:pt x="194620" y="605379"/>
                  </a:cubicBezTo>
                  <a:lnTo>
                    <a:pt x="244326" y="593080"/>
                  </a:lnTo>
                  <a:lnTo>
                    <a:pt x="219221" y="551454"/>
                  </a:lnTo>
                  <a:cubicBezTo>
                    <a:pt x="209911" y="527594"/>
                    <a:pt x="204895" y="502225"/>
                    <a:pt x="204895" y="475922"/>
                  </a:cubicBezTo>
                  <a:cubicBezTo>
                    <a:pt x="204895" y="335642"/>
                    <a:pt x="347562" y="221922"/>
                    <a:pt x="523550" y="221922"/>
                  </a:cubicBezTo>
                  <a:cubicBezTo>
                    <a:pt x="556548" y="221922"/>
                    <a:pt x="588374" y="225920"/>
                    <a:pt x="618308" y="233341"/>
                  </a:cubicBezTo>
                  <a:lnTo>
                    <a:pt x="657838" y="248489"/>
                  </a:lnTo>
                  <a:lnTo>
                    <a:pt x="664045" y="232550"/>
                  </a:lnTo>
                  <a:cubicBezTo>
                    <a:pt x="712419" y="141385"/>
                    <a:pt x="825667" y="77418"/>
                    <a:pt x="957658" y="77418"/>
                  </a:cubicBezTo>
                  <a:cubicBezTo>
                    <a:pt x="1001655" y="77418"/>
                    <a:pt x="1043570" y="84525"/>
                    <a:pt x="1081693" y="97379"/>
                  </a:cubicBezTo>
                  <a:lnTo>
                    <a:pt x="1102456" y="106362"/>
                  </a:lnTo>
                  <a:lnTo>
                    <a:pt x="1129495" y="74395"/>
                  </a:lnTo>
                  <a:cubicBezTo>
                    <a:pt x="1187160" y="28430"/>
                    <a:pt x="1266824" y="0"/>
                    <a:pt x="1354818" y="0"/>
                  </a:cubicBez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accent6"/>
                </a:solidFill>
              </a:endParaRPr>
            </a:p>
          </p:txBody>
        </p:sp>
        <p:sp>
          <p:nvSpPr>
            <p:cNvPr id="11" name="TextBox 10">
              <a:extLst>
                <a:ext uri="{FF2B5EF4-FFF2-40B4-BE49-F238E27FC236}">
                  <a16:creationId xmlns:a16="http://schemas.microsoft.com/office/drawing/2014/main" id="{E17BD777-DAA9-455A-858A-EA6C42635C48}"/>
                </a:ext>
              </a:extLst>
            </p:cNvPr>
            <p:cNvSpPr txBox="1"/>
            <p:nvPr/>
          </p:nvSpPr>
          <p:spPr>
            <a:xfrm>
              <a:off x="1892677" y="4316479"/>
              <a:ext cx="1685487" cy="646319"/>
            </a:xfrm>
            <a:prstGeom prst="rect">
              <a:avLst/>
            </a:prstGeom>
            <a:noFill/>
          </p:spPr>
          <p:txBody>
            <a:bodyPr wrap="square" lIns="91428" tIns="45714" rIns="91428" bIns="45714" rtlCol="0">
              <a:spAutoFit/>
            </a:bodyPr>
            <a:lstStyle/>
            <a:p>
              <a:pPr algn="ctr"/>
              <a:r>
                <a:rPr lang="en-US" sz="3600" b="1">
                  <a:solidFill>
                    <a:schemeClr val="accent6"/>
                  </a:solidFill>
                  <a:latin typeface="Arial-Rounded" pitchFamily="34" charset="0"/>
                  <a:ea typeface="Arial-Rounded" pitchFamily="34" charset="0"/>
                  <a:cs typeface="Arial-Rounded" pitchFamily="34" charset="0"/>
                </a:rPr>
                <a:t>cái cán</a:t>
              </a:r>
              <a:endParaRPr lang="en-US" sz="3600" b="1" dirty="0">
                <a:solidFill>
                  <a:schemeClr val="accent6"/>
                </a:solidFill>
                <a:latin typeface="Arial-Rounded" pitchFamily="34" charset="0"/>
                <a:ea typeface="Arial-Rounded" pitchFamily="34" charset="0"/>
                <a:cs typeface="Arial-Rounded" pitchFamily="34" charset="0"/>
              </a:endParaRPr>
            </a:p>
          </p:txBody>
        </p:sp>
      </p:grpSp>
      <p:grpSp>
        <p:nvGrpSpPr>
          <p:cNvPr id="12" name="Group 11">
            <a:extLst>
              <a:ext uri="{FF2B5EF4-FFF2-40B4-BE49-F238E27FC236}">
                <a16:creationId xmlns:a16="http://schemas.microsoft.com/office/drawing/2014/main" id="{2A68F786-D88A-4FBB-8593-A1E1056FB234}"/>
              </a:ext>
            </a:extLst>
          </p:cNvPr>
          <p:cNvGrpSpPr/>
          <p:nvPr/>
        </p:nvGrpSpPr>
        <p:grpSpPr>
          <a:xfrm>
            <a:off x="4783747" y="1426353"/>
            <a:ext cx="2956550" cy="1472812"/>
            <a:chOff x="4588538" y="3842077"/>
            <a:chExt cx="2573139" cy="1472812"/>
          </a:xfrm>
        </p:grpSpPr>
        <p:sp>
          <p:nvSpPr>
            <p:cNvPr id="13" name="Freeform: Shape 12">
              <a:extLst>
                <a:ext uri="{FF2B5EF4-FFF2-40B4-BE49-F238E27FC236}">
                  <a16:creationId xmlns:a16="http://schemas.microsoft.com/office/drawing/2014/main" id="{F3C9DECC-C5C9-479C-8716-0153CFDDA083}"/>
                </a:ext>
              </a:extLst>
            </p:cNvPr>
            <p:cNvSpPr/>
            <p:nvPr/>
          </p:nvSpPr>
          <p:spPr>
            <a:xfrm>
              <a:off x="4603205" y="3842077"/>
              <a:ext cx="2558472" cy="1472812"/>
            </a:xfrm>
            <a:custGeom>
              <a:avLst/>
              <a:gdLst>
                <a:gd name="connsiteX0" fmla="*/ 823159 w 2063513"/>
                <a:gd name="connsiteY0" fmla="*/ 0 h 1472812"/>
                <a:gd name="connsiteX1" fmla="*/ 1248231 w 2063513"/>
                <a:gd name="connsiteY1" fmla="*/ 215131 h 1472812"/>
                <a:gd name="connsiteX2" fmla="*/ 1277692 w 2063513"/>
                <a:gd name="connsiteY2" fmla="*/ 266797 h 1472812"/>
                <a:gd name="connsiteX3" fmla="*/ 1321514 w 2063513"/>
                <a:gd name="connsiteY3" fmla="*/ 252469 h 1472812"/>
                <a:gd name="connsiteX4" fmla="*/ 1384927 w 2063513"/>
                <a:gd name="connsiteY4" fmla="*/ 245736 h 1472812"/>
                <a:gd name="connsiteX5" fmla="*/ 1699580 w 2063513"/>
                <a:gd name="connsiteY5" fmla="*/ 577155 h 1472812"/>
                <a:gd name="connsiteX6" fmla="*/ 1693521 w 2063513"/>
                <a:gd name="connsiteY6" fmla="*/ 640459 h 1472812"/>
                <a:gd name="connsiteX7" fmla="*/ 1748860 w 2063513"/>
                <a:gd name="connsiteY7" fmla="*/ 634583 h 1472812"/>
                <a:gd name="connsiteX8" fmla="*/ 2063513 w 2063513"/>
                <a:gd name="connsiteY8" fmla="*/ 966002 h 1472812"/>
                <a:gd name="connsiteX9" fmla="*/ 1748860 w 2063513"/>
                <a:gd name="connsiteY9" fmla="*/ 1297421 h 1472812"/>
                <a:gd name="connsiteX10" fmla="*/ 1685447 w 2063513"/>
                <a:gd name="connsiteY10" fmla="*/ 1290688 h 1472812"/>
                <a:gd name="connsiteX11" fmla="*/ 1665561 w 2063513"/>
                <a:gd name="connsiteY11" fmla="*/ 1284186 h 1472812"/>
                <a:gd name="connsiteX12" fmla="*/ 1622509 w 2063513"/>
                <a:gd name="connsiteY12" fmla="*/ 1321170 h 1472812"/>
                <a:gd name="connsiteX13" fmla="*/ 1291871 w 2063513"/>
                <a:gd name="connsiteY13" fmla="*/ 1418240 h 1472812"/>
                <a:gd name="connsiteX14" fmla="*/ 1109863 w 2063513"/>
                <a:gd name="connsiteY14" fmla="*/ 1392196 h 1472812"/>
                <a:gd name="connsiteX15" fmla="*/ 1039202 w 2063513"/>
                <a:gd name="connsiteY15" fmla="*/ 1365012 h 1472812"/>
                <a:gd name="connsiteX16" fmla="*/ 1029719 w 2063513"/>
                <a:gd name="connsiteY16" fmla="*/ 1375742 h 1472812"/>
                <a:gd name="connsiteX17" fmla="*/ 778692 w 2063513"/>
                <a:gd name="connsiteY17" fmla="*/ 1472812 h 1472812"/>
                <a:gd name="connsiteX18" fmla="*/ 484315 w 2063513"/>
                <a:gd name="connsiteY18" fmla="*/ 1326693 h 1472812"/>
                <a:gd name="connsiteX19" fmla="*/ 464649 w 2063513"/>
                <a:gd name="connsiteY19" fmla="*/ 1292868 h 1472812"/>
                <a:gd name="connsiteX20" fmla="*/ 411579 w 2063513"/>
                <a:gd name="connsiteY20" fmla="*/ 1297421 h 1472812"/>
                <a:gd name="connsiteX21" fmla="*/ 0 w 2063513"/>
                <a:gd name="connsiteY21" fmla="*/ 897170 h 1472812"/>
                <a:gd name="connsiteX22" fmla="*/ 251374 w 2063513"/>
                <a:gd name="connsiteY22" fmla="*/ 528373 h 1472812"/>
                <a:gd name="connsiteX23" fmla="*/ 312856 w 2063513"/>
                <a:gd name="connsiteY23" fmla="*/ 509813 h 1472812"/>
                <a:gd name="connsiteX24" fmla="*/ 310540 w 2063513"/>
                <a:gd name="connsiteY24" fmla="*/ 487946 h 1472812"/>
                <a:gd name="connsiteX25" fmla="*/ 823159 w 2063513"/>
                <a:gd name="connsiteY25" fmla="*/ 0 h 147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3513" h="1472812">
                  <a:moveTo>
                    <a:pt x="823159" y="0"/>
                  </a:moveTo>
                  <a:cubicBezTo>
                    <a:pt x="1000104" y="0"/>
                    <a:pt x="1156110" y="85336"/>
                    <a:pt x="1248231" y="215131"/>
                  </a:cubicBezTo>
                  <a:lnTo>
                    <a:pt x="1277692" y="266797"/>
                  </a:lnTo>
                  <a:lnTo>
                    <a:pt x="1321514" y="252469"/>
                  </a:lnTo>
                  <a:cubicBezTo>
                    <a:pt x="1341997" y="248055"/>
                    <a:pt x="1363205" y="245736"/>
                    <a:pt x="1384927" y="245736"/>
                  </a:cubicBezTo>
                  <a:cubicBezTo>
                    <a:pt x="1558705" y="245736"/>
                    <a:pt x="1699580" y="394117"/>
                    <a:pt x="1699580" y="577155"/>
                  </a:cubicBezTo>
                  <a:lnTo>
                    <a:pt x="1693521" y="640459"/>
                  </a:lnTo>
                  <a:lnTo>
                    <a:pt x="1748860" y="634583"/>
                  </a:lnTo>
                  <a:cubicBezTo>
                    <a:pt x="1922638" y="634583"/>
                    <a:pt x="2063513" y="782964"/>
                    <a:pt x="2063513" y="966002"/>
                  </a:cubicBezTo>
                  <a:cubicBezTo>
                    <a:pt x="2063513" y="1149040"/>
                    <a:pt x="1922638" y="1297421"/>
                    <a:pt x="1748860" y="1297421"/>
                  </a:cubicBezTo>
                  <a:cubicBezTo>
                    <a:pt x="1727138" y="1297421"/>
                    <a:pt x="1705930" y="1295103"/>
                    <a:pt x="1685447" y="1290688"/>
                  </a:cubicBezTo>
                  <a:lnTo>
                    <a:pt x="1665561" y="1284186"/>
                  </a:lnTo>
                  <a:lnTo>
                    <a:pt x="1622509" y="1321170"/>
                  </a:lnTo>
                  <a:cubicBezTo>
                    <a:pt x="1537891" y="1381145"/>
                    <a:pt x="1420993" y="1418240"/>
                    <a:pt x="1291871" y="1418240"/>
                  </a:cubicBezTo>
                  <a:cubicBezTo>
                    <a:pt x="1227310" y="1418240"/>
                    <a:pt x="1165805" y="1408966"/>
                    <a:pt x="1109863" y="1392196"/>
                  </a:cubicBezTo>
                  <a:lnTo>
                    <a:pt x="1039202" y="1365012"/>
                  </a:lnTo>
                  <a:lnTo>
                    <a:pt x="1029719" y="1375742"/>
                  </a:lnTo>
                  <a:cubicBezTo>
                    <a:pt x="965475" y="1435717"/>
                    <a:pt x="876724" y="1472812"/>
                    <a:pt x="778692" y="1472812"/>
                  </a:cubicBezTo>
                  <a:cubicBezTo>
                    <a:pt x="656152" y="1472812"/>
                    <a:pt x="548113" y="1414851"/>
                    <a:pt x="484315" y="1326693"/>
                  </a:cubicBezTo>
                  <a:lnTo>
                    <a:pt x="464649" y="1292868"/>
                  </a:lnTo>
                  <a:lnTo>
                    <a:pt x="411579" y="1297421"/>
                  </a:lnTo>
                  <a:cubicBezTo>
                    <a:pt x="184270" y="1297421"/>
                    <a:pt x="0" y="1118223"/>
                    <a:pt x="0" y="897170"/>
                  </a:cubicBezTo>
                  <a:cubicBezTo>
                    <a:pt x="0" y="731380"/>
                    <a:pt x="103652" y="589134"/>
                    <a:pt x="251374" y="528373"/>
                  </a:cubicBezTo>
                  <a:lnTo>
                    <a:pt x="312856" y="509813"/>
                  </a:lnTo>
                  <a:lnTo>
                    <a:pt x="310540" y="487946"/>
                  </a:lnTo>
                  <a:cubicBezTo>
                    <a:pt x="310540" y="218461"/>
                    <a:pt x="540047" y="0"/>
                    <a:pt x="823159" y="0"/>
                  </a:cubicBez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accent6"/>
                </a:solidFill>
              </a:endParaRPr>
            </a:p>
          </p:txBody>
        </p:sp>
        <p:sp>
          <p:nvSpPr>
            <p:cNvPr id="14" name="TextBox 13">
              <a:extLst>
                <a:ext uri="{FF2B5EF4-FFF2-40B4-BE49-F238E27FC236}">
                  <a16:creationId xmlns:a16="http://schemas.microsoft.com/office/drawing/2014/main" id="{8F7B86F9-0CE6-4C7A-89C0-91B20F43FE94}"/>
                </a:ext>
              </a:extLst>
            </p:cNvPr>
            <p:cNvSpPr txBox="1"/>
            <p:nvPr/>
          </p:nvSpPr>
          <p:spPr>
            <a:xfrm>
              <a:off x="4588538" y="4373191"/>
              <a:ext cx="2549023" cy="646319"/>
            </a:xfrm>
            <a:prstGeom prst="rect">
              <a:avLst/>
            </a:prstGeom>
            <a:noFill/>
          </p:spPr>
          <p:txBody>
            <a:bodyPr wrap="square" lIns="91428" tIns="45714" rIns="91428" bIns="45714" rtlCol="0">
              <a:spAutoFit/>
            </a:bodyPr>
            <a:lstStyle/>
            <a:p>
              <a:pPr algn="ctr"/>
              <a:r>
                <a:rPr lang="en-US" sz="3600" b="1">
                  <a:solidFill>
                    <a:schemeClr val="accent6"/>
                  </a:solidFill>
                  <a:latin typeface="Arial-Rounded" pitchFamily="34" charset="0"/>
                  <a:ea typeface="Arial-Rounded" pitchFamily="34" charset="0"/>
                  <a:cs typeface="Arial-Rounded" pitchFamily="34" charset="0"/>
                </a:rPr>
                <a:t>chong chóng</a:t>
              </a:r>
              <a:endParaRPr lang="en-US" sz="3600" b="1" i="1" dirty="0">
                <a:solidFill>
                  <a:schemeClr val="accent6"/>
                </a:solidFill>
                <a:latin typeface="Arial-Rounded" pitchFamily="34" charset="0"/>
                <a:ea typeface="Arial-Rounded" pitchFamily="34" charset="0"/>
                <a:cs typeface="Arial-Rounded" pitchFamily="34" charset="0"/>
              </a:endParaRPr>
            </a:p>
          </p:txBody>
        </p:sp>
      </p:grpSp>
      <p:grpSp>
        <p:nvGrpSpPr>
          <p:cNvPr id="15" name="Group 14">
            <a:extLst>
              <a:ext uri="{FF2B5EF4-FFF2-40B4-BE49-F238E27FC236}">
                <a16:creationId xmlns:a16="http://schemas.microsoft.com/office/drawing/2014/main" id="{96BD7210-96D4-4A2E-9D52-E00932C7C7EC}"/>
              </a:ext>
            </a:extLst>
          </p:cNvPr>
          <p:cNvGrpSpPr/>
          <p:nvPr/>
        </p:nvGrpSpPr>
        <p:grpSpPr>
          <a:xfrm>
            <a:off x="2013302" y="3667814"/>
            <a:ext cx="3246003" cy="1350870"/>
            <a:chOff x="1642378" y="3994981"/>
            <a:chExt cx="2186086" cy="1350870"/>
          </a:xfrm>
        </p:grpSpPr>
        <p:sp>
          <p:nvSpPr>
            <p:cNvPr id="16" name="Freeform: Shape 15">
              <a:extLst>
                <a:ext uri="{FF2B5EF4-FFF2-40B4-BE49-F238E27FC236}">
                  <a16:creationId xmlns:a16="http://schemas.microsoft.com/office/drawing/2014/main" id="{97B120A4-AD65-43ED-9948-52B31F4653DC}"/>
                </a:ext>
              </a:extLst>
            </p:cNvPr>
            <p:cNvSpPr/>
            <p:nvPr/>
          </p:nvSpPr>
          <p:spPr>
            <a:xfrm flipH="1">
              <a:off x="1642378" y="3994981"/>
              <a:ext cx="2186086" cy="1350870"/>
            </a:xfrm>
            <a:custGeom>
              <a:avLst/>
              <a:gdLst>
                <a:gd name="connsiteX0" fmla="*/ 1354818 w 2186086"/>
                <a:gd name="connsiteY0" fmla="*/ 0 h 1350870"/>
                <a:gd name="connsiteX1" fmla="*/ 1580141 w 2186086"/>
                <a:gd name="connsiteY1" fmla="*/ 74395 h 1350870"/>
                <a:gd name="connsiteX2" fmla="*/ 1644625 w 2186086"/>
                <a:gd name="connsiteY2" fmla="*/ 150632 h 1350870"/>
                <a:gd name="connsiteX3" fmla="*/ 1673471 w 2186086"/>
                <a:gd name="connsiteY3" fmla="*/ 148314 h 1350870"/>
                <a:gd name="connsiteX4" fmla="*/ 1992126 w 2186086"/>
                <a:gd name="connsiteY4" fmla="*/ 402314 h 1350870"/>
                <a:gd name="connsiteX5" fmla="*/ 1982733 w 2186086"/>
                <a:gd name="connsiteY5" fmla="*/ 439402 h 1350870"/>
                <a:gd name="connsiteX6" fmla="*/ 1991466 w 2186086"/>
                <a:gd name="connsiteY6" fmla="*/ 441563 h 1350870"/>
                <a:gd name="connsiteX7" fmla="*/ 2186086 w 2186086"/>
                <a:gd name="connsiteY7" fmla="*/ 675602 h 1350870"/>
                <a:gd name="connsiteX8" fmla="*/ 2092754 w 2186086"/>
                <a:gd name="connsiteY8" fmla="*/ 855207 h 1350870"/>
                <a:gd name="connsiteX9" fmla="*/ 2056290 w 2186086"/>
                <a:gd name="connsiteY9" fmla="*/ 879189 h 1350870"/>
                <a:gd name="connsiteX10" fmla="*/ 2056769 w 2186086"/>
                <a:gd name="connsiteY10" fmla="*/ 882978 h 1350870"/>
                <a:gd name="connsiteX11" fmla="*/ 1738114 w 2186086"/>
                <a:gd name="connsiteY11" fmla="*/ 1136978 h 1350870"/>
                <a:gd name="connsiteX12" fmla="*/ 1736053 w 2186086"/>
                <a:gd name="connsiteY12" fmla="*/ 1136813 h 1350870"/>
                <a:gd name="connsiteX13" fmla="*/ 1667872 w 2186086"/>
                <a:gd name="connsiteY13" fmla="*/ 1217419 h 1350870"/>
                <a:gd name="connsiteX14" fmla="*/ 1442549 w 2186086"/>
                <a:gd name="connsiteY14" fmla="*/ 1291814 h 1350870"/>
                <a:gd name="connsiteX15" fmla="*/ 1264386 w 2186086"/>
                <a:gd name="connsiteY15" fmla="*/ 1248435 h 1350870"/>
                <a:gd name="connsiteX16" fmla="*/ 1227319 w 2186086"/>
                <a:gd name="connsiteY16" fmla="*/ 1224057 h 1350870"/>
                <a:gd name="connsiteX17" fmla="*/ 1182981 w 2186086"/>
                <a:gd name="connsiteY17" fmla="*/ 1276475 h 1350870"/>
                <a:gd name="connsiteX18" fmla="*/ 957658 w 2186086"/>
                <a:gd name="connsiteY18" fmla="*/ 1350870 h 1350870"/>
                <a:gd name="connsiteX19" fmla="*/ 732335 w 2186086"/>
                <a:gd name="connsiteY19" fmla="*/ 1276475 h 1350870"/>
                <a:gd name="connsiteX20" fmla="*/ 728624 w 2186086"/>
                <a:gd name="connsiteY20" fmla="*/ 1272088 h 1350870"/>
                <a:gd name="connsiteX21" fmla="*/ 669755 w 2186086"/>
                <a:gd name="connsiteY21" fmla="*/ 1286654 h 1350870"/>
                <a:gd name="connsiteX22" fmla="*/ 605535 w 2186086"/>
                <a:gd name="connsiteY22" fmla="*/ 1291814 h 1350870"/>
                <a:gd name="connsiteX23" fmla="*/ 311921 w 2186086"/>
                <a:gd name="connsiteY23" fmla="*/ 1136682 h 1350870"/>
                <a:gd name="connsiteX24" fmla="*/ 294311 w 2186086"/>
                <a:gd name="connsiteY24" fmla="*/ 1091462 h 1350870"/>
                <a:gd name="connsiteX25" fmla="*/ 254435 w 2186086"/>
                <a:gd name="connsiteY25" fmla="*/ 1088258 h 1350870"/>
                <a:gd name="connsiteX26" fmla="*/ 0 w 2186086"/>
                <a:gd name="connsiteY26" fmla="*/ 839418 h 1350870"/>
                <a:gd name="connsiteX27" fmla="*/ 194620 w 2186086"/>
                <a:gd name="connsiteY27" fmla="*/ 605379 h 1350870"/>
                <a:gd name="connsiteX28" fmla="*/ 244326 w 2186086"/>
                <a:gd name="connsiteY28" fmla="*/ 593080 h 1350870"/>
                <a:gd name="connsiteX29" fmla="*/ 219221 w 2186086"/>
                <a:gd name="connsiteY29" fmla="*/ 551454 h 1350870"/>
                <a:gd name="connsiteX30" fmla="*/ 204895 w 2186086"/>
                <a:gd name="connsiteY30" fmla="*/ 475922 h 1350870"/>
                <a:gd name="connsiteX31" fmla="*/ 523550 w 2186086"/>
                <a:gd name="connsiteY31" fmla="*/ 221922 h 1350870"/>
                <a:gd name="connsiteX32" fmla="*/ 618308 w 2186086"/>
                <a:gd name="connsiteY32" fmla="*/ 233341 h 1350870"/>
                <a:gd name="connsiteX33" fmla="*/ 657838 w 2186086"/>
                <a:gd name="connsiteY33" fmla="*/ 248489 h 1350870"/>
                <a:gd name="connsiteX34" fmla="*/ 664045 w 2186086"/>
                <a:gd name="connsiteY34" fmla="*/ 232550 h 1350870"/>
                <a:gd name="connsiteX35" fmla="*/ 957658 w 2186086"/>
                <a:gd name="connsiteY35" fmla="*/ 77418 h 1350870"/>
                <a:gd name="connsiteX36" fmla="*/ 1081693 w 2186086"/>
                <a:gd name="connsiteY36" fmla="*/ 97379 h 1350870"/>
                <a:gd name="connsiteX37" fmla="*/ 1102456 w 2186086"/>
                <a:gd name="connsiteY37" fmla="*/ 106362 h 1350870"/>
                <a:gd name="connsiteX38" fmla="*/ 1129495 w 2186086"/>
                <a:gd name="connsiteY38" fmla="*/ 74395 h 1350870"/>
                <a:gd name="connsiteX39" fmla="*/ 1354818 w 2186086"/>
                <a:gd name="connsiteY39" fmla="*/ 0 h 135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86086" h="1350870">
                  <a:moveTo>
                    <a:pt x="1354818" y="0"/>
                  </a:moveTo>
                  <a:cubicBezTo>
                    <a:pt x="1442812" y="0"/>
                    <a:pt x="1522476" y="28430"/>
                    <a:pt x="1580141" y="74395"/>
                  </a:cubicBezTo>
                  <a:lnTo>
                    <a:pt x="1644625" y="150632"/>
                  </a:lnTo>
                  <a:lnTo>
                    <a:pt x="1673471" y="148314"/>
                  </a:lnTo>
                  <a:cubicBezTo>
                    <a:pt x="1849459" y="148314"/>
                    <a:pt x="1992126" y="262034"/>
                    <a:pt x="1992126" y="402314"/>
                  </a:cubicBezTo>
                  <a:lnTo>
                    <a:pt x="1982733" y="439402"/>
                  </a:lnTo>
                  <a:lnTo>
                    <a:pt x="1991466" y="441563"/>
                  </a:lnTo>
                  <a:cubicBezTo>
                    <a:pt x="2105836" y="480122"/>
                    <a:pt x="2186086" y="570392"/>
                    <a:pt x="2186086" y="675602"/>
                  </a:cubicBezTo>
                  <a:cubicBezTo>
                    <a:pt x="2186086" y="745742"/>
                    <a:pt x="2150420" y="809242"/>
                    <a:pt x="2092754" y="855207"/>
                  </a:cubicBezTo>
                  <a:lnTo>
                    <a:pt x="2056290" y="879189"/>
                  </a:lnTo>
                  <a:lnTo>
                    <a:pt x="2056769" y="882978"/>
                  </a:lnTo>
                  <a:cubicBezTo>
                    <a:pt x="2056769" y="1023258"/>
                    <a:pt x="1914102" y="1136978"/>
                    <a:pt x="1738114" y="1136978"/>
                  </a:cubicBezTo>
                  <a:lnTo>
                    <a:pt x="1736053" y="1136813"/>
                  </a:lnTo>
                  <a:lnTo>
                    <a:pt x="1667872" y="1217419"/>
                  </a:lnTo>
                  <a:cubicBezTo>
                    <a:pt x="1610207" y="1263384"/>
                    <a:pt x="1530543" y="1291814"/>
                    <a:pt x="1442549" y="1291814"/>
                  </a:cubicBezTo>
                  <a:cubicBezTo>
                    <a:pt x="1376554" y="1291814"/>
                    <a:pt x="1315244" y="1275822"/>
                    <a:pt x="1264386" y="1248435"/>
                  </a:cubicBezTo>
                  <a:lnTo>
                    <a:pt x="1227319" y="1224057"/>
                  </a:lnTo>
                  <a:lnTo>
                    <a:pt x="1182981" y="1276475"/>
                  </a:lnTo>
                  <a:cubicBezTo>
                    <a:pt x="1125316" y="1322440"/>
                    <a:pt x="1045652" y="1350870"/>
                    <a:pt x="957658" y="1350870"/>
                  </a:cubicBezTo>
                  <a:cubicBezTo>
                    <a:pt x="869664" y="1350870"/>
                    <a:pt x="790001" y="1322440"/>
                    <a:pt x="732335" y="1276475"/>
                  </a:cubicBezTo>
                  <a:lnTo>
                    <a:pt x="728624" y="1272088"/>
                  </a:lnTo>
                  <a:lnTo>
                    <a:pt x="669755" y="1286654"/>
                  </a:lnTo>
                  <a:cubicBezTo>
                    <a:pt x="649012" y="1290037"/>
                    <a:pt x="627534" y="1291814"/>
                    <a:pt x="605535" y="1291814"/>
                  </a:cubicBezTo>
                  <a:cubicBezTo>
                    <a:pt x="473544" y="1291814"/>
                    <a:pt x="360296" y="1227847"/>
                    <a:pt x="311921" y="1136682"/>
                  </a:cubicBezTo>
                  <a:lnTo>
                    <a:pt x="294311" y="1091462"/>
                  </a:lnTo>
                  <a:lnTo>
                    <a:pt x="254435" y="1088258"/>
                  </a:lnTo>
                  <a:cubicBezTo>
                    <a:pt x="109229" y="1064573"/>
                    <a:pt x="0" y="962163"/>
                    <a:pt x="0" y="839418"/>
                  </a:cubicBezTo>
                  <a:cubicBezTo>
                    <a:pt x="0" y="734208"/>
                    <a:pt x="80250" y="643938"/>
                    <a:pt x="194620" y="605379"/>
                  </a:cubicBezTo>
                  <a:lnTo>
                    <a:pt x="244326" y="593080"/>
                  </a:lnTo>
                  <a:lnTo>
                    <a:pt x="219221" y="551454"/>
                  </a:lnTo>
                  <a:cubicBezTo>
                    <a:pt x="209911" y="527594"/>
                    <a:pt x="204895" y="502225"/>
                    <a:pt x="204895" y="475922"/>
                  </a:cubicBezTo>
                  <a:cubicBezTo>
                    <a:pt x="204895" y="335642"/>
                    <a:pt x="347562" y="221922"/>
                    <a:pt x="523550" y="221922"/>
                  </a:cubicBezTo>
                  <a:cubicBezTo>
                    <a:pt x="556548" y="221922"/>
                    <a:pt x="588374" y="225920"/>
                    <a:pt x="618308" y="233341"/>
                  </a:cubicBezTo>
                  <a:lnTo>
                    <a:pt x="657838" y="248489"/>
                  </a:lnTo>
                  <a:lnTo>
                    <a:pt x="664045" y="232550"/>
                  </a:lnTo>
                  <a:cubicBezTo>
                    <a:pt x="712419" y="141385"/>
                    <a:pt x="825667" y="77418"/>
                    <a:pt x="957658" y="77418"/>
                  </a:cubicBezTo>
                  <a:cubicBezTo>
                    <a:pt x="1001655" y="77418"/>
                    <a:pt x="1043570" y="84525"/>
                    <a:pt x="1081693" y="97379"/>
                  </a:cubicBezTo>
                  <a:lnTo>
                    <a:pt x="1102456" y="106362"/>
                  </a:lnTo>
                  <a:lnTo>
                    <a:pt x="1129495" y="74395"/>
                  </a:lnTo>
                  <a:cubicBezTo>
                    <a:pt x="1187160" y="28430"/>
                    <a:pt x="1266824" y="0"/>
                    <a:pt x="1354818" y="0"/>
                  </a:cubicBez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accent6"/>
                </a:solidFill>
              </a:endParaRPr>
            </a:p>
          </p:txBody>
        </p:sp>
        <p:sp>
          <p:nvSpPr>
            <p:cNvPr id="17" name="TextBox 16">
              <a:extLst>
                <a:ext uri="{FF2B5EF4-FFF2-40B4-BE49-F238E27FC236}">
                  <a16:creationId xmlns:a16="http://schemas.microsoft.com/office/drawing/2014/main" id="{9786CC98-9E21-419C-B58C-F373B7EE4104}"/>
                </a:ext>
              </a:extLst>
            </p:cNvPr>
            <p:cNvSpPr txBox="1"/>
            <p:nvPr/>
          </p:nvSpPr>
          <p:spPr>
            <a:xfrm>
              <a:off x="1791421" y="4349215"/>
              <a:ext cx="1935787" cy="646319"/>
            </a:xfrm>
            <a:prstGeom prst="rect">
              <a:avLst/>
            </a:prstGeom>
            <a:noFill/>
          </p:spPr>
          <p:txBody>
            <a:bodyPr wrap="square" lIns="91428" tIns="45714" rIns="91428" bIns="45714" rtlCol="0">
              <a:spAutoFit/>
            </a:bodyPr>
            <a:lstStyle/>
            <a:p>
              <a:pPr algn="ctr"/>
              <a:r>
                <a:rPr lang="en-US" sz="3600" b="1">
                  <a:solidFill>
                    <a:schemeClr val="accent6"/>
                  </a:solidFill>
                  <a:latin typeface="Arial-Rounded" pitchFamily="34" charset="0"/>
                  <a:ea typeface="Arial-Rounded" pitchFamily="34" charset="0"/>
                  <a:cs typeface="Arial-Rounded" pitchFamily="34" charset="0"/>
                </a:rPr>
                <a:t>quay</a:t>
              </a:r>
              <a:endParaRPr lang="en-US" sz="3600" b="1" dirty="0">
                <a:solidFill>
                  <a:schemeClr val="accent6"/>
                </a:solidFill>
                <a:latin typeface="Arial-Rounded" pitchFamily="34" charset="0"/>
                <a:ea typeface="Arial-Rounded" pitchFamily="34" charset="0"/>
                <a:cs typeface="Arial-Rounded" pitchFamily="34" charset="0"/>
              </a:endParaRPr>
            </a:p>
          </p:txBody>
        </p:sp>
      </p:grpSp>
      <p:grpSp>
        <p:nvGrpSpPr>
          <p:cNvPr id="19" name="Group 18">
            <a:extLst>
              <a:ext uri="{FF2B5EF4-FFF2-40B4-BE49-F238E27FC236}">
                <a16:creationId xmlns:a16="http://schemas.microsoft.com/office/drawing/2014/main" id="{9BF1BFE0-8296-453D-8C99-E56CE4B97F2D}"/>
              </a:ext>
            </a:extLst>
          </p:cNvPr>
          <p:cNvGrpSpPr/>
          <p:nvPr/>
        </p:nvGrpSpPr>
        <p:grpSpPr>
          <a:xfrm>
            <a:off x="5977849" y="3657600"/>
            <a:ext cx="3089951" cy="1291656"/>
            <a:chOff x="1676928" y="2546103"/>
            <a:chExt cx="2254820" cy="1291656"/>
          </a:xfrm>
        </p:grpSpPr>
        <p:sp>
          <p:nvSpPr>
            <p:cNvPr id="20" name="Freeform: Shape 19">
              <a:extLst>
                <a:ext uri="{FF2B5EF4-FFF2-40B4-BE49-F238E27FC236}">
                  <a16:creationId xmlns:a16="http://schemas.microsoft.com/office/drawing/2014/main" id="{667B77AF-A1AE-4248-98C3-25E186EBDAA0}"/>
                </a:ext>
              </a:extLst>
            </p:cNvPr>
            <p:cNvSpPr/>
            <p:nvPr/>
          </p:nvSpPr>
          <p:spPr>
            <a:xfrm>
              <a:off x="1676928" y="2546103"/>
              <a:ext cx="2254820" cy="1291656"/>
            </a:xfrm>
            <a:custGeom>
              <a:avLst/>
              <a:gdLst>
                <a:gd name="connsiteX0" fmla="*/ 1313400 w 2845929"/>
                <a:gd name="connsiteY0" fmla="*/ 0 h 1550257"/>
                <a:gd name="connsiteX1" fmla="*/ 1815061 w 2845929"/>
                <a:gd name="connsiteY1" fmla="*/ 245589 h 1550257"/>
                <a:gd name="connsiteX2" fmla="*/ 1816442 w 2845929"/>
                <a:gd name="connsiteY2" fmla="*/ 247933 h 1550257"/>
                <a:gd name="connsiteX3" fmla="*/ 1869160 w 2845929"/>
                <a:gd name="connsiteY3" fmla="*/ 221349 h 1550257"/>
                <a:gd name="connsiteX4" fmla="*/ 2053818 w 2845929"/>
                <a:gd name="connsiteY4" fmla="*/ 186713 h 1550257"/>
                <a:gd name="connsiteX5" fmla="*/ 2528218 w 2845929"/>
                <a:gd name="connsiteY5" fmla="*/ 627450 h 1550257"/>
                <a:gd name="connsiteX6" fmla="*/ 2518580 w 2845929"/>
                <a:gd name="connsiteY6" fmla="*/ 716274 h 1550257"/>
                <a:gd name="connsiteX7" fmla="*/ 2513949 w 2845929"/>
                <a:gd name="connsiteY7" fmla="*/ 730136 h 1550257"/>
                <a:gd name="connsiteX8" fmla="*/ 2535954 w 2845929"/>
                <a:gd name="connsiteY8" fmla="*/ 735840 h 1550257"/>
                <a:gd name="connsiteX9" fmla="*/ 2845929 w 2845929"/>
                <a:gd name="connsiteY9" fmla="*/ 1126394 h 1550257"/>
                <a:gd name="connsiteX10" fmla="*/ 2338401 w 2845929"/>
                <a:gd name="connsiteY10" fmla="*/ 1550257 h 1550257"/>
                <a:gd name="connsiteX11" fmla="*/ 2236117 w 2845929"/>
                <a:gd name="connsiteY11" fmla="*/ 1541646 h 1550257"/>
                <a:gd name="connsiteX12" fmla="*/ 2229946 w 2845929"/>
                <a:gd name="connsiteY12" fmla="*/ 1540046 h 1550257"/>
                <a:gd name="connsiteX13" fmla="*/ 609599 w 2845929"/>
                <a:gd name="connsiteY13" fmla="*/ 1540046 h 1550257"/>
                <a:gd name="connsiteX14" fmla="*/ 609599 w 2845929"/>
                <a:gd name="connsiteY14" fmla="*/ 1539572 h 1550257"/>
                <a:gd name="connsiteX15" fmla="*/ 604982 w 2845929"/>
                <a:gd name="connsiteY15" fmla="*/ 1540047 h 1550257"/>
                <a:gd name="connsiteX16" fmla="*/ 0 w 2845929"/>
                <a:gd name="connsiteY16" fmla="*/ 922241 h 1550257"/>
                <a:gd name="connsiteX17" fmla="*/ 604982 w 2845929"/>
                <a:gd name="connsiteY17" fmla="*/ 304435 h 1550257"/>
                <a:gd name="connsiteX18" fmla="*/ 712074 w 2845929"/>
                <a:gd name="connsiteY18" fmla="*/ 314085 h 1550257"/>
                <a:gd name="connsiteX19" fmla="*/ 763068 w 2845929"/>
                <a:gd name="connsiteY19" fmla="*/ 328151 h 1550257"/>
                <a:gd name="connsiteX20" fmla="*/ 811739 w 2845929"/>
                <a:gd name="connsiteY20" fmla="*/ 245589 h 1550257"/>
                <a:gd name="connsiteX21" fmla="*/ 1313400 w 2845929"/>
                <a:gd name="connsiteY21" fmla="*/ 0 h 155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5929" h="1550257">
                  <a:moveTo>
                    <a:pt x="1313400" y="0"/>
                  </a:moveTo>
                  <a:cubicBezTo>
                    <a:pt x="1522226" y="0"/>
                    <a:pt x="1706341" y="97418"/>
                    <a:pt x="1815061" y="245589"/>
                  </a:cubicBezTo>
                  <a:lnTo>
                    <a:pt x="1816442" y="247933"/>
                  </a:lnTo>
                  <a:lnTo>
                    <a:pt x="1869160" y="221349"/>
                  </a:lnTo>
                  <a:cubicBezTo>
                    <a:pt x="1925917" y="199046"/>
                    <a:pt x="1988317" y="186713"/>
                    <a:pt x="2053818" y="186713"/>
                  </a:cubicBezTo>
                  <a:cubicBezTo>
                    <a:pt x="2315822" y="186713"/>
                    <a:pt x="2528218" y="384038"/>
                    <a:pt x="2528218" y="627450"/>
                  </a:cubicBezTo>
                  <a:cubicBezTo>
                    <a:pt x="2528218" y="657877"/>
                    <a:pt x="2524900" y="687583"/>
                    <a:pt x="2518580" y="716274"/>
                  </a:cubicBezTo>
                  <a:lnTo>
                    <a:pt x="2513949" y="730136"/>
                  </a:lnTo>
                  <a:lnTo>
                    <a:pt x="2535954" y="735840"/>
                  </a:lnTo>
                  <a:cubicBezTo>
                    <a:pt x="2718113" y="800186"/>
                    <a:pt x="2845929" y="950824"/>
                    <a:pt x="2845929" y="1126394"/>
                  </a:cubicBezTo>
                  <a:cubicBezTo>
                    <a:pt x="2845929" y="1360487"/>
                    <a:pt x="2618701" y="1550257"/>
                    <a:pt x="2338401" y="1550257"/>
                  </a:cubicBezTo>
                  <a:cubicBezTo>
                    <a:pt x="2303364" y="1550257"/>
                    <a:pt x="2269156" y="1547292"/>
                    <a:pt x="2236117" y="1541646"/>
                  </a:cubicBezTo>
                  <a:lnTo>
                    <a:pt x="2229946" y="1540046"/>
                  </a:lnTo>
                  <a:lnTo>
                    <a:pt x="609599" y="1540046"/>
                  </a:lnTo>
                  <a:lnTo>
                    <a:pt x="609599" y="1539572"/>
                  </a:lnTo>
                  <a:lnTo>
                    <a:pt x="604982" y="1540047"/>
                  </a:lnTo>
                  <a:cubicBezTo>
                    <a:pt x="270860" y="1540047"/>
                    <a:pt x="0" y="1263446"/>
                    <a:pt x="0" y="922241"/>
                  </a:cubicBezTo>
                  <a:cubicBezTo>
                    <a:pt x="0" y="581036"/>
                    <a:pt x="270860" y="304435"/>
                    <a:pt x="604982" y="304435"/>
                  </a:cubicBezTo>
                  <a:cubicBezTo>
                    <a:pt x="641526" y="304435"/>
                    <a:pt x="677314" y="307744"/>
                    <a:pt x="712074" y="314085"/>
                  </a:cubicBezTo>
                  <a:lnTo>
                    <a:pt x="763068" y="328151"/>
                  </a:lnTo>
                  <a:lnTo>
                    <a:pt x="811739" y="245589"/>
                  </a:lnTo>
                  <a:cubicBezTo>
                    <a:pt x="920459" y="97418"/>
                    <a:pt x="1104574" y="0"/>
                    <a:pt x="1313400" y="0"/>
                  </a:cubicBez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accent6"/>
                </a:solidFill>
              </a:endParaRPr>
            </a:p>
          </p:txBody>
        </p:sp>
        <p:sp>
          <p:nvSpPr>
            <p:cNvPr id="21" name="TextBox 20">
              <a:extLst>
                <a:ext uri="{FF2B5EF4-FFF2-40B4-BE49-F238E27FC236}">
                  <a16:creationId xmlns:a16="http://schemas.microsoft.com/office/drawing/2014/main" id="{D362DE0B-39E4-4A98-9CAA-A8FC2C7BC852}"/>
                </a:ext>
              </a:extLst>
            </p:cNvPr>
            <p:cNvSpPr txBox="1"/>
            <p:nvPr/>
          </p:nvSpPr>
          <p:spPr>
            <a:xfrm>
              <a:off x="1794494" y="2909537"/>
              <a:ext cx="2057400" cy="646319"/>
            </a:xfrm>
            <a:prstGeom prst="rect">
              <a:avLst/>
            </a:prstGeom>
            <a:noFill/>
          </p:spPr>
          <p:txBody>
            <a:bodyPr wrap="square" lIns="91428" tIns="45714" rIns="91428" bIns="45714" rtlCol="0">
              <a:spAutoFit/>
            </a:bodyPr>
            <a:lstStyle/>
            <a:p>
              <a:pPr algn="ctr"/>
              <a:r>
                <a:rPr lang="en-US" sz="3600" b="1">
                  <a:solidFill>
                    <a:schemeClr val="accent6"/>
                  </a:solidFill>
                  <a:latin typeface="Arial-Rounded" pitchFamily="34" charset="0"/>
                  <a:ea typeface="Arial-Rounded" pitchFamily="34" charset="0"/>
                  <a:cs typeface="Arial-Rounded" pitchFamily="34" charset="0"/>
                </a:rPr>
                <a:t>háo hức</a:t>
              </a:r>
              <a:endParaRPr lang="en-US" sz="3600" b="1" i="1" dirty="0">
                <a:solidFill>
                  <a:schemeClr val="accent6"/>
                </a:solidFill>
                <a:latin typeface="Arial-Rounded" pitchFamily="34" charset="0"/>
                <a:ea typeface="Arial-Rounded" pitchFamily="34" charset="0"/>
                <a:cs typeface="Arial-Rounded" pitchFamily="34" charset="0"/>
              </a:endParaRPr>
            </a:p>
          </p:txBody>
        </p:sp>
      </p:grpSp>
      <p:pic>
        <p:nvPicPr>
          <p:cNvPr id="5" name="Picture 4">
            <a:extLst>
              <a:ext uri="{FF2B5EF4-FFF2-40B4-BE49-F238E27FC236}">
                <a16:creationId xmlns:a16="http://schemas.microsoft.com/office/drawing/2014/main" id="{D7C79539-FABE-4F48-AF47-2B226ADFEAAF}"/>
              </a:ext>
            </a:extLst>
          </p:cNvPr>
          <p:cNvPicPr>
            <a:picLocks noChangeAspect="1"/>
          </p:cNvPicPr>
          <p:nvPr/>
        </p:nvPicPr>
        <p:blipFill>
          <a:blip r:embed="rId3"/>
          <a:stretch>
            <a:fillRect/>
          </a:stretch>
        </p:blipFill>
        <p:spPr>
          <a:xfrm>
            <a:off x="4331055" y="207849"/>
            <a:ext cx="3529890" cy="1042506"/>
          </a:xfrm>
          <a:prstGeom prst="rect">
            <a:avLst/>
          </a:prstGeom>
        </p:spPr>
      </p:pic>
    </p:spTree>
    <p:extLst>
      <p:ext uri="{BB962C8B-B14F-4D97-AF65-F5344CB8AC3E}">
        <p14:creationId xmlns:p14="http://schemas.microsoft.com/office/powerpoint/2010/main" val="303583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9BFCCD-98B0-4F2F-BD23-885C2A67909B}"/>
              </a:ext>
            </a:extLst>
          </p:cNvPr>
          <p:cNvSpPr txBox="1"/>
          <p:nvPr/>
        </p:nvSpPr>
        <p:spPr>
          <a:xfrm>
            <a:off x="685800" y="1362938"/>
            <a:ext cx="10820400" cy="4047262"/>
          </a:xfrm>
          <a:prstGeom prst="rect">
            <a:avLst/>
          </a:prstGeom>
          <a:noFill/>
        </p:spPr>
        <p:txBody>
          <a:bodyPr wrap="square" rtlCol="0">
            <a:spAutoFit/>
          </a:bodyPr>
          <a:lstStyle/>
          <a:p>
            <a:pPr indent="461963" algn="just">
              <a:lnSpc>
                <a:spcPct val="130000"/>
              </a:lnSpc>
            </a:pPr>
            <a:r>
              <a:rPr lang="vi-VN" sz="4000" b="1" i="0">
                <a:solidFill>
                  <a:schemeClr val="tx1">
                    <a:lumMod val="75000"/>
                    <a:lumOff val="25000"/>
                  </a:schemeClr>
                </a:solidFill>
                <a:effectLst/>
                <a:latin typeface="HP001" panose="020B0603050302020204" pitchFamily="34" charset="0"/>
              </a:rPr>
              <a:t>An ΐǘu κíε ηʀȰḑ εΗʴɖ εoΪḑ εóΪḑ giấἫ. MỗΤ΅ εΗʴɖ εoΪḑ εóΪḑ εỉ có ǺộΤή cái cɁȰ ηỏ ȩà dài, ǺộΤή đầu ẑɇȰ bốΪ cɁʏ giấἫ ǺỏΪḑ, xɪʏ ηư ǺộΤή bôΪḑ ẘoΟa. NḓɼȰḑ ǺỗΤ΅ ẚɦȰ ǕίaἫ, ǻó ǺȯȰḑ ẚại bao ηΗʳu ẚà ǇΗếnḑ cườΤ΅ ȩà Ȩẅ ẘáo ẘứɖ.</a:t>
            </a:r>
            <a:endParaRPr lang="en-US" sz="4000">
              <a:solidFill>
                <a:schemeClr val="tx1">
                  <a:lumMod val="75000"/>
                  <a:lumOff val="25000"/>
                </a:schemeClr>
              </a:solidFill>
            </a:endParaRPr>
          </a:p>
        </p:txBody>
      </p:sp>
      <p:sp>
        <p:nvSpPr>
          <p:cNvPr id="13" name="TextBox 12">
            <a:extLst>
              <a:ext uri="{FF2B5EF4-FFF2-40B4-BE49-F238E27FC236}">
                <a16:creationId xmlns:a16="http://schemas.microsoft.com/office/drawing/2014/main" id="{0A753689-73A4-4E28-BE23-B001B9F3E762}"/>
              </a:ext>
            </a:extLst>
          </p:cNvPr>
          <p:cNvSpPr txBox="1"/>
          <p:nvPr/>
        </p:nvSpPr>
        <p:spPr>
          <a:xfrm>
            <a:off x="3711258" y="381000"/>
            <a:ext cx="4769484" cy="769441"/>
          </a:xfrm>
          <a:prstGeom prst="rect">
            <a:avLst/>
          </a:prstGeom>
          <a:noFill/>
        </p:spPr>
        <p:txBody>
          <a:bodyPr wrap="square" rtlCol="0">
            <a:spAutoFit/>
          </a:bodyPr>
          <a:lstStyle/>
          <a:p>
            <a:pPr algn="ctr"/>
            <a:r>
              <a:rPr lang="vi-VN" sz="4400" b="1">
                <a:solidFill>
                  <a:schemeClr val="accent6"/>
                </a:solidFill>
                <a:latin typeface="HP001" panose="020B0603050302020204" pitchFamily="34" charset="0"/>
                <a:ea typeface="HP001" panose="020B0603050302020204" pitchFamily="34" charset="0"/>
              </a:rPr>
              <a:t>CȄơ</a:t>
            </a:r>
            <a:r>
              <a:rPr lang="el-GR" sz="4400" b="1">
                <a:solidFill>
                  <a:schemeClr val="accent6"/>
                </a:solidFill>
                <a:latin typeface="HP001" panose="020B0603050302020204" pitchFamily="34" charset="0"/>
                <a:ea typeface="HP001" panose="020B0603050302020204" pitchFamily="34" charset="0"/>
              </a:rPr>
              <a:t>Τ΅ ε</a:t>
            </a:r>
            <a:r>
              <a:rPr lang="vi-VN" sz="4400" b="1">
                <a:solidFill>
                  <a:schemeClr val="accent6"/>
                </a:solidFill>
                <a:latin typeface="HP001" panose="020B0603050302020204" pitchFamily="34" charset="0"/>
                <a:ea typeface="HP001" panose="020B0603050302020204" pitchFamily="34" charset="0"/>
              </a:rPr>
              <a:t>o</a:t>
            </a:r>
            <a:r>
              <a:rPr lang="el-GR" sz="4400" b="1">
                <a:solidFill>
                  <a:schemeClr val="accent6"/>
                </a:solidFill>
                <a:latin typeface="HP001" panose="020B0603050302020204" pitchFamily="34" charset="0"/>
                <a:ea typeface="HP001" panose="020B0603050302020204" pitchFamily="34" charset="0"/>
              </a:rPr>
              <a:t>Ϊ</a:t>
            </a:r>
            <a:r>
              <a:rPr lang="vi-VN" sz="4400" b="1">
                <a:solidFill>
                  <a:schemeClr val="accent6"/>
                </a:solidFill>
                <a:latin typeface="HP001" panose="020B0603050302020204" pitchFamily="34" charset="0"/>
                <a:ea typeface="HP001" panose="020B0603050302020204" pitchFamily="34" charset="0"/>
              </a:rPr>
              <a:t>ḑ </a:t>
            </a:r>
            <a:r>
              <a:rPr lang="el-GR" sz="4400" b="1">
                <a:solidFill>
                  <a:schemeClr val="accent6"/>
                </a:solidFill>
                <a:latin typeface="HP001" panose="020B0603050302020204" pitchFamily="34" charset="0"/>
                <a:ea typeface="HP001" panose="020B0603050302020204" pitchFamily="34" charset="0"/>
              </a:rPr>
              <a:t>ε</a:t>
            </a:r>
            <a:r>
              <a:rPr lang="vi-VN" sz="4400" b="1">
                <a:solidFill>
                  <a:schemeClr val="accent6"/>
                </a:solidFill>
                <a:latin typeface="HP001" panose="020B0603050302020204" pitchFamily="34" charset="0"/>
                <a:ea typeface="HP001" panose="020B0603050302020204" pitchFamily="34" charset="0"/>
              </a:rPr>
              <a:t>ó</a:t>
            </a:r>
            <a:r>
              <a:rPr lang="el-GR" sz="4400" b="1">
                <a:solidFill>
                  <a:schemeClr val="accent6"/>
                </a:solidFill>
                <a:latin typeface="HP001" panose="020B0603050302020204" pitchFamily="34" charset="0"/>
                <a:ea typeface="HP001" panose="020B0603050302020204" pitchFamily="34" charset="0"/>
              </a:rPr>
              <a:t>Ϊ</a:t>
            </a:r>
            <a:r>
              <a:rPr lang="vi-VN" sz="4400" b="1">
                <a:solidFill>
                  <a:schemeClr val="accent6"/>
                </a:solidFill>
                <a:latin typeface="HP001" panose="020B0603050302020204" pitchFamily="34" charset="0"/>
                <a:ea typeface="HP001" panose="020B0603050302020204" pitchFamily="34" charset="0"/>
              </a:rPr>
              <a:t>ḑ</a:t>
            </a:r>
            <a:endParaRPr lang="en-US" sz="8800" b="1" dirty="0">
              <a:solidFill>
                <a:schemeClr val="accent6"/>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Rounded Corners 14">
            <a:extLst>
              <a:ext uri="{FF2B5EF4-FFF2-40B4-BE49-F238E27FC236}">
                <a16:creationId xmlns:a16="http://schemas.microsoft.com/office/drawing/2014/main" id="{A6C40DB0-A5C3-4355-910F-B029395F0855}"/>
              </a:ext>
            </a:extLst>
          </p:cNvPr>
          <p:cNvSpPr/>
          <p:nvPr/>
        </p:nvSpPr>
        <p:spPr>
          <a:xfrm>
            <a:off x="1152228" y="1412825"/>
            <a:ext cx="600372" cy="642921"/>
          </a:xfrm>
          <a:prstGeom prst="roundRect">
            <a:avLst>
              <a:gd name="adj" fmla="val 0"/>
            </a:avLst>
          </a:prstGeom>
          <a:solidFill>
            <a:srgbClr val="FF0000">
              <a:alpha val="18000"/>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DF75873-28EE-4FEB-96C3-BB63966F7F3E}"/>
              </a:ext>
            </a:extLst>
          </p:cNvPr>
          <p:cNvPicPr>
            <a:picLocks noChangeAspect="1"/>
          </p:cNvPicPr>
          <p:nvPr/>
        </p:nvPicPr>
        <p:blipFill>
          <a:blip r:embed="rId3"/>
          <a:stretch>
            <a:fillRect/>
          </a:stretch>
        </p:blipFill>
        <p:spPr>
          <a:xfrm>
            <a:off x="242327" y="241259"/>
            <a:ext cx="1244728" cy="685115"/>
          </a:xfrm>
          <a:prstGeom prst="rect">
            <a:avLst/>
          </a:prstGeom>
        </p:spPr>
      </p:pic>
      <p:sp>
        <p:nvSpPr>
          <p:cNvPr id="23" name="Rectangle: Rounded Corners 22">
            <a:extLst>
              <a:ext uri="{FF2B5EF4-FFF2-40B4-BE49-F238E27FC236}">
                <a16:creationId xmlns:a16="http://schemas.microsoft.com/office/drawing/2014/main" id="{7919CFFB-E342-4B49-9477-73E68882CD7A}"/>
              </a:ext>
            </a:extLst>
          </p:cNvPr>
          <p:cNvSpPr/>
          <p:nvPr/>
        </p:nvSpPr>
        <p:spPr>
          <a:xfrm>
            <a:off x="768919" y="2221007"/>
            <a:ext cx="600372" cy="642921"/>
          </a:xfrm>
          <a:prstGeom prst="roundRect">
            <a:avLst>
              <a:gd name="adj" fmla="val 0"/>
            </a:avLst>
          </a:prstGeom>
          <a:solidFill>
            <a:srgbClr val="FF0000">
              <a:alpha val="18000"/>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8AF0E25-7094-45AA-8AA8-BFAC63419654}"/>
              </a:ext>
            </a:extLst>
          </p:cNvPr>
          <p:cNvSpPr/>
          <p:nvPr/>
        </p:nvSpPr>
        <p:spPr>
          <a:xfrm>
            <a:off x="4107864" y="3749625"/>
            <a:ext cx="600372" cy="642921"/>
          </a:xfrm>
          <a:prstGeom prst="roundRect">
            <a:avLst>
              <a:gd name="adj" fmla="val 0"/>
            </a:avLst>
          </a:prstGeom>
          <a:solidFill>
            <a:srgbClr val="FF0000">
              <a:alpha val="18000"/>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E1CD7B8-431B-4735-A5F9-C1884B6D5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145" y="4212997"/>
            <a:ext cx="2819400" cy="2819400"/>
          </a:xfrm>
          <a:prstGeom prst="rect">
            <a:avLst/>
          </a:prstGeom>
        </p:spPr>
      </p:pic>
    </p:spTree>
    <p:extLst>
      <p:ext uri="{BB962C8B-B14F-4D97-AF65-F5344CB8AC3E}">
        <p14:creationId xmlns:p14="http://schemas.microsoft.com/office/powerpoint/2010/main" val="4269688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125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125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9E0A4-EA71-487A-9C9F-CF0DC92D926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48200" y="3429000"/>
            <a:ext cx="2895600" cy="2895600"/>
          </a:xfrm>
          <a:prstGeom prst="rect">
            <a:avLst/>
          </a:prstGeom>
        </p:spPr>
      </p:pic>
      <p:pic>
        <p:nvPicPr>
          <p:cNvPr id="6" name="Picture 5">
            <a:extLst>
              <a:ext uri="{FF2B5EF4-FFF2-40B4-BE49-F238E27FC236}">
                <a16:creationId xmlns:a16="http://schemas.microsoft.com/office/drawing/2014/main" id="{FE1DCF3D-4E7A-41EF-A30E-CFCFE8A3F776}"/>
              </a:ext>
            </a:extLst>
          </p:cNvPr>
          <p:cNvPicPr>
            <a:picLocks noChangeAspect="1"/>
          </p:cNvPicPr>
          <p:nvPr/>
        </p:nvPicPr>
        <p:blipFill>
          <a:blip r:embed="rId3"/>
          <a:stretch>
            <a:fillRect/>
          </a:stretch>
        </p:blipFill>
        <p:spPr>
          <a:xfrm>
            <a:off x="2806923" y="2590800"/>
            <a:ext cx="6578154" cy="1115665"/>
          </a:xfrm>
          <a:prstGeom prst="rect">
            <a:avLst/>
          </a:prstGeom>
        </p:spPr>
      </p:pic>
    </p:spTree>
    <p:extLst>
      <p:ext uri="{BB962C8B-B14F-4D97-AF65-F5344CB8AC3E}">
        <p14:creationId xmlns:p14="http://schemas.microsoft.com/office/powerpoint/2010/main" val="3914469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2DABEC-7B85-4FCC-A723-17A409941C1D}"/>
              </a:ext>
            </a:extLst>
          </p:cNvPr>
          <p:cNvPicPr>
            <a:picLocks noChangeAspect="1"/>
          </p:cNvPicPr>
          <p:nvPr/>
        </p:nvPicPr>
        <p:blipFill>
          <a:blip r:embed="rId2"/>
          <a:stretch>
            <a:fillRect/>
          </a:stretch>
        </p:blipFill>
        <p:spPr>
          <a:xfrm>
            <a:off x="5105400" y="1531233"/>
            <a:ext cx="1981200" cy="1981200"/>
          </a:xfrm>
          <a:prstGeom prst="rect">
            <a:avLst/>
          </a:prstGeom>
          <a:noFill/>
        </p:spPr>
      </p:pic>
      <p:pic>
        <p:nvPicPr>
          <p:cNvPr id="5" name="Picture 4">
            <a:extLst>
              <a:ext uri="{FF2B5EF4-FFF2-40B4-BE49-F238E27FC236}">
                <a16:creationId xmlns:a16="http://schemas.microsoft.com/office/drawing/2014/main" id="{1EF91184-D0F7-4AC5-95BA-279BDD9CFDF4}"/>
              </a:ext>
            </a:extLst>
          </p:cNvPr>
          <p:cNvPicPr>
            <a:picLocks noChangeAspect="1"/>
          </p:cNvPicPr>
          <p:nvPr/>
        </p:nvPicPr>
        <p:blipFill>
          <a:blip r:embed="rId3"/>
          <a:stretch>
            <a:fillRect/>
          </a:stretch>
        </p:blipFill>
        <p:spPr>
          <a:xfrm>
            <a:off x="4027479" y="3547757"/>
            <a:ext cx="4137043" cy="1557643"/>
          </a:xfrm>
          <a:prstGeom prst="rect">
            <a:avLst/>
          </a:prstGeom>
        </p:spPr>
      </p:pic>
    </p:spTree>
    <p:extLst>
      <p:ext uri="{BB962C8B-B14F-4D97-AF65-F5344CB8AC3E}">
        <p14:creationId xmlns:p14="http://schemas.microsoft.com/office/powerpoint/2010/main" val="2617938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1100</TotalTime>
  <Words>253</Words>
  <Application>Microsoft Office PowerPoint</Application>
  <PresentationFormat>Widescreen</PresentationFormat>
  <Paragraphs>39</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#9Slide03 IcielNovecento sans E</vt:lpstr>
      <vt:lpstr>Arial</vt:lpstr>
      <vt:lpstr>Arial-Rounded</vt:lpstr>
      <vt:lpstr>Calibri</vt:lpstr>
      <vt:lpstr>HP001</vt:lpstr>
      <vt:lpstr>HP-167</vt:lpstr>
      <vt:lpstr>HP-168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Ms Quyen</cp:lastModifiedBy>
  <cp:revision>699</cp:revision>
  <dcterms:created xsi:type="dcterms:W3CDTF">2021-10-03T06:52:05Z</dcterms:created>
  <dcterms:modified xsi:type="dcterms:W3CDTF">2021-12-26T02:27:19Z</dcterms:modified>
  <cp:category>9Slide.vn</cp:category>
</cp:coreProperties>
</file>