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media/image18.jpg" ContentType="image/png"/>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handoutMasterIdLst>
    <p:handoutMasterId r:id="rId27"/>
  </p:handoutMasterIdLst>
  <p:sldIdLst>
    <p:sldId id="435" r:id="rId2"/>
    <p:sldId id="256" r:id="rId3"/>
    <p:sldId id="257" r:id="rId4"/>
    <p:sldId id="263" r:id="rId5"/>
    <p:sldId id="258" r:id="rId6"/>
    <p:sldId id="403" r:id="rId7"/>
    <p:sldId id="383" r:id="rId8"/>
    <p:sldId id="426" r:id="rId9"/>
    <p:sldId id="427" r:id="rId10"/>
    <p:sldId id="428" r:id="rId11"/>
    <p:sldId id="429" r:id="rId12"/>
    <p:sldId id="397" r:id="rId13"/>
    <p:sldId id="259" r:id="rId14"/>
    <p:sldId id="281" r:id="rId15"/>
    <p:sldId id="430" r:id="rId16"/>
    <p:sldId id="431" r:id="rId17"/>
    <p:sldId id="432" r:id="rId18"/>
    <p:sldId id="260" r:id="rId19"/>
    <p:sldId id="433" r:id="rId20"/>
    <p:sldId id="434" r:id="rId21"/>
    <p:sldId id="261" r:id="rId22"/>
    <p:sldId id="364" r:id="rId23"/>
    <p:sldId id="425" r:id="rId24"/>
    <p:sldId id="262"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75B83"/>
    <a:srgbClr val="FF8682"/>
    <a:srgbClr val="316BC9"/>
    <a:srgbClr val="759CDE"/>
    <a:srgbClr val="E8EEF9"/>
    <a:srgbClr val="366EC9"/>
    <a:srgbClr val="4C80D4"/>
    <a:srgbClr val="5A9C93"/>
    <a:srgbClr val="CBE1DE"/>
    <a:srgbClr val="ED81A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501" autoAdjust="0"/>
    <p:restoredTop sz="90074" autoAdjust="0"/>
  </p:normalViewPr>
  <p:slideViewPr>
    <p:cSldViewPr>
      <p:cViewPr>
        <p:scale>
          <a:sx n="55" d="100"/>
          <a:sy n="55" d="100"/>
        </p:scale>
        <p:origin x="582" y="294"/>
      </p:cViewPr>
      <p:guideLst>
        <p:guide orient="horz" pos="2160"/>
        <p:guide pos="3840"/>
      </p:guideLst>
    </p:cSldViewPr>
  </p:slideViewPr>
  <p:notesTextViewPr>
    <p:cViewPr>
      <p:scale>
        <a:sx n="1" d="1"/>
        <a:sy n="1" d="1"/>
      </p:scale>
      <p:origin x="0" y="0"/>
    </p:cViewPr>
  </p:notesTextViewPr>
  <p:notesViewPr>
    <p:cSldViewPr showGuides="1">
      <p:cViewPr varScale="1">
        <p:scale>
          <a:sx n="80" d="100"/>
          <a:sy n="80" d="100"/>
        </p:scale>
        <p:origin x="4002" y="1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4567890-AB9D-4D35-B151-A06CCA5C5E5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7F02EFB-36EC-445D-9200-A80E6E0BBF1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3750CF6-4896-4A68-856C-319905ADE46F}" type="datetimeFigureOut">
              <a:rPr lang="en-US" smtClean="0"/>
              <a:t>12/26/2021</a:t>
            </a:fld>
            <a:endParaRPr lang="en-US"/>
          </a:p>
        </p:txBody>
      </p:sp>
      <p:sp>
        <p:nvSpPr>
          <p:cNvPr id="4" name="Footer Placeholder 3">
            <a:extLst>
              <a:ext uri="{FF2B5EF4-FFF2-40B4-BE49-F238E27FC236}">
                <a16:creationId xmlns:a16="http://schemas.microsoft.com/office/drawing/2014/main" id="{767D16CA-CEDF-4C24-A355-C69AD555810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9FEB6B4-4848-4498-BB26-9A1FED40D1B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93E22D6-CDE8-415E-AF08-6181B3942E5E}" type="slidenum">
              <a:rPr lang="en-US" smtClean="0"/>
              <a:t>‹#›</a:t>
            </a:fld>
            <a:endParaRPr lang="en-US"/>
          </a:p>
        </p:txBody>
      </p:sp>
    </p:spTree>
    <p:extLst>
      <p:ext uri="{BB962C8B-B14F-4D97-AF65-F5344CB8AC3E}">
        <p14:creationId xmlns:p14="http://schemas.microsoft.com/office/powerpoint/2010/main" val="38306871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74765E-3A23-424C-9D1B-91196D7ABE34}" type="datetimeFigureOut">
              <a:rPr lang="en-US" smtClean="0"/>
              <a:t>12/26/2021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E78A2E-6084-495B-B7F9-EA8B207CE956}" type="slidenum">
              <a:rPr lang="en-US" smtClean="0"/>
              <a:t>‹#›</a:t>
            </a:fld>
            <a:endParaRPr lang="en-US"/>
          </a:p>
        </p:txBody>
      </p:sp>
    </p:spTree>
    <p:extLst>
      <p:ext uri="{BB962C8B-B14F-4D97-AF65-F5344CB8AC3E}">
        <p14:creationId xmlns:p14="http://schemas.microsoft.com/office/powerpoint/2010/main" val="9447370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vi-VN" sz="1800">
                <a:solidFill>
                  <a:srgbClr val="000000"/>
                </a:solidFill>
                <a:effectLst/>
                <a:latin typeface="Times New Roman" panose="02020603050405020304" pitchFamily="18" charset="0"/>
                <a:ea typeface="Times New Roman" panose="02020603050405020304" pitchFamily="18" charset="0"/>
              </a:rPr>
              <a:t>Tranh 1: anh trai và em gái chơi trò kéo xe; </a:t>
            </a:r>
            <a:endParaRPr lang="en-US" sz="18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vi-VN" sz="1800">
                <a:solidFill>
                  <a:srgbClr val="000000"/>
                </a:solidFill>
                <a:effectLst/>
                <a:latin typeface="Times New Roman" panose="02020603050405020304" pitchFamily="18" charset="0"/>
                <a:ea typeface="Times New Roman" panose="02020603050405020304" pitchFamily="18" charset="0"/>
              </a:rPr>
              <a:t>Tranh 2: hai anh em chơi đá bóng; </a:t>
            </a:r>
            <a:endParaRPr lang="en-US" sz="18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vi-VN" sz="1800">
                <a:solidFill>
                  <a:srgbClr val="000000"/>
                </a:solidFill>
                <a:effectLst/>
                <a:latin typeface="Times New Roman" panose="02020603050405020304" pitchFamily="18" charset="0"/>
                <a:ea typeface="Times New Roman" panose="02020603050405020304" pitchFamily="18" charset="0"/>
              </a:rPr>
              <a:t>Tranh 3: hai chị em chơi búp bê</a:t>
            </a:r>
            <a:r>
              <a:rPr lang="en-US" sz="1800">
                <a:solidFill>
                  <a:srgbClr val="000000"/>
                </a:solidFill>
                <a:effectLst/>
                <a:latin typeface="Times New Roman" panose="02020603050405020304" pitchFamily="18" charset="0"/>
                <a:ea typeface="Times New Roman" panose="02020603050405020304" pitchFamily="18" charset="0"/>
              </a:rPr>
              <a:t>.</a:t>
            </a:r>
          </a:p>
          <a:p>
            <a:pPr marL="0" marR="0">
              <a:spcBef>
                <a:spcPts val="0"/>
              </a:spcBef>
              <a:spcAft>
                <a:spcPts val="0"/>
              </a:spcAft>
            </a:pPr>
            <a:r>
              <a:rPr lang="vi-VN" sz="1800">
                <a:solidFill>
                  <a:srgbClr val="000000"/>
                </a:solidFill>
                <a:effectLst/>
                <a:latin typeface="Times New Roman" panose="02020603050405020304" pitchFamily="18" charset="0"/>
                <a:ea typeface="Times New Roman" panose="02020603050405020304" pitchFamily="18" charset="0"/>
              </a:rPr>
              <a:t>Tất cả mọi người đều rất vui vẻ</a:t>
            </a:r>
            <a:r>
              <a:rPr lang="en-US" sz="1800">
                <a:solidFill>
                  <a:srgbClr val="000000"/>
                </a:solidFill>
                <a:effectLst/>
                <a:latin typeface="Times New Roman" panose="02020603050405020304" pitchFamily="18" charset="0"/>
                <a:ea typeface="Times New Roman" panose="02020603050405020304" pitchFamily="18" charset="0"/>
              </a:rPr>
              <a:t>.</a:t>
            </a:r>
            <a:endParaRPr lang="en-US" sz="1800">
              <a:effectLst/>
              <a:latin typeface="Times New Roman" panose="02020603050405020304" pitchFamily="18" charset="0"/>
              <a:ea typeface="Times New Roman" panose="02020603050405020304" pitchFamily="18" charset="0"/>
            </a:endParaRPr>
          </a:p>
          <a:p>
            <a:pPr algn="just" latinLnBrk="0"/>
            <a:endParaRPr lang="vi-VN" b="0" i="0">
              <a:solidFill>
                <a:srgbClr val="333333"/>
              </a:solidFill>
              <a:effectLst/>
              <a:latin typeface="OpenSans"/>
            </a:endParaRPr>
          </a:p>
        </p:txBody>
      </p:sp>
      <p:sp>
        <p:nvSpPr>
          <p:cNvPr id="4" name="Slide Number Placeholder 3"/>
          <p:cNvSpPr>
            <a:spLocks noGrp="1"/>
          </p:cNvSpPr>
          <p:nvPr>
            <p:ph type="sldNum" sz="quarter" idx="5"/>
          </p:nvPr>
        </p:nvSpPr>
        <p:spPr/>
        <p:txBody>
          <a:bodyPr/>
          <a:lstStyle/>
          <a:p>
            <a:fld id="{08E78A2E-6084-495B-B7F9-EA8B207CE956}" type="slidenum">
              <a:rPr lang="en-US" smtClean="0"/>
              <a:t>4</a:t>
            </a:fld>
            <a:endParaRPr lang="en-US"/>
          </a:p>
        </p:txBody>
      </p:sp>
    </p:spTree>
    <p:extLst>
      <p:ext uri="{BB962C8B-B14F-4D97-AF65-F5344CB8AC3E}">
        <p14:creationId xmlns:p14="http://schemas.microsoft.com/office/powerpoint/2010/main" val="15513122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Hai anh em đang vừa chạy vừa giơ chiếc chong chóng ra trước để chong chóng quay, trong khung cảnh sân nhà rộng rãi. Hai anh em đang cười rất tươi, có lẽ rất vui.</a:t>
            </a:r>
            <a:endParaRPr lang="en-US"/>
          </a:p>
        </p:txBody>
      </p:sp>
      <p:sp>
        <p:nvSpPr>
          <p:cNvPr id="4" name="Slide Number Placeholder 3"/>
          <p:cNvSpPr>
            <a:spLocks noGrp="1"/>
          </p:cNvSpPr>
          <p:nvPr>
            <p:ph type="sldNum" sz="quarter" idx="5"/>
          </p:nvPr>
        </p:nvSpPr>
        <p:spPr/>
        <p:txBody>
          <a:bodyPr/>
          <a:lstStyle/>
          <a:p>
            <a:fld id="{08E78A2E-6084-495B-B7F9-EA8B207CE956}" type="slidenum">
              <a:rPr lang="en-US" smtClean="0"/>
              <a:t>6</a:t>
            </a:fld>
            <a:endParaRPr lang="en-US"/>
          </a:p>
        </p:txBody>
      </p:sp>
    </p:spTree>
    <p:extLst>
      <p:ext uri="{BB962C8B-B14F-4D97-AF65-F5344CB8AC3E}">
        <p14:creationId xmlns:p14="http://schemas.microsoft.com/office/powerpoint/2010/main" val="1962327323"/>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7.png"/><Relationship Id="rId11" Type="http://schemas.openxmlformats.org/officeDocument/2006/relationships/image" Target="../media/image13.png"/><Relationship Id="rId5" Type="http://schemas.openxmlformats.org/officeDocument/2006/relationships/image" Target="../media/image6.png"/><Relationship Id="rId10" Type="http://schemas.openxmlformats.org/officeDocument/2006/relationships/image" Target="../media/image15.png"/><Relationship Id="rId4" Type="http://schemas.openxmlformats.org/officeDocument/2006/relationships/image" Target="../media/image5.png"/><Relationship Id="rId9" Type="http://schemas.openxmlformats.org/officeDocument/2006/relationships/image" Target="../media/image10.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1.xml"/><Relationship Id="rId5" Type="http://schemas.openxmlformats.org/officeDocument/2006/relationships/image" Target="../media/image17.png"/><Relationship Id="rId4" Type="http://schemas.openxmlformats.org/officeDocument/2006/relationships/image" Target="../media/image1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alphaModFix amt="9000"/>
            <a:lum/>
          </a:blip>
          <a:srcRect/>
          <a:tile tx="0" ty="0" sx="100000" sy="100000" flip="none" algn="tl"/>
        </a:blipFill>
        <a:effectLst/>
      </p:bgPr>
    </p:bg>
    <p:spTree>
      <p:nvGrpSpPr>
        <p:cNvPr id="1" name=""/>
        <p:cNvGrpSpPr/>
        <p:nvPr/>
      </p:nvGrpSpPr>
      <p:grpSpPr>
        <a:xfrm>
          <a:off x="0" y="0"/>
          <a:ext cx="0" cy="0"/>
          <a:chOff x="0" y="0"/>
          <a:chExt cx="0" cy="0"/>
        </a:xfrm>
      </p:grpSpPr>
      <p:pic>
        <p:nvPicPr>
          <p:cNvPr id="10" name="33">
            <a:extLst>
              <a:ext uri="{FF2B5EF4-FFF2-40B4-BE49-F238E27FC236}">
                <a16:creationId xmlns:a16="http://schemas.microsoft.com/office/drawing/2014/main" id="{0A15BDF3-79C9-4D91-956B-6F36EF1FD47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16416"/>
          <a:stretch/>
        </p:blipFill>
        <p:spPr>
          <a:xfrm rot="5400000">
            <a:off x="2663422" y="-2663423"/>
            <a:ext cx="6865153" cy="12192001"/>
          </a:xfrm>
          <a:prstGeom prst="rect">
            <a:avLst/>
          </a:prstGeom>
        </p:spPr>
      </p:pic>
      <p:pic>
        <p:nvPicPr>
          <p:cNvPr id="2" name="Picture 1">
            <a:extLst>
              <a:ext uri="{FF2B5EF4-FFF2-40B4-BE49-F238E27FC236}">
                <a16:creationId xmlns:a16="http://schemas.microsoft.com/office/drawing/2014/main" id="{EDFF0673-76BF-499B-B155-7F07B6F98C24}"/>
              </a:ext>
            </a:extLst>
          </p:cNvPr>
          <p:cNvPicPr>
            <a:picLocks noChangeAspect="1"/>
          </p:cNvPicPr>
          <p:nvPr userDrawn="1"/>
        </p:nvPicPr>
        <p:blipFill>
          <a:blip r:embed="rId4"/>
          <a:stretch>
            <a:fillRect/>
          </a:stretch>
        </p:blipFill>
        <p:spPr>
          <a:xfrm>
            <a:off x="-43032" y="-17321"/>
            <a:ext cx="12311231" cy="1535333"/>
          </a:xfrm>
          <a:prstGeom prst="rect">
            <a:avLst/>
          </a:prstGeom>
        </p:spPr>
      </p:pic>
      <p:pic>
        <p:nvPicPr>
          <p:cNvPr id="3" name="Picture 2">
            <a:extLst>
              <a:ext uri="{FF2B5EF4-FFF2-40B4-BE49-F238E27FC236}">
                <a16:creationId xmlns:a16="http://schemas.microsoft.com/office/drawing/2014/main" id="{048A40D0-AB09-467F-877C-E3BBBC1EF3E0}"/>
              </a:ext>
            </a:extLst>
          </p:cNvPr>
          <p:cNvPicPr>
            <a:picLocks noChangeAspect="1"/>
          </p:cNvPicPr>
          <p:nvPr userDrawn="1"/>
        </p:nvPicPr>
        <p:blipFill>
          <a:blip r:embed="rId5"/>
          <a:stretch>
            <a:fillRect/>
          </a:stretch>
        </p:blipFill>
        <p:spPr>
          <a:xfrm>
            <a:off x="973602" y="1203745"/>
            <a:ext cx="902286" cy="719390"/>
          </a:xfrm>
          <a:prstGeom prst="rect">
            <a:avLst/>
          </a:prstGeom>
        </p:spPr>
      </p:pic>
      <p:pic>
        <p:nvPicPr>
          <p:cNvPr id="4" name="Picture 3">
            <a:extLst>
              <a:ext uri="{FF2B5EF4-FFF2-40B4-BE49-F238E27FC236}">
                <a16:creationId xmlns:a16="http://schemas.microsoft.com/office/drawing/2014/main" id="{81E935F0-B0B8-4AD6-9F81-3A1AD3113462}"/>
              </a:ext>
            </a:extLst>
          </p:cNvPr>
          <p:cNvPicPr>
            <a:picLocks noChangeAspect="1"/>
          </p:cNvPicPr>
          <p:nvPr userDrawn="1"/>
        </p:nvPicPr>
        <p:blipFill>
          <a:blip r:embed="rId5"/>
          <a:stretch>
            <a:fillRect/>
          </a:stretch>
        </p:blipFill>
        <p:spPr>
          <a:xfrm>
            <a:off x="10915565" y="1756325"/>
            <a:ext cx="902286" cy="719390"/>
          </a:xfrm>
          <a:prstGeom prst="rect">
            <a:avLst/>
          </a:prstGeom>
        </p:spPr>
      </p:pic>
      <p:pic>
        <p:nvPicPr>
          <p:cNvPr id="5" name="Picture 4">
            <a:extLst>
              <a:ext uri="{FF2B5EF4-FFF2-40B4-BE49-F238E27FC236}">
                <a16:creationId xmlns:a16="http://schemas.microsoft.com/office/drawing/2014/main" id="{89478233-B9E8-4BEA-9960-171798E049BC}"/>
              </a:ext>
            </a:extLst>
          </p:cNvPr>
          <p:cNvPicPr>
            <a:picLocks noChangeAspect="1"/>
          </p:cNvPicPr>
          <p:nvPr userDrawn="1"/>
        </p:nvPicPr>
        <p:blipFill>
          <a:blip r:embed="rId6"/>
          <a:stretch>
            <a:fillRect/>
          </a:stretch>
        </p:blipFill>
        <p:spPr>
          <a:xfrm>
            <a:off x="9266278" y="1799760"/>
            <a:ext cx="1085182" cy="902286"/>
          </a:xfrm>
          <a:prstGeom prst="rect">
            <a:avLst/>
          </a:prstGeom>
        </p:spPr>
      </p:pic>
      <p:pic>
        <p:nvPicPr>
          <p:cNvPr id="6" name="Picture 5">
            <a:extLst>
              <a:ext uri="{FF2B5EF4-FFF2-40B4-BE49-F238E27FC236}">
                <a16:creationId xmlns:a16="http://schemas.microsoft.com/office/drawing/2014/main" id="{E865DABF-8494-4A65-ACEC-847305323725}"/>
              </a:ext>
            </a:extLst>
          </p:cNvPr>
          <p:cNvPicPr>
            <a:picLocks noChangeAspect="1"/>
          </p:cNvPicPr>
          <p:nvPr userDrawn="1"/>
        </p:nvPicPr>
        <p:blipFill>
          <a:blip r:embed="rId7"/>
          <a:stretch>
            <a:fillRect/>
          </a:stretch>
        </p:blipFill>
        <p:spPr>
          <a:xfrm>
            <a:off x="337676" y="1730005"/>
            <a:ext cx="2730193" cy="902286"/>
          </a:xfrm>
          <a:prstGeom prst="rect">
            <a:avLst/>
          </a:prstGeom>
        </p:spPr>
      </p:pic>
      <p:pic>
        <p:nvPicPr>
          <p:cNvPr id="7" name="Picture 6">
            <a:extLst>
              <a:ext uri="{FF2B5EF4-FFF2-40B4-BE49-F238E27FC236}">
                <a16:creationId xmlns:a16="http://schemas.microsoft.com/office/drawing/2014/main" id="{D2BFAA88-C854-404C-9769-A80BB2D8B122}"/>
              </a:ext>
            </a:extLst>
          </p:cNvPr>
          <p:cNvPicPr>
            <a:picLocks noChangeAspect="1"/>
          </p:cNvPicPr>
          <p:nvPr userDrawn="1"/>
        </p:nvPicPr>
        <p:blipFill>
          <a:blip r:embed="rId8"/>
          <a:stretch>
            <a:fillRect/>
          </a:stretch>
        </p:blipFill>
        <p:spPr>
          <a:xfrm>
            <a:off x="4063575" y="5327877"/>
            <a:ext cx="579170" cy="621846"/>
          </a:xfrm>
          <a:prstGeom prst="rect">
            <a:avLst/>
          </a:prstGeom>
        </p:spPr>
      </p:pic>
      <p:pic>
        <p:nvPicPr>
          <p:cNvPr id="8" name="Picture 7">
            <a:extLst>
              <a:ext uri="{FF2B5EF4-FFF2-40B4-BE49-F238E27FC236}">
                <a16:creationId xmlns:a16="http://schemas.microsoft.com/office/drawing/2014/main" id="{ECB33999-25AF-49D5-B1C8-C1A6C854DC78}"/>
              </a:ext>
            </a:extLst>
          </p:cNvPr>
          <p:cNvPicPr>
            <a:picLocks noChangeAspect="1"/>
          </p:cNvPicPr>
          <p:nvPr userDrawn="1"/>
        </p:nvPicPr>
        <p:blipFill>
          <a:blip r:embed="rId9"/>
          <a:stretch>
            <a:fillRect/>
          </a:stretch>
        </p:blipFill>
        <p:spPr>
          <a:xfrm>
            <a:off x="3050231" y="5255917"/>
            <a:ext cx="1122466" cy="1000174"/>
          </a:xfrm>
          <a:prstGeom prst="rect">
            <a:avLst/>
          </a:prstGeom>
        </p:spPr>
      </p:pic>
      <p:pic>
        <p:nvPicPr>
          <p:cNvPr id="48" name="Picture 47">
            <a:extLst>
              <a:ext uri="{FF2B5EF4-FFF2-40B4-BE49-F238E27FC236}">
                <a16:creationId xmlns:a16="http://schemas.microsoft.com/office/drawing/2014/main" id="{BCDAFC69-EB06-40DB-AA5E-70C307A2DAD7}"/>
              </a:ext>
            </a:extLst>
          </p:cNvPr>
          <p:cNvPicPr>
            <a:picLocks noChangeAspect="1"/>
          </p:cNvPicPr>
          <p:nvPr userDrawn="1"/>
        </p:nvPicPr>
        <p:blipFill>
          <a:blip r:embed="rId10"/>
          <a:stretch>
            <a:fillRect/>
          </a:stretch>
        </p:blipFill>
        <p:spPr>
          <a:xfrm>
            <a:off x="6062597" y="4663072"/>
            <a:ext cx="6129402" cy="2330314"/>
          </a:xfrm>
          <a:prstGeom prst="rect">
            <a:avLst/>
          </a:prstGeom>
        </p:spPr>
      </p:pic>
      <p:pic>
        <p:nvPicPr>
          <p:cNvPr id="50" name="7">
            <a:extLst>
              <a:ext uri="{FF2B5EF4-FFF2-40B4-BE49-F238E27FC236}">
                <a16:creationId xmlns:a16="http://schemas.microsoft.com/office/drawing/2014/main" id="{6DEEE3AE-737F-4832-B0AC-77584337667B}"/>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flipH="1">
            <a:off x="83006" y="4411107"/>
            <a:ext cx="2279193" cy="2459249"/>
          </a:xfrm>
          <a:prstGeom prst="rect">
            <a:avLst/>
          </a:prstGeom>
        </p:spPr>
      </p:pic>
      <p:pic>
        <p:nvPicPr>
          <p:cNvPr id="47" name="Picture 46">
            <a:extLst>
              <a:ext uri="{FF2B5EF4-FFF2-40B4-BE49-F238E27FC236}">
                <a16:creationId xmlns:a16="http://schemas.microsoft.com/office/drawing/2014/main" id="{79EE0810-4F51-4D79-BD41-AAD07BE2CA75}"/>
              </a:ext>
            </a:extLst>
          </p:cNvPr>
          <p:cNvPicPr>
            <a:picLocks noChangeAspect="1"/>
          </p:cNvPicPr>
          <p:nvPr userDrawn="1"/>
        </p:nvPicPr>
        <p:blipFill>
          <a:blip r:embed="rId12"/>
          <a:stretch>
            <a:fillRect/>
          </a:stretch>
        </p:blipFill>
        <p:spPr>
          <a:xfrm>
            <a:off x="10298835" y="3830776"/>
            <a:ext cx="1725842" cy="1808024"/>
          </a:xfrm>
          <a:prstGeom prst="rect">
            <a:avLst/>
          </a:prstGeom>
        </p:spPr>
      </p:pic>
    </p:spTree>
    <p:extLst>
      <p:ext uri="{BB962C8B-B14F-4D97-AF65-F5344CB8AC3E}">
        <p14:creationId xmlns:p14="http://schemas.microsoft.com/office/powerpoint/2010/main" val="39937569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9A7B72F-5362-4E31-BB79-4A0418010C3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CB29E1F-ABE9-4306-97B6-BC71FA91D5F2}"/>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0116F6-698F-4CE9-B750-782B1637AA20}"/>
              </a:ext>
            </a:extLst>
          </p:cNvPr>
          <p:cNvSpPr>
            <a:spLocks noGrp="1"/>
          </p:cNvSpPr>
          <p:nvPr>
            <p:ph type="dt" sz="half" idx="10"/>
          </p:nvPr>
        </p:nvSpPr>
        <p:spPr>
          <a:xfrm>
            <a:off x="838200" y="6356350"/>
            <a:ext cx="2743200" cy="365125"/>
          </a:xfrm>
          <a:prstGeom prst="rect">
            <a:avLst/>
          </a:prstGeom>
        </p:spPr>
        <p:txBody>
          <a:bodyPr/>
          <a:lstStyle/>
          <a:p>
            <a:fld id="{667F7918-7739-404A-AC78-F57EA23E495A}" type="datetimeFigureOut">
              <a:rPr lang="en-US" smtClean="0"/>
              <a:t>12/26/2021</a:t>
            </a:fld>
            <a:endParaRPr lang="en-US"/>
          </a:p>
        </p:txBody>
      </p:sp>
      <p:sp>
        <p:nvSpPr>
          <p:cNvPr id="5" name="Footer Placeholder 4">
            <a:extLst>
              <a:ext uri="{FF2B5EF4-FFF2-40B4-BE49-F238E27FC236}">
                <a16:creationId xmlns:a16="http://schemas.microsoft.com/office/drawing/2014/main" id="{5458FCED-E539-4660-971D-EFFE9E9BE61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25DC38D-F527-4CCD-B2B6-5EE073607D09}"/>
              </a:ext>
            </a:extLst>
          </p:cNvPr>
          <p:cNvSpPr>
            <a:spLocks noGrp="1"/>
          </p:cNvSpPr>
          <p:nvPr>
            <p:ph type="sldNum" sz="quarter" idx="12"/>
          </p:nvPr>
        </p:nvSpPr>
        <p:spPr>
          <a:xfrm>
            <a:off x="8610600" y="6356350"/>
            <a:ext cx="2743200" cy="365125"/>
          </a:xfrm>
          <a:prstGeom prst="rect">
            <a:avLst/>
          </a:prstGeom>
        </p:spPr>
        <p:txBody>
          <a:bodyPr/>
          <a:lstStyle/>
          <a:p>
            <a:fld id="{92E92474-8049-44B0-B157-5BB634F04611}" type="slidenum">
              <a:rPr lang="en-US" smtClean="0"/>
              <a:t>‹#›</a:t>
            </a:fld>
            <a:endParaRPr lang="en-US"/>
          </a:p>
        </p:txBody>
      </p:sp>
    </p:spTree>
    <p:extLst>
      <p:ext uri="{BB962C8B-B14F-4D97-AF65-F5344CB8AC3E}">
        <p14:creationId xmlns:p14="http://schemas.microsoft.com/office/powerpoint/2010/main" val="35336159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75149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5983328-5D9C-4CDA-A4B0-8F0932BA2C1A}" type="datetimeFigureOut">
              <a:rPr lang="en-US" smtClean="0"/>
              <a:t>12/26/2021</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4015382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alphaModFix amt="30000"/>
            <a:lum/>
          </a:blip>
          <a:srcRect/>
          <a:stretch>
            <a:fillRect/>
          </a:stretch>
        </a:blipFill>
        <a:effectLst/>
      </p:bgPr>
    </p:bg>
    <p:spTree>
      <p:nvGrpSpPr>
        <p:cNvPr id="1" name=""/>
        <p:cNvGrpSpPr/>
        <p:nvPr/>
      </p:nvGrpSpPr>
      <p:grpSpPr>
        <a:xfrm>
          <a:off x="0" y="0"/>
          <a:ext cx="0" cy="0"/>
          <a:chOff x="0" y="0"/>
          <a:chExt cx="0" cy="0"/>
        </a:xfrm>
      </p:grpSpPr>
      <p:pic>
        <p:nvPicPr>
          <p:cNvPr id="45" name="33">
            <a:extLst>
              <a:ext uri="{FF2B5EF4-FFF2-40B4-BE49-F238E27FC236}">
                <a16:creationId xmlns:a16="http://schemas.microsoft.com/office/drawing/2014/main" id="{D61C4FCD-2A9E-4EDF-ABAF-4A3B18712C3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16416"/>
          <a:stretch/>
        </p:blipFill>
        <p:spPr>
          <a:xfrm rot="5400000">
            <a:off x="2663422" y="-2663423"/>
            <a:ext cx="6865153" cy="12192001"/>
          </a:xfrm>
          <a:prstGeom prst="rect">
            <a:avLst/>
          </a:prstGeom>
        </p:spPr>
      </p:pic>
      <p:pic>
        <p:nvPicPr>
          <p:cNvPr id="33" name="Picture 32">
            <a:extLst>
              <a:ext uri="{FF2B5EF4-FFF2-40B4-BE49-F238E27FC236}">
                <a16:creationId xmlns:a16="http://schemas.microsoft.com/office/drawing/2014/main" id="{2F069A8F-3759-499C-946B-63524B7D65DE}"/>
              </a:ext>
            </a:extLst>
          </p:cNvPr>
          <p:cNvPicPr>
            <a:picLocks noChangeAspect="1"/>
          </p:cNvPicPr>
          <p:nvPr userDrawn="1"/>
        </p:nvPicPr>
        <p:blipFill>
          <a:blip r:embed="rId4"/>
          <a:stretch>
            <a:fillRect/>
          </a:stretch>
        </p:blipFill>
        <p:spPr>
          <a:xfrm>
            <a:off x="-43032" y="-17321"/>
            <a:ext cx="12311231" cy="1535333"/>
          </a:xfrm>
          <a:prstGeom prst="rect">
            <a:avLst/>
          </a:prstGeom>
        </p:spPr>
      </p:pic>
      <p:pic>
        <p:nvPicPr>
          <p:cNvPr id="34" name="Picture 33">
            <a:extLst>
              <a:ext uri="{FF2B5EF4-FFF2-40B4-BE49-F238E27FC236}">
                <a16:creationId xmlns:a16="http://schemas.microsoft.com/office/drawing/2014/main" id="{EADA2A7E-4FB5-445D-AB76-23556C81E23D}"/>
              </a:ext>
            </a:extLst>
          </p:cNvPr>
          <p:cNvPicPr>
            <a:picLocks noChangeAspect="1"/>
          </p:cNvPicPr>
          <p:nvPr userDrawn="1"/>
        </p:nvPicPr>
        <p:blipFill>
          <a:blip r:embed="rId5"/>
          <a:stretch>
            <a:fillRect/>
          </a:stretch>
        </p:blipFill>
        <p:spPr>
          <a:xfrm>
            <a:off x="1183277" y="1390483"/>
            <a:ext cx="902286" cy="719390"/>
          </a:xfrm>
          <a:prstGeom prst="rect">
            <a:avLst/>
          </a:prstGeom>
        </p:spPr>
      </p:pic>
      <p:pic>
        <p:nvPicPr>
          <p:cNvPr id="35" name="Picture 34">
            <a:extLst>
              <a:ext uri="{FF2B5EF4-FFF2-40B4-BE49-F238E27FC236}">
                <a16:creationId xmlns:a16="http://schemas.microsoft.com/office/drawing/2014/main" id="{541ED44E-4DE9-4022-89B3-67754346614C}"/>
              </a:ext>
            </a:extLst>
          </p:cNvPr>
          <p:cNvPicPr>
            <a:picLocks noChangeAspect="1"/>
          </p:cNvPicPr>
          <p:nvPr userDrawn="1"/>
        </p:nvPicPr>
        <p:blipFill>
          <a:blip r:embed="rId5"/>
          <a:stretch>
            <a:fillRect/>
          </a:stretch>
        </p:blipFill>
        <p:spPr>
          <a:xfrm>
            <a:off x="10915565" y="1756325"/>
            <a:ext cx="902286" cy="719390"/>
          </a:xfrm>
          <a:prstGeom prst="rect">
            <a:avLst/>
          </a:prstGeom>
        </p:spPr>
      </p:pic>
      <p:pic>
        <p:nvPicPr>
          <p:cNvPr id="36" name="Picture 35">
            <a:extLst>
              <a:ext uri="{FF2B5EF4-FFF2-40B4-BE49-F238E27FC236}">
                <a16:creationId xmlns:a16="http://schemas.microsoft.com/office/drawing/2014/main" id="{1A8CF631-C482-44CB-92AF-7D9923D46671}"/>
              </a:ext>
            </a:extLst>
          </p:cNvPr>
          <p:cNvPicPr>
            <a:picLocks noChangeAspect="1"/>
          </p:cNvPicPr>
          <p:nvPr userDrawn="1"/>
        </p:nvPicPr>
        <p:blipFill>
          <a:blip r:embed="rId6"/>
          <a:stretch>
            <a:fillRect/>
          </a:stretch>
        </p:blipFill>
        <p:spPr>
          <a:xfrm>
            <a:off x="8124841" y="1964467"/>
            <a:ext cx="1085182" cy="902286"/>
          </a:xfrm>
          <a:prstGeom prst="rect">
            <a:avLst/>
          </a:prstGeom>
        </p:spPr>
      </p:pic>
      <p:pic>
        <p:nvPicPr>
          <p:cNvPr id="37" name="Picture 36">
            <a:extLst>
              <a:ext uri="{FF2B5EF4-FFF2-40B4-BE49-F238E27FC236}">
                <a16:creationId xmlns:a16="http://schemas.microsoft.com/office/drawing/2014/main" id="{14B9FE94-2AC3-4D0F-A7E1-DC26E311B208}"/>
              </a:ext>
            </a:extLst>
          </p:cNvPr>
          <p:cNvPicPr>
            <a:picLocks noChangeAspect="1"/>
          </p:cNvPicPr>
          <p:nvPr userDrawn="1"/>
        </p:nvPicPr>
        <p:blipFill>
          <a:blip r:embed="rId7">
            <a:duotone>
              <a:schemeClr val="bg2">
                <a:shade val="45000"/>
                <a:satMod val="135000"/>
              </a:schemeClr>
              <a:prstClr val="white"/>
            </a:duotone>
          </a:blip>
          <a:stretch>
            <a:fillRect/>
          </a:stretch>
        </p:blipFill>
        <p:spPr>
          <a:xfrm>
            <a:off x="2024008" y="842902"/>
            <a:ext cx="3669217" cy="1212619"/>
          </a:xfrm>
          <a:prstGeom prst="rect">
            <a:avLst/>
          </a:prstGeom>
        </p:spPr>
      </p:pic>
      <p:pic>
        <p:nvPicPr>
          <p:cNvPr id="38" name="Picture 37">
            <a:extLst>
              <a:ext uri="{FF2B5EF4-FFF2-40B4-BE49-F238E27FC236}">
                <a16:creationId xmlns:a16="http://schemas.microsoft.com/office/drawing/2014/main" id="{0C722039-8E2D-4E1B-AED2-16CA641F5718}"/>
              </a:ext>
            </a:extLst>
          </p:cNvPr>
          <p:cNvPicPr>
            <a:picLocks noChangeAspect="1"/>
          </p:cNvPicPr>
          <p:nvPr userDrawn="1"/>
        </p:nvPicPr>
        <p:blipFill>
          <a:blip r:embed="rId8"/>
          <a:stretch>
            <a:fillRect/>
          </a:stretch>
        </p:blipFill>
        <p:spPr>
          <a:xfrm>
            <a:off x="1772523" y="2336909"/>
            <a:ext cx="579170" cy="621846"/>
          </a:xfrm>
          <a:prstGeom prst="rect">
            <a:avLst/>
          </a:prstGeom>
        </p:spPr>
      </p:pic>
      <p:pic>
        <p:nvPicPr>
          <p:cNvPr id="39" name="Picture 38">
            <a:extLst>
              <a:ext uri="{FF2B5EF4-FFF2-40B4-BE49-F238E27FC236}">
                <a16:creationId xmlns:a16="http://schemas.microsoft.com/office/drawing/2014/main" id="{BE12B473-D28C-410A-8721-C351AEF8AAF4}"/>
              </a:ext>
            </a:extLst>
          </p:cNvPr>
          <p:cNvPicPr>
            <a:picLocks noChangeAspect="1"/>
          </p:cNvPicPr>
          <p:nvPr userDrawn="1"/>
        </p:nvPicPr>
        <p:blipFill>
          <a:blip r:embed="rId9"/>
          <a:stretch>
            <a:fillRect/>
          </a:stretch>
        </p:blipFill>
        <p:spPr>
          <a:xfrm>
            <a:off x="457200" y="2810139"/>
            <a:ext cx="1566808" cy="1396105"/>
          </a:xfrm>
          <a:prstGeom prst="rect">
            <a:avLst/>
          </a:prstGeom>
        </p:spPr>
      </p:pic>
      <p:pic>
        <p:nvPicPr>
          <p:cNvPr id="42" name="Picture 41">
            <a:extLst>
              <a:ext uri="{FF2B5EF4-FFF2-40B4-BE49-F238E27FC236}">
                <a16:creationId xmlns:a16="http://schemas.microsoft.com/office/drawing/2014/main" id="{CA421167-83A6-4F14-875D-F51DCE9D0001}"/>
              </a:ext>
            </a:extLst>
          </p:cNvPr>
          <p:cNvPicPr>
            <a:picLocks noChangeAspect="1"/>
          </p:cNvPicPr>
          <p:nvPr userDrawn="1"/>
        </p:nvPicPr>
        <p:blipFill>
          <a:blip r:embed="rId4"/>
          <a:stretch>
            <a:fillRect/>
          </a:stretch>
        </p:blipFill>
        <p:spPr>
          <a:xfrm flipV="1">
            <a:off x="-8966" y="5352536"/>
            <a:ext cx="12294199" cy="1535333"/>
          </a:xfrm>
          <a:prstGeom prst="rect">
            <a:avLst/>
          </a:prstGeom>
        </p:spPr>
      </p:pic>
      <p:pic>
        <p:nvPicPr>
          <p:cNvPr id="47" name="5">
            <a:extLst>
              <a:ext uri="{FF2B5EF4-FFF2-40B4-BE49-F238E27FC236}">
                <a16:creationId xmlns:a16="http://schemas.microsoft.com/office/drawing/2014/main" id="{CEC97590-F47C-47DB-AB63-40E878A11086}"/>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8639341" y="3304784"/>
            <a:ext cx="3514894" cy="3514894"/>
          </a:xfrm>
          <a:prstGeom prst="rect">
            <a:avLst/>
          </a:prstGeom>
        </p:spPr>
      </p:pic>
      <p:pic>
        <p:nvPicPr>
          <p:cNvPr id="40" name="Picture 39">
            <a:extLst>
              <a:ext uri="{FF2B5EF4-FFF2-40B4-BE49-F238E27FC236}">
                <a16:creationId xmlns:a16="http://schemas.microsoft.com/office/drawing/2014/main" id="{16543BE1-8AC9-40BC-B812-462FBC2180AB}"/>
              </a:ext>
            </a:extLst>
          </p:cNvPr>
          <p:cNvPicPr>
            <a:picLocks noChangeAspect="1"/>
          </p:cNvPicPr>
          <p:nvPr userDrawn="1"/>
        </p:nvPicPr>
        <p:blipFill>
          <a:blip r:embed="rId11"/>
          <a:stretch>
            <a:fillRect/>
          </a:stretch>
        </p:blipFill>
        <p:spPr>
          <a:xfrm>
            <a:off x="2002994" y="4564753"/>
            <a:ext cx="1920406" cy="2011854"/>
          </a:xfrm>
          <a:prstGeom prst="rect">
            <a:avLst/>
          </a:prstGeom>
        </p:spPr>
      </p:pic>
    </p:spTree>
    <p:extLst>
      <p:ext uri="{BB962C8B-B14F-4D97-AF65-F5344CB8AC3E}">
        <p14:creationId xmlns:p14="http://schemas.microsoft.com/office/powerpoint/2010/main" val="16519858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p:cTn id="7" dur="500" fill="hold"/>
                                        <p:tgtEl>
                                          <p:spTgt spid="47"/>
                                        </p:tgtEl>
                                        <p:attrNameLst>
                                          <p:attrName>ppt_w</p:attrName>
                                        </p:attrNameLst>
                                      </p:cBhvr>
                                      <p:tavLst>
                                        <p:tav tm="0">
                                          <p:val>
                                            <p:fltVal val="0"/>
                                          </p:val>
                                        </p:tav>
                                        <p:tav tm="100000">
                                          <p:val>
                                            <p:strVal val="#ppt_w"/>
                                          </p:val>
                                        </p:tav>
                                      </p:tavLst>
                                    </p:anim>
                                    <p:anim calcmode="lin" valueType="num">
                                      <p:cBhvr>
                                        <p:cTn id="8" dur="500" fill="hold"/>
                                        <p:tgtEl>
                                          <p:spTgt spid="47"/>
                                        </p:tgtEl>
                                        <p:attrNameLst>
                                          <p:attrName>ppt_h</p:attrName>
                                        </p:attrNameLst>
                                      </p:cBhvr>
                                      <p:tavLst>
                                        <p:tav tm="0">
                                          <p:val>
                                            <p:fltVal val="0"/>
                                          </p:val>
                                        </p:tav>
                                        <p:tav tm="100000">
                                          <p:val>
                                            <p:strVal val="#ppt_h"/>
                                          </p:val>
                                        </p:tav>
                                      </p:tavLst>
                                    </p:anim>
                                    <p:animEffect transition="in" filter="fade">
                                      <p:cBhvr>
                                        <p:cTn id="9"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alphaModFix amt="40000"/>
            <a:lum/>
          </a:blip>
          <a:srcRect/>
          <a:stretch>
            <a:fillRect/>
          </a:stretch>
        </a:blipFill>
        <a:effectLst/>
      </p:bgPr>
    </p:bg>
    <p:spTree>
      <p:nvGrpSpPr>
        <p:cNvPr id="1" name=""/>
        <p:cNvGrpSpPr/>
        <p:nvPr/>
      </p:nvGrpSpPr>
      <p:grpSpPr>
        <a:xfrm>
          <a:off x="0" y="0"/>
          <a:ext cx="0" cy="0"/>
          <a:chOff x="0" y="0"/>
          <a:chExt cx="0" cy="0"/>
        </a:xfrm>
      </p:grpSpPr>
      <p:pic>
        <p:nvPicPr>
          <p:cNvPr id="14" name="33">
            <a:extLst>
              <a:ext uri="{FF2B5EF4-FFF2-40B4-BE49-F238E27FC236}">
                <a16:creationId xmlns:a16="http://schemas.microsoft.com/office/drawing/2014/main" id="{87F79A1E-1107-4EF1-AF33-780C1C05DFB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16416"/>
          <a:stretch/>
        </p:blipFill>
        <p:spPr>
          <a:xfrm rot="5400000">
            <a:off x="2663422" y="-2663423"/>
            <a:ext cx="6865153" cy="12192001"/>
          </a:xfrm>
          <a:prstGeom prst="rect">
            <a:avLst/>
          </a:prstGeom>
        </p:spPr>
      </p:pic>
      <p:sp>
        <p:nvSpPr>
          <p:cNvPr id="4" name="Rectangle 3">
            <a:extLst>
              <a:ext uri="{FF2B5EF4-FFF2-40B4-BE49-F238E27FC236}">
                <a16:creationId xmlns:a16="http://schemas.microsoft.com/office/drawing/2014/main" id="{A077AEE2-606E-44A7-9E7E-FE4E29B31F60}"/>
              </a:ext>
            </a:extLst>
          </p:cNvPr>
          <p:cNvSpPr/>
          <p:nvPr userDrawn="1"/>
        </p:nvSpPr>
        <p:spPr>
          <a:xfrm>
            <a:off x="138402" y="125599"/>
            <a:ext cx="11915196" cy="6606802"/>
          </a:xfrm>
          <a:prstGeom prst="rect">
            <a:avLst/>
          </a:prstGeom>
          <a:solidFill>
            <a:schemeClr val="bg1">
              <a:alpha val="83000"/>
            </a:schemeClr>
          </a:solidFill>
          <a:ln w="28575">
            <a:solidFill>
              <a:srgbClr val="316BC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10">
            <a:extLst>
              <a:ext uri="{FF2B5EF4-FFF2-40B4-BE49-F238E27FC236}">
                <a16:creationId xmlns:a16="http://schemas.microsoft.com/office/drawing/2014/main" id="{A1BE1AD1-4E8C-423E-AED3-ECF988FF5A1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336287" y="288188"/>
            <a:ext cx="786511" cy="584398"/>
          </a:xfrm>
          <a:prstGeom prst="rect">
            <a:avLst/>
          </a:prstGeom>
        </p:spPr>
      </p:pic>
      <p:sp>
        <p:nvSpPr>
          <p:cNvPr id="10" name="13">
            <a:extLst>
              <a:ext uri="{FF2B5EF4-FFF2-40B4-BE49-F238E27FC236}">
                <a16:creationId xmlns:a16="http://schemas.microsoft.com/office/drawing/2014/main" id="{50DF92FD-3E09-4A96-96C1-3AE7065CD0BA}"/>
              </a:ext>
            </a:extLst>
          </p:cNvPr>
          <p:cNvSpPr/>
          <p:nvPr userDrawn="1"/>
        </p:nvSpPr>
        <p:spPr>
          <a:xfrm>
            <a:off x="11699730" y="1003885"/>
            <a:ext cx="268849" cy="232932"/>
          </a:xfrm>
          <a:custGeom>
            <a:avLst/>
            <a:gdLst>
              <a:gd name="connsiteX0" fmla="*/ 639965 w 1300668"/>
              <a:gd name="connsiteY0" fmla="*/ 295844 h 1024714"/>
              <a:gd name="connsiteX1" fmla="*/ 436765 w 1300668"/>
              <a:gd name="connsiteY1" fmla="*/ 29144 h 1024714"/>
              <a:gd name="connsiteX2" fmla="*/ 17665 w 1300668"/>
              <a:gd name="connsiteY2" fmla="*/ 143444 h 1024714"/>
              <a:gd name="connsiteX3" fmla="*/ 144665 w 1300668"/>
              <a:gd name="connsiteY3" fmla="*/ 511744 h 1024714"/>
              <a:gd name="connsiteX4" fmla="*/ 741565 w 1300668"/>
              <a:gd name="connsiteY4" fmla="*/ 1019744 h 1024714"/>
              <a:gd name="connsiteX5" fmla="*/ 1300365 w 1300668"/>
              <a:gd name="connsiteY5" fmla="*/ 181544 h 1024714"/>
              <a:gd name="connsiteX6" fmla="*/ 817765 w 1300668"/>
              <a:gd name="connsiteY6" fmla="*/ 3744 h 1024714"/>
              <a:gd name="connsiteX7" fmla="*/ 639965 w 1300668"/>
              <a:gd name="connsiteY7" fmla="*/ 295844 h 1024714"/>
              <a:gd name="connsiteX0" fmla="*/ 639965 w 1300768"/>
              <a:gd name="connsiteY0" fmla="*/ 272650 h 1001520"/>
              <a:gd name="connsiteX1" fmla="*/ 436765 w 1300768"/>
              <a:gd name="connsiteY1" fmla="*/ 5950 h 1001520"/>
              <a:gd name="connsiteX2" fmla="*/ 17665 w 1300768"/>
              <a:gd name="connsiteY2" fmla="*/ 120250 h 1001520"/>
              <a:gd name="connsiteX3" fmla="*/ 144665 w 1300768"/>
              <a:gd name="connsiteY3" fmla="*/ 488550 h 1001520"/>
              <a:gd name="connsiteX4" fmla="*/ 741565 w 1300768"/>
              <a:gd name="connsiteY4" fmla="*/ 996550 h 1001520"/>
              <a:gd name="connsiteX5" fmla="*/ 1300365 w 1300768"/>
              <a:gd name="connsiteY5" fmla="*/ 158350 h 1001520"/>
              <a:gd name="connsiteX6" fmla="*/ 916825 w 1300768"/>
              <a:gd name="connsiteY6" fmla="*/ 41510 h 1001520"/>
              <a:gd name="connsiteX7" fmla="*/ 639965 w 1300768"/>
              <a:gd name="connsiteY7" fmla="*/ 272650 h 1001520"/>
              <a:gd name="connsiteX0" fmla="*/ 639965 w 1255114"/>
              <a:gd name="connsiteY0" fmla="*/ 272650 h 999147"/>
              <a:gd name="connsiteX1" fmla="*/ 436765 w 1255114"/>
              <a:gd name="connsiteY1" fmla="*/ 5950 h 999147"/>
              <a:gd name="connsiteX2" fmla="*/ 17665 w 1255114"/>
              <a:gd name="connsiteY2" fmla="*/ 120250 h 999147"/>
              <a:gd name="connsiteX3" fmla="*/ 144665 w 1255114"/>
              <a:gd name="connsiteY3" fmla="*/ 488550 h 999147"/>
              <a:gd name="connsiteX4" fmla="*/ 741565 w 1255114"/>
              <a:gd name="connsiteY4" fmla="*/ 996550 h 999147"/>
              <a:gd name="connsiteX5" fmla="*/ 1254645 w 1255114"/>
              <a:gd name="connsiteY5" fmla="*/ 257410 h 999147"/>
              <a:gd name="connsiteX6" fmla="*/ 916825 w 1255114"/>
              <a:gd name="connsiteY6" fmla="*/ 41510 h 999147"/>
              <a:gd name="connsiteX7" fmla="*/ 639965 w 1255114"/>
              <a:gd name="connsiteY7" fmla="*/ 272650 h 999147"/>
              <a:gd name="connsiteX0" fmla="*/ 626545 w 1241694"/>
              <a:gd name="connsiteY0" fmla="*/ 274485 h 1006887"/>
              <a:gd name="connsiteX1" fmla="*/ 423345 w 1241694"/>
              <a:gd name="connsiteY1" fmla="*/ 7785 h 1006887"/>
              <a:gd name="connsiteX2" fmla="*/ 4245 w 1241694"/>
              <a:gd name="connsiteY2" fmla="*/ 122085 h 1006887"/>
              <a:gd name="connsiteX3" fmla="*/ 237925 w 1241694"/>
              <a:gd name="connsiteY3" fmla="*/ 627545 h 1006887"/>
              <a:gd name="connsiteX4" fmla="*/ 728145 w 1241694"/>
              <a:gd name="connsiteY4" fmla="*/ 998385 h 1006887"/>
              <a:gd name="connsiteX5" fmla="*/ 1241225 w 1241694"/>
              <a:gd name="connsiteY5" fmla="*/ 259245 h 1006887"/>
              <a:gd name="connsiteX6" fmla="*/ 903405 w 1241694"/>
              <a:gd name="connsiteY6" fmla="*/ 43345 h 1006887"/>
              <a:gd name="connsiteX7" fmla="*/ 626545 w 1241694"/>
              <a:gd name="connsiteY7" fmla="*/ 274485 h 1006887"/>
              <a:gd name="connsiteX0" fmla="*/ 538375 w 1153524"/>
              <a:gd name="connsiteY0" fmla="*/ 268848 h 1001039"/>
              <a:gd name="connsiteX1" fmla="*/ 335175 w 1153524"/>
              <a:gd name="connsiteY1" fmla="*/ 2148 h 1001039"/>
              <a:gd name="connsiteX2" fmla="*/ 7515 w 1153524"/>
              <a:gd name="connsiteY2" fmla="*/ 169788 h 1001039"/>
              <a:gd name="connsiteX3" fmla="*/ 149755 w 1153524"/>
              <a:gd name="connsiteY3" fmla="*/ 621908 h 1001039"/>
              <a:gd name="connsiteX4" fmla="*/ 639975 w 1153524"/>
              <a:gd name="connsiteY4" fmla="*/ 992748 h 1001039"/>
              <a:gd name="connsiteX5" fmla="*/ 1153055 w 1153524"/>
              <a:gd name="connsiteY5" fmla="*/ 253608 h 1001039"/>
              <a:gd name="connsiteX6" fmla="*/ 815235 w 1153524"/>
              <a:gd name="connsiteY6" fmla="*/ 37708 h 1001039"/>
              <a:gd name="connsiteX7" fmla="*/ 538375 w 1153524"/>
              <a:gd name="connsiteY7" fmla="*/ 268848 h 1001039"/>
              <a:gd name="connsiteX0" fmla="*/ 536664 w 1151813"/>
              <a:gd name="connsiteY0" fmla="*/ 231233 h 963424"/>
              <a:gd name="connsiteX1" fmla="*/ 302984 w 1151813"/>
              <a:gd name="connsiteY1" fmla="*/ 17873 h 963424"/>
              <a:gd name="connsiteX2" fmla="*/ 5804 w 1151813"/>
              <a:gd name="connsiteY2" fmla="*/ 132173 h 963424"/>
              <a:gd name="connsiteX3" fmla="*/ 148044 w 1151813"/>
              <a:gd name="connsiteY3" fmla="*/ 584293 h 963424"/>
              <a:gd name="connsiteX4" fmla="*/ 638264 w 1151813"/>
              <a:gd name="connsiteY4" fmla="*/ 955133 h 963424"/>
              <a:gd name="connsiteX5" fmla="*/ 1151344 w 1151813"/>
              <a:gd name="connsiteY5" fmla="*/ 215993 h 963424"/>
              <a:gd name="connsiteX6" fmla="*/ 813524 w 1151813"/>
              <a:gd name="connsiteY6" fmla="*/ 93 h 963424"/>
              <a:gd name="connsiteX7" fmla="*/ 536664 w 1151813"/>
              <a:gd name="connsiteY7" fmla="*/ 231233 h 963424"/>
              <a:gd name="connsiteX0" fmla="*/ 574764 w 1151802"/>
              <a:gd name="connsiteY0" fmla="*/ 254501 h 963832"/>
              <a:gd name="connsiteX1" fmla="*/ 302984 w 1151802"/>
              <a:gd name="connsiteY1" fmla="*/ 18281 h 963832"/>
              <a:gd name="connsiteX2" fmla="*/ 5804 w 1151802"/>
              <a:gd name="connsiteY2" fmla="*/ 132581 h 963832"/>
              <a:gd name="connsiteX3" fmla="*/ 148044 w 1151802"/>
              <a:gd name="connsiteY3" fmla="*/ 584701 h 963832"/>
              <a:gd name="connsiteX4" fmla="*/ 638264 w 1151802"/>
              <a:gd name="connsiteY4" fmla="*/ 955541 h 963832"/>
              <a:gd name="connsiteX5" fmla="*/ 1151344 w 1151802"/>
              <a:gd name="connsiteY5" fmla="*/ 216401 h 963832"/>
              <a:gd name="connsiteX6" fmla="*/ 813524 w 1151802"/>
              <a:gd name="connsiteY6" fmla="*/ 501 h 963832"/>
              <a:gd name="connsiteX7" fmla="*/ 574764 w 1151802"/>
              <a:gd name="connsiteY7" fmla="*/ 254501 h 963832"/>
              <a:gd name="connsiteX0" fmla="*/ 574764 w 1151816"/>
              <a:gd name="connsiteY0" fmla="*/ 241366 h 950697"/>
              <a:gd name="connsiteX1" fmla="*/ 302984 w 1151816"/>
              <a:gd name="connsiteY1" fmla="*/ 5146 h 950697"/>
              <a:gd name="connsiteX2" fmla="*/ 5804 w 1151816"/>
              <a:gd name="connsiteY2" fmla="*/ 119446 h 950697"/>
              <a:gd name="connsiteX3" fmla="*/ 148044 w 1151816"/>
              <a:gd name="connsiteY3" fmla="*/ 571566 h 950697"/>
              <a:gd name="connsiteX4" fmla="*/ 638264 w 1151816"/>
              <a:gd name="connsiteY4" fmla="*/ 942406 h 950697"/>
              <a:gd name="connsiteX5" fmla="*/ 1151344 w 1151816"/>
              <a:gd name="connsiteY5" fmla="*/ 203266 h 950697"/>
              <a:gd name="connsiteX6" fmla="*/ 821144 w 1151816"/>
              <a:gd name="connsiteY6" fmla="*/ 33086 h 950697"/>
              <a:gd name="connsiteX7" fmla="*/ 574764 w 1151816"/>
              <a:gd name="connsiteY7" fmla="*/ 241366 h 950697"/>
              <a:gd name="connsiteX0" fmla="*/ 574764 w 1098575"/>
              <a:gd name="connsiteY0" fmla="*/ 241366 h 949292"/>
              <a:gd name="connsiteX1" fmla="*/ 302984 w 1098575"/>
              <a:gd name="connsiteY1" fmla="*/ 5146 h 949292"/>
              <a:gd name="connsiteX2" fmla="*/ 5804 w 1098575"/>
              <a:gd name="connsiteY2" fmla="*/ 119446 h 949292"/>
              <a:gd name="connsiteX3" fmla="*/ 148044 w 1098575"/>
              <a:gd name="connsiteY3" fmla="*/ 571566 h 949292"/>
              <a:gd name="connsiteX4" fmla="*/ 638264 w 1098575"/>
              <a:gd name="connsiteY4" fmla="*/ 942406 h 949292"/>
              <a:gd name="connsiteX5" fmla="*/ 1098004 w 1098575"/>
              <a:gd name="connsiteY5" fmla="*/ 241366 h 949292"/>
              <a:gd name="connsiteX6" fmla="*/ 821144 w 1098575"/>
              <a:gd name="connsiteY6" fmla="*/ 33086 h 949292"/>
              <a:gd name="connsiteX7" fmla="*/ 574764 w 1098575"/>
              <a:gd name="connsiteY7" fmla="*/ 241366 h 949292"/>
              <a:gd name="connsiteX0" fmla="*/ 567144 w 1098578"/>
              <a:gd name="connsiteY0" fmla="*/ 225251 h 948417"/>
              <a:gd name="connsiteX1" fmla="*/ 302984 w 1098578"/>
              <a:gd name="connsiteY1" fmla="*/ 4271 h 948417"/>
              <a:gd name="connsiteX2" fmla="*/ 5804 w 1098578"/>
              <a:gd name="connsiteY2" fmla="*/ 118571 h 948417"/>
              <a:gd name="connsiteX3" fmla="*/ 148044 w 1098578"/>
              <a:gd name="connsiteY3" fmla="*/ 570691 h 948417"/>
              <a:gd name="connsiteX4" fmla="*/ 638264 w 1098578"/>
              <a:gd name="connsiteY4" fmla="*/ 941531 h 948417"/>
              <a:gd name="connsiteX5" fmla="*/ 1098004 w 1098578"/>
              <a:gd name="connsiteY5" fmla="*/ 240491 h 948417"/>
              <a:gd name="connsiteX6" fmla="*/ 821144 w 1098578"/>
              <a:gd name="connsiteY6" fmla="*/ 32211 h 948417"/>
              <a:gd name="connsiteX7" fmla="*/ 567144 w 1098578"/>
              <a:gd name="connsiteY7" fmla="*/ 225251 h 948417"/>
              <a:gd name="connsiteX0" fmla="*/ 566791 w 1098225"/>
              <a:gd name="connsiteY0" fmla="*/ 225251 h 940931"/>
              <a:gd name="connsiteX1" fmla="*/ 302631 w 1098225"/>
              <a:gd name="connsiteY1" fmla="*/ 4271 h 940931"/>
              <a:gd name="connsiteX2" fmla="*/ 5451 w 1098225"/>
              <a:gd name="connsiteY2" fmla="*/ 118571 h 940931"/>
              <a:gd name="connsiteX3" fmla="*/ 147691 w 1098225"/>
              <a:gd name="connsiteY3" fmla="*/ 570691 h 940931"/>
              <a:gd name="connsiteX4" fmla="*/ 599811 w 1098225"/>
              <a:gd name="connsiteY4" fmla="*/ 933911 h 940931"/>
              <a:gd name="connsiteX5" fmla="*/ 1097651 w 1098225"/>
              <a:gd name="connsiteY5" fmla="*/ 240491 h 940931"/>
              <a:gd name="connsiteX6" fmla="*/ 820791 w 1098225"/>
              <a:gd name="connsiteY6" fmla="*/ 32211 h 940931"/>
              <a:gd name="connsiteX7" fmla="*/ 566791 w 1098225"/>
              <a:gd name="connsiteY7" fmla="*/ 225251 h 940931"/>
              <a:gd name="connsiteX0" fmla="*/ 588748 w 1120182"/>
              <a:gd name="connsiteY0" fmla="*/ 227566 h 943300"/>
              <a:gd name="connsiteX1" fmla="*/ 324588 w 1120182"/>
              <a:gd name="connsiteY1" fmla="*/ 6586 h 943300"/>
              <a:gd name="connsiteX2" fmla="*/ 4548 w 1120182"/>
              <a:gd name="connsiteY2" fmla="*/ 105646 h 943300"/>
              <a:gd name="connsiteX3" fmla="*/ 169648 w 1120182"/>
              <a:gd name="connsiteY3" fmla="*/ 573006 h 943300"/>
              <a:gd name="connsiteX4" fmla="*/ 621768 w 1120182"/>
              <a:gd name="connsiteY4" fmla="*/ 936226 h 943300"/>
              <a:gd name="connsiteX5" fmla="*/ 1119608 w 1120182"/>
              <a:gd name="connsiteY5" fmla="*/ 242806 h 943300"/>
              <a:gd name="connsiteX6" fmla="*/ 842748 w 1120182"/>
              <a:gd name="connsiteY6" fmla="*/ 34526 h 943300"/>
              <a:gd name="connsiteX7" fmla="*/ 588748 w 1120182"/>
              <a:gd name="connsiteY7" fmla="*/ 227566 h 943300"/>
              <a:gd name="connsiteX0" fmla="*/ 596127 w 1127561"/>
              <a:gd name="connsiteY0" fmla="*/ 233015 h 948829"/>
              <a:gd name="connsiteX1" fmla="*/ 331967 w 1127561"/>
              <a:gd name="connsiteY1" fmla="*/ 12035 h 948829"/>
              <a:gd name="connsiteX2" fmla="*/ 4307 w 1127561"/>
              <a:gd name="connsiteY2" fmla="*/ 88235 h 948829"/>
              <a:gd name="connsiteX3" fmla="*/ 177027 w 1127561"/>
              <a:gd name="connsiteY3" fmla="*/ 578455 h 948829"/>
              <a:gd name="connsiteX4" fmla="*/ 629147 w 1127561"/>
              <a:gd name="connsiteY4" fmla="*/ 941675 h 948829"/>
              <a:gd name="connsiteX5" fmla="*/ 1126987 w 1127561"/>
              <a:gd name="connsiteY5" fmla="*/ 248255 h 948829"/>
              <a:gd name="connsiteX6" fmla="*/ 850127 w 1127561"/>
              <a:gd name="connsiteY6" fmla="*/ 39975 h 948829"/>
              <a:gd name="connsiteX7" fmla="*/ 596127 w 1127561"/>
              <a:gd name="connsiteY7" fmla="*/ 233015 h 948829"/>
              <a:gd name="connsiteX0" fmla="*/ 596471 w 1127905"/>
              <a:gd name="connsiteY0" fmla="*/ 287455 h 1003269"/>
              <a:gd name="connsiteX1" fmla="*/ 339931 w 1127905"/>
              <a:gd name="connsiteY1" fmla="*/ 5515 h 1003269"/>
              <a:gd name="connsiteX2" fmla="*/ 4651 w 1127905"/>
              <a:gd name="connsiteY2" fmla="*/ 142675 h 1003269"/>
              <a:gd name="connsiteX3" fmla="*/ 177371 w 1127905"/>
              <a:gd name="connsiteY3" fmla="*/ 632895 h 1003269"/>
              <a:gd name="connsiteX4" fmla="*/ 629491 w 1127905"/>
              <a:gd name="connsiteY4" fmla="*/ 996115 h 1003269"/>
              <a:gd name="connsiteX5" fmla="*/ 1127331 w 1127905"/>
              <a:gd name="connsiteY5" fmla="*/ 302695 h 1003269"/>
              <a:gd name="connsiteX6" fmla="*/ 850471 w 1127905"/>
              <a:gd name="connsiteY6" fmla="*/ 94415 h 1003269"/>
              <a:gd name="connsiteX7" fmla="*/ 596471 w 1127905"/>
              <a:gd name="connsiteY7" fmla="*/ 287455 h 1003269"/>
              <a:gd name="connsiteX0" fmla="*/ 596471 w 1128002"/>
              <a:gd name="connsiteY0" fmla="*/ 287455 h 1003269"/>
              <a:gd name="connsiteX1" fmla="*/ 339931 w 1128002"/>
              <a:gd name="connsiteY1" fmla="*/ 5515 h 1003269"/>
              <a:gd name="connsiteX2" fmla="*/ 4651 w 1128002"/>
              <a:gd name="connsiteY2" fmla="*/ 142675 h 1003269"/>
              <a:gd name="connsiteX3" fmla="*/ 177371 w 1128002"/>
              <a:gd name="connsiteY3" fmla="*/ 632895 h 1003269"/>
              <a:gd name="connsiteX4" fmla="*/ 629491 w 1128002"/>
              <a:gd name="connsiteY4" fmla="*/ 996115 h 1003269"/>
              <a:gd name="connsiteX5" fmla="*/ 1127331 w 1128002"/>
              <a:gd name="connsiteY5" fmla="*/ 302695 h 1003269"/>
              <a:gd name="connsiteX6" fmla="*/ 880951 w 1128002"/>
              <a:gd name="connsiteY6" fmla="*/ 56315 h 1003269"/>
              <a:gd name="connsiteX7" fmla="*/ 596471 w 1128002"/>
              <a:gd name="connsiteY7" fmla="*/ 287455 h 1003269"/>
              <a:gd name="connsiteX0" fmla="*/ 596471 w 1173605"/>
              <a:gd name="connsiteY0" fmla="*/ 287455 h 1003552"/>
              <a:gd name="connsiteX1" fmla="*/ 339931 w 1173605"/>
              <a:gd name="connsiteY1" fmla="*/ 5515 h 1003552"/>
              <a:gd name="connsiteX2" fmla="*/ 4651 w 1173605"/>
              <a:gd name="connsiteY2" fmla="*/ 142675 h 1003552"/>
              <a:gd name="connsiteX3" fmla="*/ 177371 w 1173605"/>
              <a:gd name="connsiteY3" fmla="*/ 632895 h 1003552"/>
              <a:gd name="connsiteX4" fmla="*/ 629491 w 1173605"/>
              <a:gd name="connsiteY4" fmla="*/ 996115 h 1003552"/>
              <a:gd name="connsiteX5" fmla="*/ 1173051 w 1173605"/>
              <a:gd name="connsiteY5" fmla="*/ 295075 h 1003552"/>
              <a:gd name="connsiteX6" fmla="*/ 880951 w 1173605"/>
              <a:gd name="connsiteY6" fmla="*/ 56315 h 1003552"/>
              <a:gd name="connsiteX7" fmla="*/ 596471 w 1173605"/>
              <a:gd name="connsiteY7" fmla="*/ 287455 h 1003552"/>
              <a:gd name="connsiteX0" fmla="*/ 603276 w 1180410"/>
              <a:gd name="connsiteY0" fmla="*/ 287693 h 1005272"/>
              <a:gd name="connsiteX1" fmla="*/ 346736 w 1180410"/>
              <a:gd name="connsiteY1" fmla="*/ 5753 h 1005272"/>
              <a:gd name="connsiteX2" fmla="*/ 11456 w 1180410"/>
              <a:gd name="connsiteY2" fmla="*/ 142913 h 1005272"/>
              <a:gd name="connsiteX3" fmla="*/ 130836 w 1180410"/>
              <a:gd name="connsiteY3" fmla="*/ 655993 h 1005272"/>
              <a:gd name="connsiteX4" fmla="*/ 636296 w 1180410"/>
              <a:gd name="connsiteY4" fmla="*/ 996353 h 1005272"/>
              <a:gd name="connsiteX5" fmla="*/ 1179856 w 1180410"/>
              <a:gd name="connsiteY5" fmla="*/ 295313 h 1005272"/>
              <a:gd name="connsiteX6" fmla="*/ 887756 w 1180410"/>
              <a:gd name="connsiteY6" fmla="*/ 56553 h 1005272"/>
              <a:gd name="connsiteX7" fmla="*/ 603276 w 1180410"/>
              <a:gd name="connsiteY7" fmla="*/ 287693 h 1005272"/>
              <a:gd name="connsiteX0" fmla="*/ 604313 w 1181447"/>
              <a:gd name="connsiteY0" fmla="*/ 287693 h 1027612"/>
              <a:gd name="connsiteX1" fmla="*/ 347773 w 1181447"/>
              <a:gd name="connsiteY1" fmla="*/ 5753 h 1027612"/>
              <a:gd name="connsiteX2" fmla="*/ 12493 w 1181447"/>
              <a:gd name="connsiteY2" fmla="*/ 142913 h 1027612"/>
              <a:gd name="connsiteX3" fmla="*/ 131873 w 1181447"/>
              <a:gd name="connsiteY3" fmla="*/ 655993 h 1027612"/>
              <a:gd name="connsiteX4" fmla="*/ 690673 w 1181447"/>
              <a:gd name="connsiteY4" fmla="*/ 1019213 h 1027612"/>
              <a:gd name="connsiteX5" fmla="*/ 1180893 w 1181447"/>
              <a:gd name="connsiteY5" fmla="*/ 295313 h 1027612"/>
              <a:gd name="connsiteX6" fmla="*/ 888793 w 1181447"/>
              <a:gd name="connsiteY6" fmla="*/ 56553 h 1027612"/>
              <a:gd name="connsiteX7" fmla="*/ 604313 w 1181447"/>
              <a:gd name="connsiteY7" fmla="*/ 287693 h 1027612"/>
              <a:gd name="connsiteX0" fmla="*/ 604313 w 1181465"/>
              <a:gd name="connsiteY0" fmla="*/ 287693 h 1027612"/>
              <a:gd name="connsiteX1" fmla="*/ 347773 w 1181465"/>
              <a:gd name="connsiteY1" fmla="*/ 5753 h 1027612"/>
              <a:gd name="connsiteX2" fmla="*/ 12493 w 1181465"/>
              <a:gd name="connsiteY2" fmla="*/ 142913 h 1027612"/>
              <a:gd name="connsiteX3" fmla="*/ 131873 w 1181465"/>
              <a:gd name="connsiteY3" fmla="*/ 655993 h 1027612"/>
              <a:gd name="connsiteX4" fmla="*/ 690673 w 1181465"/>
              <a:gd name="connsiteY4" fmla="*/ 1019213 h 1027612"/>
              <a:gd name="connsiteX5" fmla="*/ 1180893 w 1181465"/>
              <a:gd name="connsiteY5" fmla="*/ 295313 h 1027612"/>
              <a:gd name="connsiteX6" fmla="*/ 888793 w 1181465"/>
              <a:gd name="connsiteY6" fmla="*/ 56553 h 1027612"/>
              <a:gd name="connsiteX7" fmla="*/ 604313 w 1181465"/>
              <a:gd name="connsiteY7" fmla="*/ 287693 h 1027612"/>
              <a:gd name="connsiteX0" fmla="*/ 604313 w 1181465"/>
              <a:gd name="connsiteY0" fmla="*/ 288511 h 1028430"/>
              <a:gd name="connsiteX1" fmla="*/ 347773 w 1181465"/>
              <a:gd name="connsiteY1" fmla="*/ 6571 h 1028430"/>
              <a:gd name="connsiteX2" fmla="*/ 12493 w 1181465"/>
              <a:gd name="connsiteY2" fmla="*/ 143731 h 1028430"/>
              <a:gd name="connsiteX3" fmla="*/ 131873 w 1181465"/>
              <a:gd name="connsiteY3" fmla="*/ 656811 h 1028430"/>
              <a:gd name="connsiteX4" fmla="*/ 690673 w 1181465"/>
              <a:gd name="connsiteY4" fmla="*/ 1020031 h 1028430"/>
              <a:gd name="connsiteX5" fmla="*/ 1180893 w 1181465"/>
              <a:gd name="connsiteY5" fmla="*/ 296131 h 1028430"/>
              <a:gd name="connsiteX6" fmla="*/ 888793 w 1181465"/>
              <a:gd name="connsiteY6" fmla="*/ 57371 h 1028430"/>
              <a:gd name="connsiteX7" fmla="*/ 604313 w 1181465"/>
              <a:gd name="connsiteY7" fmla="*/ 288511 h 1028430"/>
              <a:gd name="connsiteX0" fmla="*/ 604313 w 1181465"/>
              <a:gd name="connsiteY0" fmla="*/ 270887 h 1010806"/>
              <a:gd name="connsiteX1" fmla="*/ 347773 w 1181465"/>
              <a:gd name="connsiteY1" fmla="*/ 7997 h 1010806"/>
              <a:gd name="connsiteX2" fmla="*/ 12493 w 1181465"/>
              <a:gd name="connsiteY2" fmla="*/ 126107 h 1010806"/>
              <a:gd name="connsiteX3" fmla="*/ 131873 w 1181465"/>
              <a:gd name="connsiteY3" fmla="*/ 639187 h 1010806"/>
              <a:gd name="connsiteX4" fmla="*/ 690673 w 1181465"/>
              <a:gd name="connsiteY4" fmla="*/ 1002407 h 1010806"/>
              <a:gd name="connsiteX5" fmla="*/ 1180893 w 1181465"/>
              <a:gd name="connsiteY5" fmla="*/ 278507 h 1010806"/>
              <a:gd name="connsiteX6" fmla="*/ 888793 w 1181465"/>
              <a:gd name="connsiteY6" fmla="*/ 39747 h 1010806"/>
              <a:gd name="connsiteX7" fmla="*/ 604313 w 1181465"/>
              <a:gd name="connsiteY7" fmla="*/ 270887 h 1010806"/>
              <a:gd name="connsiteX0" fmla="*/ 621462 w 1198614"/>
              <a:gd name="connsiteY0" fmla="*/ 289918 h 1029837"/>
              <a:gd name="connsiteX1" fmla="*/ 364922 w 1198614"/>
              <a:gd name="connsiteY1" fmla="*/ 27028 h 1029837"/>
              <a:gd name="connsiteX2" fmla="*/ 29642 w 1198614"/>
              <a:gd name="connsiteY2" fmla="*/ 145138 h 1029837"/>
              <a:gd name="connsiteX3" fmla="*/ 149022 w 1198614"/>
              <a:gd name="connsiteY3" fmla="*/ 658218 h 1029837"/>
              <a:gd name="connsiteX4" fmla="*/ 707822 w 1198614"/>
              <a:gd name="connsiteY4" fmla="*/ 1021438 h 1029837"/>
              <a:gd name="connsiteX5" fmla="*/ 1198042 w 1198614"/>
              <a:gd name="connsiteY5" fmla="*/ 297538 h 1029837"/>
              <a:gd name="connsiteX6" fmla="*/ 905942 w 1198614"/>
              <a:gd name="connsiteY6" fmla="*/ 58778 h 1029837"/>
              <a:gd name="connsiteX7" fmla="*/ 621462 w 1198614"/>
              <a:gd name="connsiteY7" fmla="*/ 289918 h 1029837"/>
              <a:gd name="connsiteX0" fmla="*/ 621462 w 1198614"/>
              <a:gd name="connsiteY0" fmla="*/ 309380 h 1049299"/>
              <a:gd name="connsiteX1" fmla="*/ 364922 w 1198614"/>
              <a:gd name="connsiteY1" fmla="*/ 46490 h 1049299"/>
              <a:gd name="connsiteX2" fmla="*/ 29642 w 1198614"/>
              <a:gd name="connsiteY2" fmla="*/ 164600 h 1049299"/>
              <a:gd name="connsiteX3" fmla="*/ 149022 w 1198614"/>
              <a:gd name="connsiteY3" fmla="*/ 677680 h 1049299"/>
              <a:gd name="connsiteX4" fmla="*/ 707822 w 1198614"/>
              <a:gd name="connsiteY4" fmla="*/ 1040900 h 1049299"/>
              <a:gd name="connsiteX5" fmla="*/ 1198042 w 1198614"/>
              <a:gd name="connsiteY5" fmla="*/ 317000 h 1049299"/>
              <a:gd name="connsiteX6" fmla="*/ 905942 w 1198614"/>
              <a:gd name="connsiteY6" fmla="*/ 78240 h 1049299"/>
              <a:gd name="connsiteX7" fmla="*/ 621462 w 1198614"/>
              <a:gd name="connsiteY7" fmla="*/ 309380 h 1049299"/>
              <a:gd name="connsiteX0" fmla="*/ 621462 w 1198614"/>
              <a:gd name="connsiteY0" fmla="*/ 305247 h 1045166"/>
              <a:gd name="connsiteX1" fmla="*/ 364922 w 1198614"/>
              <a:gd name="connsiteY1" fmla="*/ 42357 h 1045166"/>
              <a:gd name="connsiteX2" fmla="*/ 29642 w 1198614"/>
              <a:gd name="connsiteY2" fmla="*/ 160467 h 1045166"/>
              <a:gd name="connsiteX3" fmla="*/ 149022 w 1198614"/>
              <a:gd name="connsiteY3" fmla="*/ 673547 h 1045166"/>
              <a:gd name="connsiteX4" fmla="*/ 707822 w 1198614"/>
              <a:gd name="connsiteY4" fmla="*/ 1036767 h 1045166"/>
              <a:gd name="connsiteX5" fmla="*/ 1198042 w 1198614"/>
              <a:gd name="connsiteY5" fmla="*/ 312867 h 1045166"/>
              <a:gd name="connsiteX6" fmla="*/ 905942 w 1198614"/>
              <a:gd name="connsiteY6" fmla="*/ 74107 h 1045166"/>
              <a:gd name="connsiteX7" fmla="*/ 621462 w 1198614"/>
              <a:gd name="connsiteY7" fmla="*/ 305247 h 1045166"/>
              <a:gd name="connsiteX0" fmla="*/ 603989 w 1181141"/>
              <a:gd name="connsiteY0" fmla="*/ 283425 h 1023344"/>
              <a:gd name="connsiteX1" fmla="*/ 342687 w 1181141"/>
              <a:gd name="connsiteY1" fmla="*/ 22916 h 1023344"/>
              <a:gd name="connsiteX2" fmla="*/ 12169 w 1181141"/>
              <a:gd name="connsiteY2" fmla="*/ 138645 h 1023344"/>
              <a:gd name="connsiteX3" fmla="*/ 131549 w 1181141"/>
              <a:gd name="connsiteY3" fmla="*/ 651725 h 1023344"/>
              <a:gd name="connsiteX4" fmla="*/ 690349 w 1181141"/>
              <a:gd name="connsiteY4" fmla="*/ 1014945 h 1023344"/>
              <a:gd name="connsiteX5" fmla="*/ 1180569 w 1181141"/>
              <a:gd name="connsiteY5" fmla="*/ 291045 h 1023344"/>
              <a:gd name="connsiteX6" fmla="*/ 888469 w 1181141"/>
              <a:gd name="connsiteY6" fmla="*/ 52285 h 1023344"/>
              <a:gd name="connsiteX7" fmla="*/ 603989 w 1181141"/>
              <a:gd name="connsiteY7" fmla="*/ 283425 h 1023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1141" h="1023344">
                <a:moveTo>
                  <a:pt x="603989" y="283425"/>
                </a:moveTo>
                <a:cubicBezTo>
                  <a:pt x="513025" y="278530"/>
                  <a:pt x="457993" y="85147"/>
                  <a:pt x="342687" y="22916"/>
                </a:cubicBezTo>
                <a:cubicBezTo>
                  <a:pt x="227381" y="-39315"/>
                  <a:pt x="47359" y="33844"/>
                  <a:pt x="12169" y="138645"/>
                </a:cubicBezTo>
                <a:cubicBezTo>
                  <a:pt x="-23021" y="243447"/>
                  <a:pt x="18519" y="505675"/>
                  <a:pt x="131549" y="651725"/>
                </a:cubicBezTo>
                <a:cubicBezTo>
                  <a:pt x="244579" y="797775"/>
                  <a:pt x="515512" y="1075058"/>
                  <a:pt x="690349" y="1014945"/>
                </a:cubicBezTo>
                <a:cubicBezTo>
                  <a:pt x="865186" y="954832"/>
                  <a:pt x="1167869" y="460378"/>
                  <a:pt x="1180569" y="291045"/>
                </a:cubicBezTo>
                <a:cubicBezTo>
                  <a:pt x="1193269" y="121712"/>
                  <a:pt x="991710" y="10692"/>
                  <a:pt x="888469" y="52285"/>
                </a:cubicBezTo>
                <a:cubicBezTo>
                  <a:pt x="785228" y="93878"/>
                  <a:pt x="694953" y="288320"/>
                  <a:pt x="603989" y="283425"/>
                </a:cubicBezTo>
                <a:close/>
              </a:path>
            </a:pathLst>
          </a:custGeom>
          <a:solidFill>
            <a:srgbClr val="93C7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14">
            <a:extLst>
              <a:ext uri="{FF2B5EF4-FFF2-40B4-BE49-F238E27FC236}">
                <a16:creationId xmlns:a16="http://schemas.microsoft.com/office/drawing/2014/main" id="{DFD796FF-9760-45F7-AB54-358BDA2584E0}"/>
              </a:ext>
            </a:extLst>
          </p:cNvPr>
          <p:cNvSpPr/>
          <p:nvPr userDrawn="1"/>
        </p:nvSpPr>
        <p:spPr>
          <a:xfrm>
            <a:off x="11712220" y="1524000"/>
            <a:ext cx="268849" cy="232932"/>
          </a:xfrm>
          <a:custGeom>
            <a:avLst/>
            <a:gdLst>
              <a:gd name="connsiteX0" fmla="*/ 639965 w 1300668"/>
              <a:gd name="connsiteY0" fmla="*/ 295844 h 1024714"/>
              <a:gd name="connsiteX1" fmla="*/ 436765 w 1300668"/>
              <a:gd name="connsiteY1" fmla="*/ 29144 h 1024714"/>
              <a:gd name="connsiteX2" fmla="*/ 17665 w 1300668"/>
              <a:gd name="connsiteY2" fmla="*/ 143444 h 1024714"/>
              <a:gd name="connsiteX3" fmla="*/ 144665 w 1300668"/>
              <a:gd name="connsiteY3" fmla="*/ 511744 h 1024714"/>
              <a:gd name="connsiteX4" fmla="*/ 741565 w 1300668"/>
              <a:gd name="connsiteY4" fmla="*/ 1019744 h 1024714"/>
              <a:gd name="connsiteX5" fmla="*/ 1300365 w 1300668"/>
              <a:gd name="connsiteY5" fmla="*/ 181544 h 1024714"/>
              <a:gd name="connsiteX6" fmla="*/ 817765 w 1300668"/>
              <a:gd name="connsiteY6" fmla="*/ 3744 h 1024714"/>
              <a:gd name="connsiteX7" fmla="*/ 639965 w 1300668"/>
              <a:gd name="connsiteY7" fmla="*/ 295844 h 1024714"/>
              <a:gd name="connsiteX0" fmla="*/ 639965 w 1300768"/>
              <a:gd name="connsiteY0" fmla="*/ 272650 h 1001520"/>
              <a:gd name="connsiteX1" fmla="*/ 436765 w 1300768"/>
              <a:gd name="connsiteY1" fmla="*/ 5950 h 1001520"/>
              <a:gd name="connsiteX2" fmla="*/ 17665 w 1300768"/>
              <a:gd name="connsiteY2" fmla="*/ 120250 h 1001520"/>
              <a:gd name="connsiteX3" fmla="*/ 144665 w 1300768"/>
              <a:gd name="connsiteY3" fmla="*/ 488550 h 1001520"/>
              <a:gd name="connsiteX4" fmla="*/ 741565 w 1300768"/>
              <a:gd name="connsiteY4" fmla="*/ 996550 h 1001520"/>
              <a:gd name="connsiteX5" fmla="*/ 1300365 w 1300768"/>
              <a:gd name="connsiteY5" fmla="*/ 158350 h 1001520"/>
              <a:gd name="connsiteX6" fmla="*/ 916825 w 1300768"/>
              <a:gd name="connsiteY6" fmla="*/ 41510 h 1001520"/>
              <a:gd name="connsiteX7" fmla="*/ 639965 w 1300768"/>
              <a:gd name="connsiteY7" fmla="*/ 272650 h 1001520"/>
              <a:gd name="connsiteX0" fmla="*/ 639965 w 1255114"/>
              <a:gd name="connsiteY0" fmla="*/ 272650 h 999147"/>
              <a:gd name="connsiteX1" fmla="*/ 436765 w 1255114"/>
              <a:gd name="connsiteY1" fmla="*/ 5950 h 999147"/>
              <a:gd name="connsiteX2" fmla="*/ 17665 w 1255114"/>
              <a:gd name="connsiteY2" fmla="*/ 120250 h 999147"/>
              <a:gd name="connsiteX3" fmla="*/ 144665 w 1255114"/>
              <a:gd name="connsiteY3" fmla="*/ 488550 h 999147"/>
              <a:gd name="connsiteX4" fmla="*/ 741565 w 1255114"/>
              <a:gd name="connsiteY4" fmla="*/ 996550 h 999147"/>
              <a:gd name="connsiteX5" fmla="*/ 1254645 w 1255114"/>
              <a:gd name="connsiteY5" fmla="*/ 257410 h 999147"/>
              <a:gd name="connsiteX6" fmla="*/ 916825 w 1255114"/>
              <a:gd name="connsiteY6" fmla="*/ 41510 h 999147"/>
              <a:gd name="connsiteX7" fmla="*/ 639965 w 1255114"/>
              <a:gd name="connsiteY7" fmla="*/ 272650 h 999147"/>
              <a:gd name="connsiteX0" fmla="*/ 626545 w 1241694"/>
              <a:gd name="connsiteY0" fmla="*/ 274485 h 1006887"/>
              <a:gd name="connsiteX1" fmla="*/ 423345 w 1241694"/>
              <a:gd name="connsiteY1" fmla="*/ 7785 h 1006887"/>
              <a:gd name="connsiteX2" fmla="*/ 4245 w 1241694"/>
              <a:gd name="connsiteY2" fmla="*/ 122085 h 1006887"/>
              <a:gd name="connsiteX3" fmla="*/ 237925 w 1241694"/>
              <a:gd name="connsiteY3" fmla="*/ 627545 h 1006887"/>
              <a:gd name="connsiteX4" fmla="*/ 728145 w 1241694"/>
              <a:gd name="connsiteY4" fmla="*/ 998385 h 1006887"/>
              <a:gd name="connsiteX5" fmla="*/ 1241225 w 1241694"/>
              <a:gd name="connsiteY5" fmla="*/ 259245 h 1006887"/>
              <a:gd name="connsiteX6" fmla="*/ 903405 w 1241694"/>
              <a:gd name="connsiteY6" fmla="*/ 43345 h 1006887"/>
              <a:gd name="connsiteX7" fmla="*/ 626545 w 1241694"/>
              <a:gd name="connsiteY7" fmla="*/ 274485 h 1006887"/>
              <a:gd name="connsiteX0" fmla="*/ 538375 w 1153524"/>
              <a:gd name="connsiteY0" fmla="*/ 268848 h 1001039"/>
              <a:gd name="connsiteX1" fmla="*/ 335175 w 1153524"/>
              <a:gd name="connsiteY1" fmla="*/ 2148 h 1001039"/>
              <a:gd name="connsiteX2" fmla="*/ 7515 w 1153524"/>
              <a:gd name="connsiteY2" fmla="*/ 169788 h 1001039"/>
              <a:gd name="connsiteX3" fmla="*/ 149755 w 1153524"/>
              <a:gd name="connsiteY3" fmla="*/ 621908 h 1001039"/>
              <a:gd name="connsiteX4" fmla="*/ 639975 w 1153524"/>
              <a:gd name="connsiteY4" fmla="*/ 992748 h 1001039"/>
              <a:gd name="connsiteX5" fmla="*/ 1153055 w 1153524"/>
              <a:gd name="connsiteY5" fmla="*/ 253608 h 1001039"/>
              <a:gd name="connsiteX6" fmla="*/ 815235 w 1153524"/>
              <a:gd name="connsiteY6" fmla="*/ 37708 h 1001039"/>
              <a:gd name="connsiteX7" fmla="*/ 538375 w 1153524"/>
              <a:gd name="connsiteY7" fmla="*/ 268848 h 1001039"/>
              <a:gd name="connsiteX0" fmla="*/ 536664 w 1151813"/>
              <a:gd name="connsiteY0" fmla="*/ 231233 h 963424"/>
              <a:gd name="connsiteX1" fmla="*/ 302984 w 1151813"/>
              <a:gd name="connsiteY1" fmla="*/ 17873 h 963424"/>
              <a:gd name="connsiteX2" fmla="*/ 5804 w 1151813"/>
              <a:gd name="connsiteY2" fmla="*/ 132173 h 963424"/>
              <a:gd name="connsiteX3" fmla="*/ 148044 w 1151813"/>
              <a:gd name="connsiteY3" fmla="*/ 584293 h 963424"/>
              <a:gd name="connsiteX4" fmla="*/ 638264 w 1151813"/>
              <a:gd name="connsiteY4" fmla="*/ 955133 h 963424"/>
              <a:gd name="connsiteX5" fmla="*/ 1151344 w 1151813"/>
              <a:gd name="connsiteY5" fmla="*/ 215993 h 963424"/>
              <a:gd name="connsiteX6" fmla="*/ 813524 w 1151813"/>
              <a:gd name="connsiteY6" fmla="*/ 93 h 963424"/>
              <a:gd name="connsiteX7" fmla="*/ 536664 w 1151813"/>
              <a:gd name="connsiteY7" fmla="*/ 231233 h 963424"/>
              <a:gd name="connsiteX0" fmla="*/ 574764 w 1151802"/>
              <a:gd name="connsiteY0" fmla="*/ 254501 h 963832"/>
              <a:gd name="connsiteX1" fmla="*/ 302984 w 1151802"/>
              <a:gd name="connsiteY1" fmla="*/ 18281 h 963832"/>
              <a:gd name="connsiteX2" fmla="*/ 5804 w 1151802"/>
              <a:gd name="connsiteY2" fmla="*/ 132581 h 963832"/>
              <a:gd name="connsiteX3" fmla="*/ 148044 w 1151802"/>
              <a:gd name="connsiteY3" fmla="*/ 584701 h 963832"/>
              <a:gd name="connsiteX4" fmla="*/ 638264 w 1151802"/>
              <a:gd name="connsiteY4" fmla="*/ 955541 h 963832"/>
              <a:gd name="connsiteX5" fmla="*/ 1151344 w 1151802"/>
              <a:gd name="connsiteY5" fmla="*/ 216401 h 963832"/>
              <a:gd name="connsiteX6" fmla="*/ 813524 w 1151802"/>
              <a:gd name="connsiteY6" fmla="*/ 501 h 963832"/>
              <a:gd name="connsiteX7" fmla="*/ 574764 w 1151802"/>
              <a:gd name="connsiteY7" fmla="*/ 254501 h 963832"/>
              <a:gd name="connsiteX0" fmla="*/ 574764 w 1151816"/>
              <a:gd name="connsiteY0" fmla="*/ 241366 h 950697"/>
              <a:gd name="connsiteX1" fmla="*/ 302984 w 1151816"/>
              <a:gd name="connsiteY1" fmla="*/ 5146 h 950697"/>
              <a:gd name="connsiteX2" fmla="*/ 5804 w 1151816"/>
              <a:gd name="connsiteY2" fmla="*/ 119446 h 950697"/>
              <a:gd name="connsiteX3" fmla="*/ 148044 w 1151816"/>
              <a:gd name="connsiteY3" fmla="*/ 571566 h 950697"/>
              <a:gd name="connsiteX4" fmla="*/ 638264 w 1151816"/>
              <a:gd name="connsiteY4" fmla="*/ 942406 h 950697"/>
              <a:gd name="connsiteX5" fmla="*/ 1151344 w 1151816"/>
              <a:gd name="connsiteY5" fmla="*/ 203266 h 950697"/>
              <a:gd name="connsiteX6" fmla="*/ 821144 w 1151816"/>
              <a:gd name="connsiteY6" fmla="*/ 33086 h 950697"/>
              <a:gd name="connsiteX7" fmla="*/ 574764 w 1151816"/>
              <a:gd name="connsiteY7" fmla="*/ 241366 h 950697"/>
              <a:gd name="connsiteX0" fmla="*/ 574764 w 1098575"/>
              <a:gd name="connsiteY0" fmla="*/ 241366 h 949292"/>
              <a:gd name="connsiteX1" fmla="*/ 302984 w 1098575"/>
              <a:gd name="connsiteY1" fmla="*/ 5146 h 949292"/>
              <a:gd name="connsiteX2" fmla="*/ 5804 w 1098575"/>
              <a:gd name="connsiteY2" fmla="*/ 119446 h 949292"/>
              <a:gd name="connsiteX3" fmla="*/ 148044 w 1098575"/>
              <a:gd name="connsiteY3" fmla="*/ 571566 h 949292"/>
              <a:gd name="connsiteX4" fmla="*/ 638264 w 1098575"/>
              <a:gd name="connsiteY4" fmla="*/ 942406 h 949292"/>
              <a:gd name="connsiteX5" fmla="*/ 1098004 w 1098575"/>
              <a:gd name="connsiteY5" fmla="*/ 241366 h 949292"/>
              <a:gd name="connsiteX6" fmla="*/ 821144 w 1098575"/>
              <a:gd name="connsiteY6" fmla="*/ 33086 h 949292"/>
              <a:gd name="connsiteX7" fmla="*/ 574764 w 1098575"/>
              <a:gd name="connsiteY7" fmla="*/ 241366 h 949292"/>
              <a:gd name="connsiteX0" fmla="*/ 567144 w 1098578"/>
              <a:gd name="connsiteY0" fmla="*/ 225251 h 948417"/>
              <a:gd name="connsiteX1" fmla="*/ 302984 w 1098578"/>
              <a:gd name="connsiteY1" fmla="*/ 4271 h 948417"/>
              <a:gd name="connsiteX2" fmla="*/ 5804 w 1098578"/>
              <a:gd name="connsiteY2" fmla="*/ 118571 h 948417"/>
              <a:gd name="connsiteX3" fmla="*/ 148044 w 1098578"/>
              <a:gd name="connsiteY3" fmla="*/ 570691 h 948417"/>
              <a:gd name="connsiteX4" fmla="*/ 638264 w 1098578"/>
              <a:gd name="connsiteY4" fmla="*/ 941531 h 948417"/>
              <a:gd name="connsiteX5" fmla="*/ 1098004 w 1098578"/>
              <a:gd name="connsiteY5" fmla="*/ 240491 h 948417"/>
              <a:gd name="connsiteX6" fmla="*/ 821144 w 1098578"/>
              <a:gd name="connsiteY6" fmla="*/ 32211 h 948417"/>
              <a:gd name="connsiteX7" fmla="*/ 567144 w 1098578"/>
              <a:gd name="connsiteY7" fmla="*/ 225251 h 948417"/>
              <a:gd name="connsiteX0" fmla="*/ 566791 w 1098225"/>
              <a:gd name="connsiteY0" fmla="*/ 225251 h 940931"/>
              <a:gd name="connsiteX1" fmla="*/ 302631 w 1098225"/>
              <a:gd name="connsiteY1" fmla="*/ 4271 h 940931"/>
              <a:gd name="connsiteX2" fmla="*/ 5451 w 1098225"/>
              <a:gd name="connsiteY2" fmla="*/ 118571 h 940931"/>
              <a:gd name="connsiteX3" fmla="*/ 147691 w 1098225"/>
              <a:gd name="connsiteY3" fmla="*/ 570691 h 940931"/>
              <a:gd name="connsiteX4" fmla="*/ 599811 w 1098225"/>
              <a:gd name="connsiteY4" fmla="*/ 933911 h 940931"/>
              <a:gd name="connsiteX5" fmla="*/ 1097651 w 1098225"/>
              <a:gd name="connsiteY5" fmla="*/ 240491 h 940931"/>
              <a:gd name="connsiteX6" fmla="*/ 820791 w 1098225"/>
              <a:gd name="connsiteY6" fmla="*/ 32211 h 940931"/>
              <a:gd name="connsiteX7" fmla="*/ 566791 w 1098225"/>
              <a:gd name="connsiteY7" fmla="*/ 225251 h 940931"/>
              <a:gd name="connsiteX0" fmla="*/ 588748 w 1120182"/>
              <a:gd name="connsiteY0" fmla="*/ 227566 h 943300"/>
              <a:gd name="connsiteX1" fmla="*/ 324588 w 1120182"/>
              <a:gd name="connsiteY1" fmla="*/ 6586 h 943300"/>
              <a:gd name="connsiteX2" fmla="*/ 4548 w 1120182"/>
              <a:gd name="connsiteY2" fmla="*/ 105646 h 943300"/>
              <a:gd name="connsiteX3" fmla="*/ 169648 w 1120182"/>
              <a:gd name="connsiteY3" fmla="*/ 573006 h 943300"/>
              <a:gd name="connsiteX4" fmla="*/ 621768 w 1120182"/>
              <a:gd name="connsiteY4" fmla="*/ 936226 h 943300"/>
              <a:gd name="connsiteX5" fmla="*/ 1119608 w 1120182"/>
              <a:gd name="connsiteY5" fmla="*/ 242806 h 943300"/>
              <a:gd name="connsiteX6" fmla="*/ 842748 w 1120182"/>
              <a:gd name="connsiteY6" fmla="*/ 34526 h 943300"/>
              <a:gd name="connsiteX7" fmla="*/ 588748 w 1120182"/>
              <a:gd name="connsiteY7" fmla="*/ 227566 h 943300"/>
              <a:gd name="connsiteX0" fmla="*/ 596127 w 1127561"/>
              <a:gd name="connsiteY0" fmla="*/ 233015 h 948829"/>
              <a:gd name="connsiteX1" fmla="*/ 331967 w 1127561"/>
              <a:gd name="connsiteY1" fmla="*/ 12035 h 948829"/>
              <a:gd name="connsiteX2" fmla="*/ 4307 w 1127561"/>
              <a:gd name="connsiteY2" fmla="*/ 88235 h 948829"/>
              <a:gd name="connsiteX3" fmla="*/ 177027 w 1127561"/>
              <a:gd name="connsiteY3" fmla="*/ 578455 h 948829"/>
              <a:gd name="connsiteX4" fmla="*/ 629147 w 1127561"/>
              <a:gd name="connsiteY4" fmla="*/ 941675 h 948829"/>
              <a:gd name="connsiteX5" fmla="*/ 1126987 w 1127561"/>
              <a:gd name="connsiteY5" fmla="*/ 248255 h 948829"/>
              <a:gd name="connsiteX6" fmla="*/ 850127 w 1127561"/>
              <a:gd name="connsiteY6" fmla="*/ 39975 h 948829"/>
              <a:gd name="connsiteX7" fmla="*/ 596127 w 1127561"/>
              <a:gd name="connsiteY7" fmla="*/ 233015 h 948829"/>
              <a:gd name="connsiteX0" fmla="*/ 596471 w 1127905"/>
              <a:gd name="connsiteY0" fmla="*/ 287455 h 1003269"/>
              <a:gd name="connsiteX1" fmla="*/ 339931 w 1127905"/>
              <a:gd name="connsiteY1" fmla="*/ 5515 h 1003269"/>
              <a:gd name="connsiteX2" fmla="*/ 4651 w 1127905"/>
              <a:gd name="connsiteY2" fmla="*/ 142675 h 1003269"/>
              <a:gd name="connsiteX3" fmla="*/ 177371 w 1127905"/>
              <a:gd name="connsiteY3" fmla="*/ 632895 h 1003269"/>
              <a:gd name="connsiteX4" fmla="*/ 629491 w 1127905"/>
              <a:gd name="connsiteY4" fmla="*/ 996115 h 1003269"/>
              <a:gd name="connsiteX5" fmla="*/ 1127331 w 1127905"/>
              <a:gd name="connsiteY5" fmla="*/ 302695 h 1003269"/>
              <a:gd name="connsiteX6" fmla="*/ 850471 w 1127905"/>
              <a:gd name="connsiteY6" fmla="*/ 94415 h 1003269"/>
              <a:gd name="connsiteX7" fmla="*/ 596471 w 1127905"/>
              <a:gd name="connsiteY7" fmla="*/ 287455 h 1003269"/>
              <a:gd name="connsiteX0" fmla="*/ 596471 w 1128002"/>
              <a:gd name="connsiteY0" fmla="*/ 287455 h 1003269"/>
              <a:gd name="connsiteX1" fmla="*/ 339931 w 1128002"/>
              <a:gd name="connsiteY1" fmla="*/ 5515 h 1003269"/>
              <a:gd name="connsiteX2" fmla="*/ 4651 w 1128002"/>
              <a:gd name="connsiteY2" fmla="*/ 142675 h 1003269"/>
              <a:gd name="connsiteX3" fmla="*/ 177371 w 1128002"/>
              <a:gd name="connsiteY3" fmla="*/ 632895 h 1003269"/>
              <a:gd name="connsiteX4" fmla="*/ 629491 w 1128002"/>
              <a:gd name="connsiteY4" fmla="*/ 996115 h 1003269"/>
              <a:gd name="connsiteX5" fmla="*/ 1127331 w 1128002"/>
              <a:gd name="connsiteY5" fmla="*/ 302695 h 1003269"/>
              <a:gd name="connsiteX6" fmla="*/ 880951 w 1128002"/>
              <a:gd name="connsiteY6" fmla="*/ 56315 h 1003269"/>
              <a:gd name="connsiteX7" fmla="*/ 596471 w 1128002"/>
              <a:gd name="connsiteY7" fmla="*/ 287455 h 1003269"/>
              <a:gd name="connsiteX0" fmla="*/ 596471 w 1173605"/>
              <a:gd name="connsiteY0" fmla="*/ 287455 h 1003552"/>
              <a:gd name="connsiteX1" fmla="*/ 339931 w 1173605"/>
              <a:gd name="connsiteY1" fmla="*/ 5515 h 1003552"/>
              <a:gd name="connsiteX2" fmla="*/ 4651 w 1173605"/>
              <a:gd name="connsiteY2" fmla="*/ 142675 h 1003552"/>
              <a:gd name="connsiteX3" fmla="*/ 177371 w 1173605"/>
              <a:gd name="connsiteY3" fmla="*/ 632895 h 1003552"/>
              <a:gd name="connsiteX4" fmla="*/ 629491 w 1173605"/>
              <a:gd name="connsiteY4" fmla="*/ 996115 h 1003552"/>
              <a:gd name="connsiteX5" fmla="*/ 1173051 w 1173605"/>
              <a:gd name="connsiteY5" fmla="*/ 295075 h 1003552"/>
              <a:gd name="connsiteX6" fmla="*/ 880951 w 1173605"/>
              <a:gd name="connsiteY6" fmla="*/ 56315 h 1003552"/>
              <a:gd name="connsiteX7" fmla="*/ 596471 w 1173605"/>
              <a:gd name="connsiteY7" fmla="*/ 287455 h 1003552"/>
              <a:gd name="connsiteX0" fmla="*/ 603276 w 1180410"/>
              <a:gd name="connsiteY0" fmla="*/ 287693 h 1005272"/>
              <a:gd name="connsiteX1" fmla="*/ 346736 w 1180410"/>
              <a:gd name="connsiteY1" fmla="*/ 5753 h 1005272"/>
              <a:gd name="connsiteX2" fmla="*/ 11456 w 1180410"/>
              <a:gd name="connsiteY2" fmla="*/ 142913 h 1005272"/>
              <a:gd name="connsiteX3" fmla="*/ 130836 w 1180410"/>
              <a:gd name="connsiteY3" fmla="*/ 655993 h 1005272"/>
              <a:gd name="connsiteX4" fmla="*/ 636296 w 1180410"/>
              <a:gd name="connsiteY4" fmla="*/ 996353 h 1005272"/>
              <a:gd name="connsiteX5" fmla="*/ 1179856 w 1180410"/>
              <a:gd name="connsiteY5" fmla="*/ 295313 h 1005272"/>
              <a:gd name="connsiteX6" fmla="*/ 887756 w 1180410"/>
              <a:gd name="connsiteY6" fmla="*/ 56553 h 1005272"/>
              <a:gd name="connsiteX7" fmla="*/ 603276 w 1180410"/>
              <a:gd name="connsiteY7" fmla="*/ 287693 h 1005272"/>
              <a:gd name="connsiteX0" fmla="*/ 604313 w 1181447"/>
              <a:gd name="connsiteY0" fmla="*/ 287693 h 1027612"/>
              <a:gd name="connsiteX1" fmla="*/ 347773 w 1181447"/>
              <a:gd name="connsiteY1" fmla="*/ 5753 h 1027612"/>
              <a:gd name="connsiteX2" fmla="*/ 12493 w 1181447"/>
              <a:gd name="connsiteY2" fmla="*/ 142913 h 1027612"/>
              <a:gd name="connsiteX3" fmla="*/ 131873 w 1181447"/>
              <a:gd name="connsiteY3" fmla="*/ 655993 h 1027612"/>
              <a:gd name="connsiteX4" fmla="*/ 690673 w 1181447"/>
              <a:gd name="connsiteY4" fmla="*/ 1019213 h 1027612"/>
              <a:gd name="connsiteX5" fmla="*/ 1180893 w 1181447"/>
              <a:gd name="connsiteY5" fmla="*/ 295313 h 1027612"/>
              <a:gd name="connsiteX6" fmla="*/ 888793 w 1181447"/>
              <a:gd name="connsiteY6" fmla="*/ 56553 h 1027612"/>
              <a:gd name="connsiteX7" fmla="*/ 604313 w 1181447"/>
              <a:gd name="connsiteY7" fmla="*/ 287693 h 1027612"/>
              <a:gd name="connsiteX0" fmla="*/ 604313 w 1181465"/>
              <a:gd name="connsiteY0" fmla="*/ 287693 h 1027612"/>
              <a:gd name="connsiteX1" fmla="*/ 347773 w 1181465"/>
              <a:gd name="connsiteY1" fmla="*/ 5753 h 1027612"/>
              <a:gd name="connsiteX2" fmla="*/ 12493 w 1181465"/>
              <a:gd name="connsiteY2" fmla="*/ 142913 h 1027612"/>
              <a:gd name="connsiteX3" fmla="*/ 131873 w 1181465"/>
              <a:gd name="connsiteY3" fmla="*/ 655993 h 1027612"/>
              <a:gd name="connsiteX4" fmla="*/ 690673 w 1181465"/>
              <a:gd name="connsiteY4" fmla="*/ 1019213 h 1027612"/>
              <a:gd name="connsiteX5" fmla="*/ 1180893 w 1181465"/>
              <a:gd name="connsiteY5" fmla="*/ 295313 h 1027612"/>
              <a:gd name="connsiteX6" fmla="*/ 888793 w 1181465"/>
              <a:gd name="connsiteY6" fmla="*/ 56553 h 1027612"/>
              <a:gd name="connsiteX7" fmla="*/ 604313 w 1181465"/>
              <a:gd name="connsiteY7" fmla="*/ 287693 h 1027612"/>
              <a:gd name="connsiteX0" fmla="*/ 604313 w 1181465"/>
              <a:gd name="connsiteY0" fmla="*/ 288511 h 1028430"/>
              <a:gd name="connsiteX1" fmla="*/ 347773 w 1181465"/>
              <a:gd name="connsiteY1" fmla="*/ 6571 h 1028430"/>
              <a:gd name="connsiteX2" fmla="*/ 12493 w 1181465"/>
              <a:gd name="connsiteY2" fmla="*/ 143731 h 1028430"/>
              <a:gd name="connsiteX3" fmla="*/ 131873 w 1181465"/>
              <a:gd name="connsiteY3" fmla="*/ 656811 h 1028430"/>
              <a:gd name="connsiteX4" fmla="*/ 690673 w 1181465"/>
              <a:gd name="connsiteY4" fmla="*/ 1020031 h 1028430"/>
              <a:gd name="connsiteX5" fmla="*/ 1180893 w 1181465"/>
              <a:gd name="connsiteY5" fmla="*/ 296131 h 1028430"/>
              <a:gd name="connsiteX6" fmla="*/ 888793 w 1181465"/>
              <a:gd name="connsiteY6" fmla="*/ 57371 h 1028430"/>
              <a:gd name="connsiteX7" fmla="*/ 604313 w 1181465"/>
              <a:gd name="connsiteY7" fmla="*/ 288511 h 1028430"/>
              <a:gd name="connsiteX0" fmla="*/ 604313 w 1181465"/>
              <a:gd name="connsiteY0" fmla="*/ 270887 h 1010806"/>
              <a:gd name="connsiteX1" fmla="*/ 347773 w 1181465"/>
              <a:gd name="connsiteY1" fmla="*/ 7997 h 1010806"/>
              <a:gd name="connsiteX2" fmla="*/ 12493 w 1181465"/>
              <a:gd name="connsiteY2" fmla="*/ 126107 h 1010806"/>
              <a:gd name="connsiteX3" fmla="*/ 131873 w 1181465"/>
              <a:gd name="connsiteY3" fmla="*/ 639187 h 1010806"/>
              <a:gd name="connsiteX4" fmla="*/ 690673 w 1181465"/>
              <a:gd name="connsiteY4" fmla="*/ 1002407 h 1010806"/>
              <a:gd name="connsiteX5" fmla="*/ 1180893 w 1181465"/>
              <a:gd name="connsiteY5" fmla="*/ 278507 h 1010806"/>
              <a:gd name="connsiteX6" fmla="*/ 888793 w 1181465"/>
              <a:gd name="connsiteY6" fmla="*/ 39747 h 1010806"/>
              <a:gd name="connsiteX7" fmla="*/ 604313 w 1181465"/>
              <a:gd name="connsiteY7" fmla="*/ 270887 h 1010806"/>
              <a:gd name="connsiteX0" fmla="*/ 621462 w 1198614"/>
              <a:gd name="connsiteY0" fmla="*/ 289918 h 1029837"/>
              <a:gd name="connsiteX1" fmla="*/ 364922 w 1198614"/>
              <a:gd name="connsiteY1" fmla="*/ 27028 h 1029837"/>
              <a:gd name="connsiteX2" fmla="*/ 29642 w 1198614"/>
              <a:gd name="connsiteY2" fmla="*/ 145138 h 1029837"/>
              <a:gd name="connsiteX3" fmla="*/ 149022 w 1198614"/>
              <a:gd name="connsiteY3" fmla="*/ 658218 h 1029837"/>
              <a:gd name="connsiteX4" fmla="*/ 707822 w 1198614"/>
              <a:gd name="connsiteY4" fmla="*/ 1021438 h 1029837"/>
              <a:gd name="connsiteX5" fmla="*/ 1198042 w 1198614"/>
              <a:gd name="connsiteY5" fmla="*/ 297538 h 1029837"/>
              <a:gd name="connsiteX6" fmla="*/ 905942 w 1198614"/>
              <a:gd name="connsiteY6" fmla="*/ 58778 h 1029837"/>
              <a:gd name="connsiteX7" fmla="*/ 621462 w 1198614"/>
              <a:gd name="connsiteY7" fmla="*/ 289918 h 1029837"/>
              <a:gd name="connsiteX0" fmla="*/ 621462 w 1198614"/>
              <a:gd name="connsiteY0" fmla="*/ 309380 h 1049299"/>
              <a:gd name="connsiteX1" fmla="*/ 364922 w 1198614"/>
              <a:gd name="connsiteY1" fmla="*/ 46490 h 1049299"/>
              <a:gd name="connsiteX2" fmla="*/ 29642 w 1198614"/>
              <a:gd name="connsiteY2" fmla="*/ 164600 h 1049299"/>
              <a:gd name="connsiteX3" fmla="*/ 149022 w 1198614"/>
              <a:gd name="connsiteY3" fmla="*/ 677680 h 1049299"/>
              <a:gd name="connsiteX4" fmla="*/ 707822 w 1198614"/>
              <a:gd name="connsiteY4" fmla="*/ 1040900 h 1049299"/>
              <a:gd name="connsiteX5" fmla="*/ 1198042 w 1198614"/>
              <a:gd name="connsiteY5" fmla="*/ 317000 h 1049299"/>
              <a:gd name="connsiteX6" fmla="*/ 905942 w 1198614"/>
              <a:gd name="connsiteY6" fmla="*/ 78240 h 1049299"/>
              <a:gd name="connsiteX7" fmla="*/ 621462 w 1198614"/>
              <a:gd name="connsiteY7" fmla="*/ 309380 h 1049299"/>
              <a:gd name="connsiteX0" fmla="*/ 621462 w 1198614"/>
              <a:gd name="connsiteY0" fmla="*/ 305247 h 1045166"/>
              <a:gd name="connsiteX1" fmla="*/ 364922 w 1198614"/>
              <a:gd name="connsiteY1" fmla="*/ 42357 h 1045166"/>
              <a:gd name="connsiteX2" fmla="*/ 29642 w 1198614"/>
              <a:gd name="connsiteY2" fmla="*/ 160467 h 1045166"/>
              <a:gd name="connsiteX3" fmla="*/ 149022 w 1198614"/>
              <a:gd name="connsiteY3" fmla="*/ 673547 h 1045166"/>
              <a:gd name="connsiteX4" fmla="*/ 707822 w 1198614"/>
              <a:gd name="connsiteY4" fmla="*/ 1036767 h 1045166"/>
              <a:gd name="connsiteX5" fmla="*/ 1198042 w 1198614"/>
              <a:gd name="connsiteY5" fmla="*/ 312867 h 1045166"/>
              <a:gd name="connsiteX6" fmla="*/ 905942 w 1198614"/>
              <a:gd name="connsiteY6" fmla="*/ 74107 h 1045166"/>
              <a:gd name="connsiteX7" fmla="*/ 621462 w 1198614"/>
              <a:gd name="connsiteY7" fmla="*/ 305247 h 1045166"/>
              <a:gd name="connsiteX0" fmla="*/ 603989 w 1181141"/>
              <a:gd name="connsiteY0" fmla="*/ 283425 h 1023344"/>
              <a:gd name="connsiteX1" fmla="*/ 342687 w 1181141"/>
              <a:gd name="connsiteY1" fmla="*/ 22916 h 1023344"/>
              <a:gd name="connsiteX2" fmla="*/ 12169 w 1181141"/>
              <a:gd name="connsiteY2" fmla="*/ 138645 h 1023344"/>
              <a:gd name="connsiteX3" fmla="*/ 131549 w 1181141"/>
              <a:gd name="connsiteY3" fmla="*/ 651725 h 1023344"/>
              <a:gd name="connsiteX4" fmla="*/ 690349 w 1181141"/>
              <a:gd name="connsiteY4" fmla="*/ 1014945 h 1023344"/>
              <a:gd name="connsiteX5" fmla="*/ 1180569 w 1181141"/>
              <a:gd name="connsiteY5" fmla="*/ 291045 h 1023344"/>
              <a:gd name="connsiteX6" fmla="*/ 888469 w 1181141"/>
              <a:gd name="connsiteY6" fmla="*/ 52285 h 1023344"/>
              <a:gd name="connsiteX7" fmla="*/ 603989 w 1181141"/>
              <a:gd name="connsiteY7" fmla="*/ 283425 h 1023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1141" h="1023344">
                <a:moveTo>
                  <a:pt x="603989" y="283425"/>
                </a:moveTo>
                <a:cubicBezTo>
                  <a:pt x="513025" y="278530"/>
                  <a:pt x="457993" y="85147"/>
                  <a:pt x="342687" y="22916"/>
                </a:cubicBezTo>
                <a:cubicBezTo>
                  <a:pt x="227381" y="-39315"/>
                  <a:pt x="47359" y="33844"/>
                  <a:pt x="12169" y="138645"/>
                </a:cubicBezTo>
                <a:cubicBezTo>
                  <a:pt x="-23021" y="243447"/>
                  <a:pt x="18519" y="505675"/>
                  <a:pt x="131549" y="651725"/>
                </a:cubicBezTo>
                <a:cubicBezTo>
                  <a:pt x="244579" y="797775"/>
                  <a:pt x="515512" y="1075058"/>
                  <a:pt x="690349" y="1014945"/>
                </a:cubicBezTo>
                <a:cubicBezTo>
                  <a:pt x="865186" y="954832"/>
                  <a:pt x="1167869" y="460378"/>
                  <a:pt x="1180569" y="291045"/>
                </a:cubicBezTo>
                <a:cubicBezTo>
                  <a:pt x="1193269" y="121712"/>
                  <a:pt x="991710" y="10692"/>
                  <a:pt x="888469" y="52285"/>
                </a:cubicBezTo>
                <a:cubicBezTo>
                  <a:pt x="785228" y="93878"/>
                  <a:pt x="694953" y="288320"/>
                  <a:pt x="603989" y="283425"/>
                </a:cubicBezTo>
                <a:close/>
              </a:path>
            </a:pathLst>
          </a:custGeom>
          <a:solidFill>
            <a:srgbClr val="F8F6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9">
            <a:extLst>
              <a:ext uri="{FF2B5EF4-FFF2-40B4-BE49-F238E27FC236}">
                <a16:creationId xmlns:a16="http://schemas.microsoft.com/office/drawing/2014/main" id="{95DA08BF-84D5-445E-B7D4-F92EBA880B8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518054" y="191976"/>
            <a:ext cx="1148179" cy="674472"/>
          </a:xfrm>
          <a:prstGeom prst="rect">
            <a:avLst/>
          </a:prstGeom>
        </p:spPr>
      </p:pic>
    </p:spTree>
    <p:extLst>
      <p:ext uri="{BB962C8B-B14F-4D97-AF65-F5344CB8AC3E}">
        <p14:creationId xmlns:p14="http://schemas.microsoft.com/office/powerpoint/2010/main" val="17929084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13">
            <a:extLst>
              <a:ext uri="{FF2B5EF4-FFF2-40B4-BE49-F238E27FC236}">
                <a16:creationId xmlns:a16="http://schemas.microsoft.com/office/drawing/2014/main" id="{C21297B0-BE18-4164-BE93-5830F7D8AC8D}"/>
              </a:ext>
            </a:extLst>
          </p:cNvPr>
          <p:cNvSpPr txBox="1"/>
          <p:nvPr userDrawn="1"/>
        </p:nvSpPr>
        <p:spPr>
          <a:xfrm>
            <a:off x="3429000" y="2482706"/>
            <a:ext cx="3426933" cy="923330"/>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altLang="zh-CN" sz="5400" b="1" spc="-300">
                <a:ln w="31750">
                  <a:solidFill>
                    <a:srgbClr val="5080AB">
                      <a:alpha val="94000"/>
                    </a:srgbClr>
                  </a:solidFill>
                </a:ln>
                <a:solidFill>
                  <a:schemeClr val="bg1"/>
                </a:solidFill>
                <a:effectLst>
                  <a:outerShdw blurRad="38100" dist="38100" dir="2700000" sx="101000" sy="101000" algn="tl">
                    <a:srgbClr val="5080AB"/>
                  </a:outerShdw>
                </a:effectLst>
                <a:latin typeface="#9Slide03 IcielNovecento sans E" panose="00000900000000000000" pitchFamily="2" charset="0"/>
                <a:ea typeface="字魂59号-创粗黑" panose="00000500000000000000" pitchFamily="2" charset="-122"/>
                <a:cs typeface="+mn-ea"/>
                <a:sym typeface="字魂59号-创粗黑" panose="00000500000000000000" pitchFamily="2" charset="-122"/>
              </a:rPr>
              <a:t>TIẾNG VIỆT</a:t>
            </a:r>
            <a:endParaRPr lang="zh-CN" altLang="en-US" sz="5400" b="1" spc="-300" dirty="0">
              <a:ln w="31750">
                <a:solidFill>
                  <a:srgbClr val="5080AB">
                    <a:alpha val="94000"/>
                  </a:srgbClr>
                </a:solidFill>
              </a:ln>
              <a:solidFill>
                <a:schemeClr val="bg1"/>
              </a:solidFill>
              <a:effectLst>
                <a:outerShdw blurRad="38100" dist="38100" dir="2700000" sx="101000" sy="101000" algn="tl">
                  <a:srgbClr val="5080AB"/>
                </a:outerShdw>
              </a:effectLst>
              <a:latin typeface="#9Slide03 IcielNovecento sans E" panose="00000900000000000000" pitchFamily="2" charset="0"/>
              <a:ea typeface="字魂59号-创粗黑" panose="00000500000000000000" pitchFamily="2" charset="-122"/>
              <a:cs typeface="+mn-ea"/>
              <a:sym typeface="字魂59号-创粗黑" panose="00000500000000000000" pitchFamily="2" charset="-122"/>
            </a:endParaRPr>
          </a:p>
        </p:txBody>
      </p:sp>
    </p:spTree>
    <p:extLst>
      <p:ext uri="{BB962C8B-B14F-4D97-AF65-F5344CB8AC3E}">
        <p14:creationId xmlns:p14="http://schemas.microsoft.com/office/powerpoint/2010/main" val="5385775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CECD93-E32D-4A44-B3C6-72BBB190A26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0EA8C91-491D-4D05-9699-432E1CD2870D}"/>
              </a:ext>
            </a:extLst>
          </p:cNvPr>
          <p:cNvSpPr>
            <a:spLocks noGrp="1"/>
          </p:cNvSpPr>
          <p:nvPr>
            <p:ph type="dt" sz="half" idx="10"/>
          </p:nvPr>
        </p:nvSpPr>
        <p:spPr>
          <a:xfrm>
            <a:off x="838200" y="6356350"/>
            <a:ext cx="2743200" cy="365125"/>
          </a:xfrm>
          <a:prstGeom prst="rect">
            <a:avLst/>
          </a:prstGeom>
        </p:spPr>
        <p:txBody>
          <a:bodyPr/>
          <a:lstStyle/>
          <a:p>
            <a:fld id="{667F7918-7739-404A-AC78-F57EA23E495A}" type="datetimeFigureOut">
              <a:rPr lang="en-US" smtClean="0"/>
              <a:t>12/26/2021</a:t>
            </a:fld>
            <a:endParaRPr lang="en-US"/>
          </a:p>
        </p:txBody>
      </p:sp>
      <p:sp>
        <p:nvSpPr>
          <p:cNvPr id="4" name="Footer Placeholder 3">
            <a:extLst>
              <a:ext uri="{FF2B5EF4-FFF2-40B4-BE49-F238E27FC236}">
                <a16:creationId xmlns:a16="http://schemas.microsoft.com/office/drawing/2014/main" id="{FC4B7508-ADD8-4116-9D95-6AE11BCBA6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1684CD6-D490-4CC2-B6CE-55BD22A7003C}"/>
              </a:ext>
            </a:extLst>
          </p:cNvPr>
          <p:cNvSpPr>
            <a:spLocks noGrp="1"/>
          </p:cNvSpPr>
          <p:nvPr>
            <p:ph type="sldNum" sz="quarter" idx="12"/>
          </p:nvPr>
        </p:nvSpPr>
        <p:spPr>
          <a:xfrm>
            <a:off x="8610600" y="6356350"/>
            <a:ext cx="2743200" cy="365125"/>
          </a:xfrm>
          <a:prstGeom prst="rect">
            <a:avLst/>
          </a:prstGeom>
        </p:spPr>
        <p:txBody>
          <a:bodyPr/>
          <a:lstStyle/>
          <a:p>
            <a:fld id="{92E92474-8049-44B0-B157-5BB634F04611}" type="slidenum">
              <a:rPr lang="en-US" smtClean="0"/>
              <a:t>‹#›</a:t>
            </a:fld>
            <a:endParaRPr lang="en-US"/>
          </a:p>
        </p:txBody>
      </p:sp>
    </p:spTree>
    <p:extLst>
      <p:ext uri="{BB962C8B-B14F-4D97-AF65-F5344CB8AC3E}">
        <p14:creationId xmlns:p14="http://schemas.microsoft.com/office/powerpoint/2010/main" val="5640372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F44E52-B30A-44E7-A54F-1874E352C667}"/>
              </a:ext>
            </a:extLst>
          </p:cNvPr>
          <p:cNvSpPr>
            <a:spLocks noGrp="1"/>
          </p:cNvSpPr>
          <p:nvPr>
            <p:ph type="dt" sz="half" idx="10"/>
          </p:nvPr>
        </p:nvSpPr>
        <p:spPr>
          <a:xfrm>
            <a:off x="838200" y="6356350"/>
            <a:ext cx="2743200" cy="365125"/>
          </a:xfrm>
          <a:prstGeom prst="rect">
            <a:avLst/>
          </a:prstGeom>
        </p:spPr>
        <p:txBody>
          <a:bodyPr/>
          <a:lstStyle/>
          <a:p>
            <a:fld id="{667F7918-7739-404A-AC78-F57EA23E495A}" type="datetimeFigureOut">
              <a:rPr lang="en-US" smtClean="0"/>
              <a:t>12/26/2021</a:t>
            </a:fld>
            <a:endParaRPr lang="en-US"/>
          </a:p>
        </p:txBody>
      </p:sp>
      <p:sp>
        <p:nvSpPr>
          <p:cNvPr id="3" name="Footer Placeholder 2">
            <a:extLst>
              <a:ext uri="{FF2B5EF4-FFF2-40B4-BE49-F238E27FC236}">
                <a16:creationId xmlns:a16="http://schemas.microsoft.com/office/drawing/2014/main" id="{08FC9984-9183-476D-9FC3-DFC5067E72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3F5AAC8-2F53-47FF-A9EA-68C30E9A1D48}"/>
              </a:ext>
            </a:extLst>
          </p:cNvPr>
          <p:cNvSpPr>
            <a:spLocks noGrp="1"/>
          </p:cNvSpPr>
          <p:nvPr>
            <p:ph type="sldNum" sz="quarter" idx="12"/>
          </p:nvPr>
        </p:nvSpPr>
        <p:spPr>
          <a:xfrm>
            <a:off x="8610600" y="6356350"/>
            <a:ext cx="2743200" cy="365125"/>
          </a:xfrm>
          <a:prstGeom prst="rect">
            <a:avLst/>
          </a:prstGeom>
        </p:spPr>
        <p:txBody>
          <a:bodyPr/>
          <a:lstStyle/>
          <a:p>
            <a:fld id="{92E92474-8049-44B0-B157-5BB634F04611}" type="slidenum">
              <a:rPr lang="en-US" smtClean="0"/>
              <a:t>‹#›</a:t>
            </a:fld>
            <a:endParaRPr lang="en-US"/>
          </a:p>
        </p:txBody>
      </p:sp>
    </p:spTree>
    <p:extLst>
      <p:ext uri="{BB962C8B-B14F-4D97-AF65-F5344CB8AC3E}">
        <p14:creationId xmlns:p14="http://schemas.microsoft.com/office/powerpoint/2010/main" val="3820324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3D8D77-1EE2-424B-AB35-22D88765BC3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CFAB928-CE35-46C3-8318-F2E20A7D3C0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E827F9A-D9A1-40DD-885F-F323E1E9FBF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D13CF4A-E722-48C7-BD1C-26F0B2A2B22B}"/>
              </a:ext>
            </a:extLst>
          </p:cNvPr>
          <p:cNvSpPr>
            <a:spLocks noGrp="1"/>
          </p:cNvSpPr>
          <p:nvPr>
            <p:ph type="dt" sz="half" idx="10"/>
          </p:nvPr>
        </p:nvSpPr>
        <p:spPr>
          <a:xfrm>
            <a:off x="838200" y="6356350"/>
            <a:ext cx="2743200" cy="365125"/>
          </a:xfrm>
          <a:prstGeom prst="rect">
            <a:avLst/>
          </a:prstGeom>
        </p:spPr>
        <p:txBody>
          <a:bodyPr/>
          <a:lstStyle/>
          <a:p>
            <a:fld id="{667F7918-7739-404A-AC78-F57EA23E495A}" type="datetimeFigureOut">
              <a:rPr lang="en-US" smtClean="0"/>
              <a:t>12/26/2021</a:t>
            </a:fld>
            <a:endParaRPr lang="en-US"/>
          </a:p>
        </p:txBody>
      </p:sp>
      <p:sp>
        <p:nvSpPr>
          <p:cNvPr id="6" name="Footer Placeholder 5">
            <a:extLst>
              <a:ext uri="{FF2B5EF4-FFF2-40B4-BE49-F238E27FC236}">
                <a16:creationId xmlns:a16="http://schemas.microsoft.com/office/drawing/2014/main" id="{C655FC8E-6694-48B2-9A40-C2A07DF52C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BB25F9D-DF3D-4B31-8333-FBFB745342D2}"/>
              </a:ext>
            </a:extLst>
          </p:cNvPr>
          <p:cNvSpPr>
            <a:spLocks noGrp="1"/>
          </p:cNvSpPr>
          <p:nvPr>
            <p:ph type="sldNum" sz="quarter" idx="12"/>
          </p:nvPr>
        </p:nvSpPr>
        <p:spPr>
          <a:xfrm>
            <a:off x="8610600" y="6356350"/>
            <a:ext cx="2743200" cy="365125"/>
          </a:xfrm>
          <a:prstGeom prst="rect">
            <a:avLst/>
          </a:prstGeom>
        </p:spPr>
        <p:txBody>
          <a:bodyPr/>
          <a:lstStyle/>
          <a:p>
            <a:fld id="{92E92474-8049-44B0-B157-5BB634F04611}" type="slidenum">
              <a:rPr lang="en-US" smtClean="0"/>
              <a:t>‹#›</a:t>
            </a:fld>
            <a:endParaRPr lang="en-US"/>
          </a:p>
        </p:txBody>
      </p:sp>
    </p:spTree>
    <p:extLst>
      <p:ext uri="{BB962C8B-B14F-4D97-AF65-F5344CB8AC3E}">
        <p14:creationId xmlns:p14="http://schemas.microsoft.com/office/powerpoint/2010/main" val="8690878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E0269-FE0B-4066-835B-ECC0AA93ADD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F383AA3-2289-4CAF-86F9-01BE72AB444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41C0B9A-F33C-4622-A756-B2421AB817A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1A6281A-1830-4814-B723-E1F279007EDF}"/>
              </a:ext>
            </a:extLst>
          </p:cNvPr>
          <p:cNvSpPr>
            <a:spLocks noGrp="1"/>
          </p:cNvSpPr>
          <p:nvPr>
            <p:ph type="dt" sz="half" idx="10"/>
          </p:nvPr>
        </p:nvSpPr>
        <p:spPr>
          <a:xfrm>
            <a:off x="838200" y="6356350"/>
            <a:ext cx="2743200" cy="365125"/>
          </a:xfrm>
          <a:prstGeom prst="rect">
            <a:avLst/>
          </a:prstGeom>
        </p:spPr>
        <p:txBody>
          <a:bodyPr/>
          <a:lstStyle/>
          <a:p>
            <a:fld id="{667F7918-7739-404A-AC78-F57EA23E495A}" type="datetimeFigureOut">
              <a:rPr lang="en-US" smtClean="0"/>
              <a:t>12/26/2021</a:t>
            </a:fld>
            <a:endParaRPr lang="en-US"/>
          </a:p>
        </p:txBody>
      </p:sp>
      <p:sp>
        <p:nvSpPr>
          <p:cNvPr id="6" name="Footer Placeholder 5">
            <a:extLst>
              <a:ext uri="{FF2B5EF4-FFF2-40B4-BE49-F238E27FC236}">
                <a16:creationId xmlns:a16="http://schemas.microsoft.com/office/drawing/2014/main" id="{EF000917-3CA7-4433-BD25-355BF2FEFEF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2C198B6-AE48-49AD-B28F-70E324843949}"/>
              </a:ext>
            </a:extLst>
          </p:cNvPr>
          <p:cNvSpPr>
            <a:spLocks noGrp="1"/>
          </p:cNvSpPr>
          <p:nvPr>
            <p:ph type="sldNum" sz="quarter" idx="12"/>
          </p:nvPr>
        </p:nvSpPr>
        <p:spPr>
          <a:xfrm>
            <a:off x="8610600" y="6356350"/>
            <a:ext cx="2743200" cy="365125"/>
          </a:xfrm>
          <a:prstGeom prst="rect">
            <a:avLst/>
          </a:prstGeom>
        </p:spPr>
        <p:txBody>
          <a:bodyPr/>
          <a:lstStyle/>
          <a:p>
            <a:fld id="{92E92474-8049-44B0-B157-5BB634F04611}" type="slidenum">
              <a:rPr lang="en-US" smtClean="0"/>
              <a:t>‹#›</a:t>
            </a:fld>
            <a:endParaRPr lang="en-US"/>
          </a:p>
        </p:txBody>
      </p:sp>
    </p:spTree>
    <p:extLst>
      <p:ext uri="{BB962C8B-B14F-4D97-AF65-F5344CB8AC3E}">
        <p14:creationId xmlns:p14="http://schemas.microsoft.com/office/powerpoint/2010/main" val="24502415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E15AA1-0564-4E5D-856D-F400B3A996F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0449DAB-1A7E-47A1-8BE0-10731FE1A194}"/>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E1FEB7-BE6C-43DF-91CB-23C4B2D4EA9A}"/>
              </a:ext>
            </a:extLst>
          </p:cNvPr>
          <p:cNvSpPr>
            <a:spLocks noGrp="1"/>
          </p:cNvSpPr>
          <p:nvPr>
            <p:ph type="dt" sz="half" idx="10"/>
          </p:nvPr>
        </p:nvSpPr>
        <p:spPr>
          <a:xfrm>
            <a:off x="838200" y="6356350"/>
            <a:ext cx="2743200" cy="365125"/>
          </a:xfrm>
          <a:prstGeom prst="rect">
            <a:avLst/>
          </a:prstGeom>
        </p:spPr>
        <p:txBody>
          <a:bodyPr/>
          <a:lstStyle/>
          <a:p>
            <a:fld id="{667F7918-7739-404A-AC78-F57EA23E495A}" type="datetimeFigureOut">
              <a:rPr lang="en-US" smtClean="0"/>
              <a:t>12/26/2021</a:t>
            </a:fld>
            <a:endParaRPr lang="en-US"/>
          </a:p>
        </p:txBody>
      </p:sp>
      <p:sp>
        <p:nvSpPr>
          <p:cNvPr id="5" name="Footer Placeholder 4">
            <a:extLst>
              <a:ext uri="{FF2B5EF4-FFF2-40B4-BE49-F238E27FC236}">
                <a16:creationId xmlns:a16="http://schemas.microsoft.com/office/drawing/2014/main" id="{9E17E451-88DF-44CE-8DBB-4CA3AD8AF61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DCD2309-C0B5-48BE-A6CD-A6B1F4E96AE9}"/>
              </a:ext>
            </a:extLst>
          </p:cNvPr>
          <p:cNvSpPr>
            <a:spLocks noGrp="1"/>
          </p:cNvSpPr>
          <p:nvPr>
            <p:ph type="sldNum" sz="quarter" idx="12"/>
          </p:nvPr>
        </p:nvSpPr>
        <p:spPr>
          <a:xfrm>
            <a:off x="8610600" y="6356350"/>
            <a:ext cx="2743200" cy="365125"/>
          </a:xfrm>
          <a:prstGeom prst="rect">
            <a:avLst/>
          </a:prstGeom>
        </p:spPr>
        <p:txBody>
          <a:bodyPr/>
          <a:lstStyle/>
          <a:p>
            <a:fld id="{92E92474-8049-44B0-B157-5BB634F04611}" type="slidenum">
              <a:rPr lang="en-US" smtClean="0"/>
              <a:t>‹#›</a:t>
            </a:fld>
            <a:endParaRPr lang="en-US"/>
          </a:p>
        </p:txBody>
      </p:sp>
    </p:spTree>
    <p:extLst>
      <p:ext uri="{BB962C8B-B14F-4D97-AF65-F5344CB8AC3E}">
        <p14:creationId xmlns:p14="http://schemas.microsoft.com/office/powerpoint/2010/main" val="12581016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6B434AEA-6C3E-4FF5-BBAF-067A7552AD01}"/>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8" name="18">
            <a:extLst>
              <a:ext uri="{FF2B5EF4-FFF2-40B4-BE49-F238E27FC236}">
                <a16:creationId xmlns:a16="http://schemas.microsoft.com/office/drawing/2014/main" id="{2196D08D-FB3E-4FC6-8840-59F5058BAE12}"/>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7E41046C-0EA5-431E-B783-D8D8DEBC86D2}"/>
              </a:ext>
            </a:extLst>
          </p:cNvPr>
          <p:cNvPicPr>
            <a:picLocks noChangeAspect="1"/>
          </p:cNvPicPr>
          <p:nvPr userDrawn="1"/>
        </p:nvPicPr>
        <p:blipFill>
          <a:blip r:embed="rId15"/>
          <a:stretch>
            <a:fillRect/>
          </a:stretch>
        </p:blipFill>
        <p:spPr>
          <a:xfrm>
            <a:off x="-11683019" y="2999195"/>
            <a:ext cx="810838" cy="859611"/>
          </a:xfrm>
          <a:prstGeom prst="rect">
            <a:avLst/>
          </a:prstGeom>
        </p:spPr>
      </p:pic>
      <p:pic>
        <p:nvPicPr>
          <p:cNvPr id="5" name="Picture 4">
            <a:extLst>
              <a:ext uri="{FF2B5EF4-FFF2-40B4-BE49-F238E27FC236}">
                <a16:creationId xmlns:a16="http://schemas.microsoft.com/office/drawing/2014/main" id="{C1818B08-3E26-4350-9848-7C5951A8E15F}"/>
              </a:ext>
            </a:extLst>
          </p:cNvPr>
          <p:cNvPicPr>
            <a:picLocks noChangeAspect="1"/>
          </p:cNvPicPr>
          <p:nvPr userDrawn="1"/>
        </p:nvPicPr>
        <p:blipFill>
          <a:blip r:embed="rId15"/>
          <a:stretch>
            <a:fillRect/>
          </a:stretch>
        </p:blipFill>
        <p:spPr>
          <a:xfrm>
            <a:off x="5690581" y="13534721"/>
            <a:ext cx="810838" cy="859611"/>
          </a:xfrm>
          <a:prstGeom prst="rect">
            <a:avLst/>
          </a:prstGeom>
        </p:spPr>
      </p:pic>
      <p:pic>
        <p:nvPicPr>
          <p:cNvPr id="6" name="Picture 5">
            <a:extLst>
              <a:ext uri="{FF2B5EF4-FFF2-40B4-BE49-F238E27FC236}">
                <a16:creationId xmlns:a16="http://schemas.microsoft.com/office/drawing/2014/main" id="{BBF47B7B-BCA2-4E31-A253-420F3D349FA2}"/>
              </a:ext>
            </a:extLst>
          </p:cNvPr>
          <p:cNvPicPr>
            <a:picLocks noChangeAspect="1"/>
          </p:cNvPicPr>
          <p:nvPr userDrawn="1"/>
        </p:nvPicPr>
        <p:blipFill>
          <a:blip r:embed="rId15"/>
          <a:stretch>
            <a:fillRect/>
          </a:stretch>
        </p:blipFill>
        <p:spPr>
          <a:xfrm>
            <a:off x="23064181" y="2999195"/>
            <a:ext cx="810838" cy="859611"/>
          </a:xfrm>
          <a:prstGeom prst="rect">
            <a:avLst/>
          </a:prstGeom>
        </p:spPr>
      </p:pic>
      <p:pic>
        <p:nvPicPr>
          <p:cNvPr id="7" name="Picture 6">
            <a:extLst>
              <a:ext uri="{FF2B5EF4-FFF2-40B4-BE49-F238E27FC236}">
                <a16:creationId xmlns:a16="http://schemas.microsoft.com/office/drawing/2014/main" id="{F74560EF-B19B-44B9-9E2F-7962B55870FC}"/>
              </a:ext>
            </a:extLst>
          </p:cNvPr>
          <p:cNvPicPr>
            <a:picLocks noChangeAspect="1"/>
          </p:cNvPicPr>
          <p:nvPr userDrawn="1"/>
        </p:nvPicPr>
        <p:blipFill>
          <a:blip r:embed="rId15"/>
          <a:stretch>
            <a:fillRect/>
          </a:stretch>
        </p:blipFill>
        <p:spPr>
          <a:xfrm>
            <a:off x="5690581" y="-7536333"/>
            <a:ext cx="810838" cy="859611"/>
          </a:xfrm>
          <a:prstGeom prst="rect">
            <a:avLst/>
          </a:prstGeom>
        </p:spPr>
      </p:pic>
    </p:spTree>
    <p:extLst>
      <p:ext uri="{BB962C8B-B14F-4D97-AF65-F5344CB8AC3E}">
        <p14:creationId xmlns:p14="http://schemas.microsoft.com/office/powerpoint/2010/main" val="35302623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Lst>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7.png"/><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7.png"/><Relationship Id="rId1" Type="http://schemas.openxmlformats.org/officeDocument/2006/relationships/slideLayout" Target="../slideLayouts/slideLayout3.xml"/><Relationship Id="rId5" Type="http://schemas.openxmlformats.org/officeDocument/2006/relationships/image" Target="../media/image27.png"/><Relationship Id="rId4" Type="http://schemas.openxmlformats.org/officeDocument/2006/relationships/image" Target="../media/image38.gif"/></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7.png"/><Relationship Id="rId1" Type="http://schemas.openxmlformats.org/officeDocument/2006/relationships/slideLayout" Target="../slideLayouts/slideLayout3.xml"/><Relationship Id="rId5" Type="http://schemas.openxmlformats.org/officeDocument/2006/relationships/image" Target="../media/image38.gif"/><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7.png"/><Relationship Id="rId1" Type="http://schemas.openxmlformats.org/officeDocument/2006/relationships/slideLayout" Target="../slideLayouts/slideLayout3.xml"/><Relationship Id="rId5" Type="http://schemas.openxmlformats.org/officeDocument/2006/relationships/image" Target="../media/image38.gif"/><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7.png"/><Relationship Id="rId1" Type="http://schemas.openxmlformats.org/officeDocument/2006/relationships/slideLayout" Target="../slideLayouts/slideLayout3.xml"/><Relationship Id="rId5" Type="http://schemas.openxmlformats.org/officeDocument/2006/relationships/image" Target="../media/image38.gif"/><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7.png"/><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image" Target="../media/image43.png"/><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7.png"/><Relationship Id="rId1" Type="http://schemas.openxmlformats.org/officeDocument/2006/relationships/slideLayout" Target="../slideLayouts/slideLayout3.xml"/><Relationship Id="rId5" Type="http://schemas.openxmlformats.org/officeDocument/2006/relationships/image" Target="../media/image29.png"/><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7.png"/><Relationship Id="rId1" Type="http://schemas.openxmlformats.org/officeDocument/2006/relationships/slideLayout" Target="../slideLayouts/slideLayout3.xml"/><Relationship Id="rId5" Type="http://schemas.openxmlformats.org/officeDocument/2006/relationships/image" Target="../media/image30.pn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6.png"/><Relationship Id="rId7" Type="http://schemas.openxmlformats.org/officeDocument/2006/relationships/image" Target="../media/image33.svg"/><Relationship Id="rId2" Type="http://schemas.openxmlformats.org/officeDocument/2006/relationships/image" Target="../media/image27.png"/><Relationship Id="rId1" Type="http://schemas.openxmlformats.org/officeDocument/2006/relationships/slideLayout" Target="../slideLayouts/slideLayout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64F8AFE-F73E-482A-BF43-8659C917001E}"/>
              </a:ext>
            </a:extLst>
          </p:cNvPr>
          <p:cNvGrpSpPr/>
          <p:nvPr/>
        </p:nvGrpSpPr>
        <p:grpSpPr>
          <a:xfrm>
            <a:off x="339021" y="2163658"/>
            <a:ext cx="9566979" cy="2941742"/>
            <a:chOff x="1233756" y="3227454"/>
            <a:chExt cx="9566979" cy="2941742"/>
          </a:xfrm>
          <a:solidFill>
            <a:srgbClr val="FF0066"/>
          </a:solidFill>
        </p:grpSpPr>
        <p:sp>
          <p:nvSpPr>
            <p:cNvPr id="3" name="Rectangle: Rounded Corners 2">
              <a:extLst>
                <a:ext uri="{FF2B5EF4-FFF2-40B4-BE49-F238E27FC236}">
                  <a16:creationId xmlns:a16="http://schemas.microsoft.com/office/drawing/2014/main" id="{111BAFC7-C5C4-4D88-AC19-4490E7AD5020}"/>
                </a:ext>
              </a:extLst>
            </p:cNvPr>
            <p:cNvSpPr/>
            <p:nvPr/>
          </p:nvSpPr>
          <p:spPr>
            <a:xfrm>
              <a:off x="1233756" y="3227454"/>
              <a:ext cx="9409470" cy="2799811"/>
            </a:xfrm>
            <a:prstGeom prst="roundRect">
              <a:avLst/>
            </a:prstGeom>
            <a:solidFill>
              <a:srgbClr val="316B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A21293D1-39A3-495E-BB8A-41EDBF6ACAE1}"/>
                </a:ext>
              </a:extLst>
            </p:cNvPr>
            <p:cNvSpPr/>
            <p:nvPr/>
          </p:nvSpPr>
          <p:spPr>
            <a:xfrm>
              <a:off x="1391265" y="3369385"/>
              <a:ext cx="9409470" cy="2799811"/>
            </a:xfrm>
            <a:prstGeom prst="roundRect">
              <a:avLst/>
            </a:prstGeom>
            <a:solidFill>
              <a:srgbClr val="E8EE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4">
            <a:extLst>
              <a:ext uri="{FF2B5EF4-FFF2-40B4-BE49-F238E27FC236}">
                <a16:creationId xmlns:a16="http://schemas.microsoft.com/office/drawing/2014/main" id="{AE466648-D53E-437D-901A-83B8E32DDB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2" y="85046"/>
            <a:ext cx="1433052" cy="1433052"/>
          </a:xfrm>
          <a:prstGeom prst="rect">
            <a:avLst/>
          </a:prstGeom>
        </p:spPr>
      </p:pic>
      <p:sp>
        <p:nvSpPr>
          <p:cNvPr id="6" name="TextBox 5">
            <a:extLst>
              <a:ext uri="{FF2B5EF4-FFF2-40B4-BE49-F238E27FC236}">
                <a16:creationId xmlns:a16="http://schemas.microsoft.com/office/drawing/2014/main" id="{595D350A-FD27-4A47-BFAE-F0EE7472F3EA}"/>
              </a:ext>
            </a:extLst>
          </p:cNvPr>
          <p:cNvSpPr txBox="1"/>
          <p:nvPr/>
        </p:nvSpPr>
        <p:spPr>
          <a:xfrm>
            <a:off x="3657600" y="8360"/>
            <a:ext cx="4488729" cy="954107"/>
          </a:xfrm>
          <a:prstGeom prst="rect">
            <a:avLst/>
          </a:prstGeom>
          <a:noFill/>
        </p:spPr>
        <p:txBody>
          <a:bodyPr wrap="none" rtlCol="0">
            <a:spAutoFit/>
          </a:bodyPr>
          <a:lstStyle/>
          <a:p>
            <a:pPr algn="ctr"/>
            <a:r>
              <a:rPr lang="en-US" sz="28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PHÒNG GD &amp;ĐT LONG BIÊN</a:t>
            </a:r>
          </a:p>
          <a:p>
            <a:pPr algn="ctr"/>
            <a:r>
              <a:rPr lang="en-US" sz="28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TRƯỜNG TIỂU HỌC PHÚC LỢI</a:t>
            </a:r>
          </a:p>
        </p:txBody>
      </p:sp>
      <p:sp>
        <p:nvSpPr>
          <p:cNvPr id="7" name="TextBox 6">
            <a:extLst>
              <a:ext uri="{FF2B5EF4-FFF2-40B4-BE49-F238E27FC236}">
                <a16:creationId xmlns:a16="http://schemas.microsoft.com/office/drawing/2014/main" id="{C2212C19-4C0E-4CCA-A7C3-BBFAB2599F1B}"/>
              </a:ext>
            </a:extLst>
          </p:cNvPr>
          <p:cNvSpPr txBox="1"/>
          <p:nvPr/>
        </p:nvSpPr>
        <p:spPr>
          <a:xfrm>
            <a:off x="830828" y="2735998"/>
            <a:ext cx="8663213" cy="1938992"/>
          </a:xfrm>
          <a:prstGeom prst="rect">
            <a:avLst/>
          </a:prstGeom>
          <a:noFill/>
        </p:spPr>
        <p:txBody>
          <a:bodyPr wrap="square" rtlCol="0">
            <a:spAutoFit/>
          </a:bodyPr>
          <a:lstStyle/>
          <a:p>
            <a:pPr algn="ctr"/>
            <a:r>
              <a:rPr lang="en-US" sz="60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CHÀO MỪNG CÁC EM </a:t>
            </a:r>
          </a:p>
          <a:p>
            <a:pPr algn="ctr"/>
            <a:r>
              <a:rPr lang="en-US" sz="60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ĐẾN TIẾT TIẾNG VIỆT</a:t>
            </a:r>
          </a:p>
        </p:txBody>
      </p:sp>
    </p:spTree>
    <p:extLst>
      <p:ext uri="{BB962C8B-B14F-4D97-AF65-F5344CB8AC3E}">
        <p14:creationId xmlns:p14="http://schemas.microsoft.com/office/powerpoint/2010/main" val="29502189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F964228-4F3C-473B-B395-C41D085920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2600" y="3810000"/>
            <a:ext cx="6191250" cy="2970690"/>
          </a:xfrm>
          <a:prstGeom prst="roundRect">
            <a:avLst>
              <a:gd name="adj" fmla="val 25648"/>
            </a:avLst>
          </a:prstGeom>
          <a:effectLst>
            <a:softEdge rad="317500"/>
          </a:effectLst>
        </p:spPr>
      </p:pic>
      <p:sp>
        <p:nvSpPr>
          <p:cNvPr id="10" name="TextBox 9">
            <a:extLst>
              <a:ext uri="{FF2B5EF4-FFF2-40B4-BE49-F238E27FC236}">
                <a16:creationId xmlns:a16="http://schemas.microsoft.com/office/drawing/2014/main" id="{17634A7E-B59C-40BC-8AC0-52C0C303D9EE}"/>
              </a:ext>
            </a:extLst>
          </p:cNvPr>
          <p:cNvSpPr txBox="1"/>
          <p:nvPr/>
        </p:nvSpPr>
        <p:spPr>
          <a:xfrm>
            <a:off x="3036729" y="398063"/>
            <a:ext cx="6118542" cy="646331"/>
          </a:xfrm>
          <a:prstGeom prst="rect">
            <a:avLst/>
          </a:prstGeom>
          <a:noFill/>
        </p:spPr>
        <p:txBody>
          <a:bodyPr wrap="square" rtlCol="0">
            <a:spAutoFit/>
          </a:bodyPr>
          <a:lstStyle/>
          <a:p>
            <a:pPr algn="ctr"/>
            <a:r>
              <a:rPr lang="en-US" sz="3600" b="1">
                <a:solidFill>
                  <a:schemeClr val="accent6">
                    <a:lumMod val="75000"/>
                  </a:schemeClr>
                </a:solidFill>
                <a:latin typeface="Arial-Rounded" panose="020B0500000000000000" pitchFamily="34" charset="0"/>
                <a:ea typeface="Arial-Rounded" panose="020B0500000000000000" pitchFamily="34" charset="0"/>
                <a:cs typeface="Arial-Rounded" panose="020B0500000000000000" pitchFamily="34" charset="0"/>
              </a:rPr>
              <a:t>CHƠI CHONG CHÓNG</a:t>
            </a:r>
            <a:endParaRPr lang="en-US" sz="7200" b="1" dirty="0">
              <a:solidFill>
                <a:schemeClr val="accent6">
                  <a:lumMod val="75000"/>
                </a:schemeClr>
              </a:solidFill>
              <a:effectLst>
                <a:outerShdw blurRad="50800" dist="38100" dir="8100000" algn="tr"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Picture 8">
            <a:extLst>
              <a:ext uri="{FF2B5EF4-FFF2-40B4-BE49-F238E27FC236}">
                <a16:creationId xmlns:a16="http://schemas.microsoft.com/office/drawing/2014/main" id="{12460DAD-AA03-4205-BD28-5F3555F11E5E}"/>
              </a:ext>
            </a:extLst>
          </p:cNvPr>
          <p:cNvPicPr>
            <a:picLocks noChangeAspect="1"/>
          </p:cNvPicPr>
          <p:nvPr/>
        </p:nvPicPr>
        <p:blipFill>
          <a:blip r:embed="rId3"/>
          <a:stretch>
            <a:fillRect/>
          </a:stretch>
        </p:blipFill>
        <p:spPr>
          <a:xfrm>
            <a:off x="165970" y="179624"/>
            <a:ext cx="1382364" cy="760872"/>
          </a:xfrm>
          <a:prstGeom prst="rect">
            <a:avLst/>
          </a:prstGeom>
        </p:spPr>
      </p:pic>
      <p:sp>
        <p:nvSpPr>
          <p:cNvPr id="6" name="TextBox 5">
            <a:extLst>
              <a:ext uri="{FF2B5EF4-FFF2-40B4-BE49-F238E27FC236}">
                <a16:creationId xmlns:a16="http://schemas.microsoft.com/office/drawing/2014/main" id="{321458A5-8845-49B9-90CD-BB8D67BCE4B7}"/>
              </a:ext>
            </a:extLst>
          </p:cNvPr>
          <p:cNvSpPr txBox="1"/>
          <p:nvPr/>
        </p:nvSpPr>
        <p:spPr>
          <a:xfrm>
            <a:off x="281849" y="982682"/>
            <a:ext cx="11628303" cy="3970318"/>
          </a:xfrm>
          <a:prstGeom prst="rect">
            <a:avLst/>
          </a:prstGeom>
          <a:noFill/>
        </p:spPr>
        <p:txBody>
          <a:bodyPr wrap="square" rtlCol="0">
            <a:spAutoFit/>
          </a:bodyPr>
          <a:lstStyle/>
          <a:p>
            <a:pPr indent="457200" algn="just"/>
            <a:r>
              <a:rPr lang="en-US" sz="3600">
                <a:latin typeface="+mj-lt"/>
              </a:rPr>
              <a:t>An yêu thích những chiếc chong chóng giấy. Mỗi chiếc chong chóng chỉ có một cái cán nhỏ và dài, một đầu gắn bốn cánh giấy mỏng, xinh như một bông hoa. Nhưng mỗi lần quay, nó mang lại bao nhiêu là tiếng cười và sự háo hức. An thích chạy thật nhanh để những cánh giấy không ngừng quay trong gió. Gió lướt qua cánh chong chóng tạo ra tiếng u u rất lạ.</a:t>
            </a:r>
            <a:endParaRPr lang="en-US" sz="3600" dirty="0">
              <a:latin typeface="+mj-lt"/>
            </a:endParaRPr>
          </a:p>
        </p:txBody>
      </p:sp>
      <p:pic>
        <p:nvPicPr>
          <p:cNvPr id="7" name="Picture 6">
            <a:extLst>
              <a:ext uri="{FF2B5EF4-FFF2-40B4-BE49-F238E27FC236}">
                <a16:creationId xmlns:a16="http://schemas.microsoft.com/office/drawing/2014/main" id="{0FB79D05-3E43-44C1-9F63-F741432D2E82}"/>
              </a:ext>
            </a:extLst>
          </p:cNvPr>
          <p:cNvPicPr>
            <a:picLocks noChangeAspect="1"/>
          </p:cNvPicPr>
          <p:nvPr/>
        </p:nvPicPr>
        <p:blipFill rotWithShape="1">
          <a:blip r:embed="rId4"/>
          <a:srcRect l="28414" t="17105" r="9091" b="33057"/>
          <a:stretch/>
        </p:blipFill>
        <p:spPr>
          <a:xfrm>
            <a:off x="321181" y="1060083"/>
            <a:ext cx="538392" cy="512546"/>
          </a:xfrm>
          <a:prstGeom prst="rect">
            <a:avLst/>
          </a:prstGeom>
        </p:spPr>
      </p:pic>
    </p:spTree>
    <p:extLst>
      <p:ext uri="{BB962C8B-B14F-4D97-AF65-F5344CB8AC3E}">
        <p14:creationId xmlns:p14="http://schemas.microsoft.com/office/powerpoint/2010/main" val="14896248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2460DAD-AA03-4205-BD28-5F3555F11E5E}"/>
              </a:ext>
            </a:extLst>
          </p:cNvPr>
          <p:cNvPicPr>
            <a:picLocks noChangeAspect="1"/>
          </p:cNvPicPr>
          <p:nvPr/>
        </p:nvPicPr>
        <p:blipFill>
          <a:blip r:embed="rId2"/>
          <a:stretch>
            <a:fillRect/>
          </a:stretch>
        </p:blipFill>
        <p:spPr>
          <a:xfrm>
            <a:off x="165970" y="179624"/>
            <a:ext cx="1382364" cy="760872"/>
          </a:xfrm>
          <a:prstGeom prst="rect">
            <a:avLst/>
          </a:prstGeom>
        </p:spPr>
      </p:pic>
      <p:sp>
        <p:nvSpPr>
          <p:cNvPr id="6" name="TextBox 5">
            <a:extLst>
              <a:ext uri="{FF2B5EF4-FFF2-40B4-BE49-F238E27FC236}">
                <a16:creationId xmlns:a16="http://schemas.microsoft.com/office/drawing/2014/main" id="{321458A5-8845-49B9-90CD-BB8D67BCE4B7}"/>
              </a:ext>
            </a:extLst>
          </p:cNvPr>
          <p:cNvSpPr txBox="1"/>
          <p:nvPr/>
        </p:nvSpPr>
        <p:spPr>
          <a:xfrm>
            <a:off x="319008" y="941487"/>
            <a:ext cx="11553984" cy="5078313"/>
          </a:xfrm>
          <a:prstGeom prst="rect">
            <a:avLst/>
          </a:prstGeom>
          <a:noFill/>
        </p:spPr>
        <p:txBody>
          <a:bodyPr wrap="square" rtlCol="0">
            <a:spAutoFit/>
          </a:bodyPr>
          <a:lstStyle/>
          <a:p>
            <a:pPr indent="618051" algn="just"/>
            <a:r>
              <a:rPr lang="en-US" sz="3600"/>
              <a:t>An thường rủ bé Mai chơi chong chóng và thi xem ai thắng. Hai anh em chạy quanh sân cho chong chóng quay, rồi đột ngột dừng lại. Chong chóng của ai dừng quay trước thì người đó thua. An chạy nhanh hơn nên chong chóng quay lâu hơn. Thua mãi, Mai buồn thiu. An liền cho em giơ chong chóng ra trước quạt máy, còn mình thì phùng má thổi phù phù cho chong chóng quay. Mai cười toe vì thắng. Bây giờ, cũng giống như anh, Mai cũng rất mê những chiếc chong chóng.</a:t>
            </a:r>
          </a:p>
        </p:txBody>
      </p:sp>
      <p:sp>
        <p:nvSpPr>
          <p:cNvPr id="8" name="TextBox 7">
            <a:extLst>
              <a:ext uri="{FF2B5EF4-FFF2-40B4-BE49-F238E27FC236}">
                <a16:creationId xmlns:a16="http://schemas.microsoft.com/office/drawing/2014/main" id="{B0B83A2B-EEB9-4E6B-96E7-6BEA95001920}"/>
              </a:ext>
            </a:extLst>
          </p:cNvPr>
          <p:cNvSpPr txBox="1"/>
          <p:nvPr/>
        </p:nvSpPr>
        <p:spPr>
          <a:xfrm>
            <a:off x="8696194" y="6019800"/>
            <a:ext cx="2657606" cy="461665"/>
          </a:xfrm>
          <a:prstGeom prst="rect">
            <a:avLst/>
          </a:prstGeom>
          <a:noFill/>
        </p:spPr>
        <p:txBody>
          <a:bodyPr wrap="square" rtlCol="0">
            <a:spAutoFit/>
          </a:bodyPr>
          <a:lstStyle/>
          <a:p>
            <a:pPr algn="ctr"/>
            <a:r>
              <a:rPr lang="en-US" sz="2400"/>
              <a:t>(</a:t>
            </a:r>
            <a:r>
              <a:rPr lang="en-US" sz="2400" i="1"/>
              <a:t>Theo </a:t>
            </a:r>
            <a:r>
              <a:rPr lang="en-US" sz="2400"/>
              <a:t>Tuệ Nhi)</a:t>
            </a:r>
            <a:endParaRPr lang="en-US" sz="2400" dirty="0"/>
          </a:p>
        </p:txBody>
      </p:sp>
      <p:pic>
        <p:nvPicPr>
          <p:cNvPr id="5" name="Picture 4">
            <a:extLst>
              <a:ext uri="{FF2B5EF4-FFF2-40B4-BE49-F238E27FC236}">
                <a16:creationId xmlns:a16="http://schemas.microsoft.com/office/drawing/2014/main" id="{FD5DE46C-A81C-4AFB-8940-116963E9E450}"/>
              </a:ext>
            </a:extLst>
          </p:cNvPr>
          <p:cNvPicPr>
            <a:picLocks noChangeAspect="1"/>
          </p:cNvPicPr>
          <p:nvPr/>
        </p:nvPicPr>
        <p:blipFill rotWithShape="1">
          <a:blip r:embed="rId3"/>
          <a:srcRect l="23584" t="12406" r="18949" b="29309"/>
          <a:stretch/>
        </p:blipFill>
        <p:spPr>
          <a:xfrm>
            <a:off x="426386" y="968701"/>
            <a:ext cx="538392" cy="605690"/>
          </a:xfrm>
          <a:prstGeom prst="rect">
            <a:avLst/>
          </a:prstGeom>
        </p:spPr>
      </p:pic>
    </p:spTree>
    <p:extLst>
      <p:ext uri="{BB962C8B-B14F-4D97-AF65-F5344CB8AC3E}">
        <p14:creationId xmlns:p14="http://schemas.microsoft.com/office/powerpoint/2010/main" val="13035183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34">
            <a:extLst>
              <a:ext uri="{FF2B5EF4-FFF2-40B4-BE49-F238E27FC236}">
                <a16:creationId xmlns:a16="http://schemas.microsoft.com/office/drawing/2014/main" id="{A9A44E60-15AC-4A00-9B48-71CEAB37F81A}"/>
              </a:ext>
            </a:extLst>
          </p:cNvPr>
          <p:cNvSpPr txBox="1">
            <a:spLocks/>
          </p:cNvSpPr>
          <p:nvPr/>
        </p:nvSpPr>
        <p:spPr>
          <a:xfrm>
            <a:off x="-22965" y="37409"/>
            <a:ext cx="1828800" cy="758852"/>
          </a:xfrm>
          <a:prstGeom prst="rect">
            <a:avLst/>
          </a:prstGeom>
        </p:spPr>
        <p:txBody>
          <a:bodyPr spcFirstLastPara="1" vert="horz" wrap="square" lIns="121900" tIns="121900" rIns="121900" bIns="12190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pPr>
            <a:r>
              <a:rPr lang="en-US" altLang="en-GB" sz="3200">
                <a:ln>
                  <a:solidFill>
                    <a:schemeClr val="bg1"/>
                  </a:solidFill>
                </a:ln>
                <a:solidFill>
                  <a:schemeClr val="tx1">
                    <a:lumMod val="75000"/>
                    <a:lumOff val="25000"/>
                  </a:schemeClr>
                </a:solidFill>
                <a:latin typeface="HP-168" panose="020B0803050302020204" pitchFamily="34" charset="0"/>
                <a:ea typeface="华文彩云" panose="02010800040101010101" charset="-122"/>
                <a:cs typeface="Algerian" panose="04020705040A02060702" charset="0"/>
              </a:rPr>
              <a:t>TUẦN 17</a:t>
            </a:r>
          </a:p>
        </p:txBody>
      </p:sp>
      <p:sp>
        <p:nvSpPr>
          <p:cNvPr id="7" name="1">
            <a:extLst>
              <a:ext uri="{FF2B5EF4-FFF2-40B4-BE49-F238E27FC236}">
                <a16:creationId xmlns:a16="http://schemas.microsoft.com/office/drawing/2014/main" id="{EECC1B41-91D8-469B-ACE3-6C645D8ACCFB}"/>
              </a:ext>
            </a:extLst>
          </p:cNvPr>
          <p:cNvSpPr>
            <a:spLocks noGrp="1"/>
          </p:cNvSpPr>
          <p:nvPr/>
        </p:nvSpPr>
        <p:spPr>
          <a:xfrm>
            <a:off x="5334000" y="4495800"/>
            <a:ext cx="1524000" cy="609600"/>
          </a:xfrm>
        </p:spPr>
        <p:txBody>
          <a:bodyPr/>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a:lstStyle>
          <a:p>
            <a:pPr marL="0" marR="0" indent="0" algn="dist" rtl="0">
              <a:lnSpc>
                <a:spcPct val="180000"/>
              </a:lnSpc>
              <a:spcBef>
                <a:spcPts val="0"/>
              </a:spcBef>
            </a:pPr>
            <a:r>
              <a:rPr lang="en-US" altLang="zh-CN" sz="2800" b="1" i="0" u="none" strike="noStrike" kern="2200" baseline="0">
                <a:solidFill>
                  <a:schemeClr val="bg1"/>
                </a:solidFill>
                <a:latin typeface="HP-167" panose="020B0803050302020204" pitchFamily="34" charset="0"/>
                <a:ea typeface="字魂58号-创中黑" panose="00000500000000000000" pitchFamily="2" charset="-122"/>
                <a:cs typeface="字魂58号-创中黑" panose="00000500000000000000" pitchFamily="2" charset="-122"/>
              </a:rPr>
              <a:t>TIẾT 2</a:t>
            </a:r>
            <a:endParaRPr lang="zh-CN" altLang="en-US" sz="2800" b="1" i="0" u="none" strike="noStrike" kern="2200" baseline="0" dirty="0">
              <a:solidFill>
                <a:schemeClr val="bg1"/>
              </a:solidFill>
              <a:latin typeface="HP-167" panose="020B0803050302020204" pitchFamily="34" charset="0"/>
              <a:ea typeface="字魂58号-创中黑" panose="00000500000000000000" pitchFamily="2" charset="-122"/>
              <a:cs typeface="字魂58号-创中黑" panose="00000500000000000000" pitchFamily="2" charset="-122"/>
            </a:endParaRPr>
          </a:p>
        </p:txBody>
      </p:sp>
      <p:pic>
        <p:nvPicPr>
          <p:cNvPr id="8" name="Picture 7">
            <a:extLst>
              <a:ext uri="{FF2B5EF4-FFF2-40B4-BE49-F238E27FC236}">
                <a16:creationId xmlns:a16="http://schemas.microsoft.com/office/drawing/2014/main" id="{D20D8409-AEEC-4739-A4AD-2DB91B2F2B38}"/>
              </a:ext>
            </a:extLst>
          </p:cNvPr>
          <p:cNvPicPr>
            <a:picLocks noChangeAspect="1"/>
          </p:cNvPicPr>
          <p:nvPr/>
        </p:nvPicPr>
        <p:blipFill>
          <a:blip r:embed="rId2"/>
          <a:stretch>
            <a:fillRect/>
          </a:stretch>
        </p:blipFill>
        <p:spPr>
          <a:xfrm>
            <a:off x="4153496" y="1371600"/>
            <a:ext cx="3885008" cy="1226143"/>
          </a:xfrm>
          <a:prstGeom prst="rect">
            <a:avLst/>
          </a:prstGeom>
        </p:spPr>
      </p:pic>
      <p:pic>
        <p:nvPicPr>
          <p:cNvPr id="9" name="Picture 8">
            <a:extLst>
              <a:ext uri="{FF2B5EF4-FFF2-40B4-BE49-F238E27FC236}">
                <a16:creationId xmlns:a16="http://schemas.microsoft.com/office/drawing/2014/main" id="{2F898643-F28A-4746-A8C0-C7B162DA7DD7}"/>
              </a:ext>
            </a:extLst>
          </p:cNvPr>
          <p:cNvPicPr>
            <a:picLocks noChangeAspect="1"/>
          </p:cNvPicPr>
          <p:nvPr/>
        </p:nvPicPr>
        <p:blipFill>
          <a:blip r:embed="rId3"/>
          <a:stretch>
            <a:fillRect/>
          </a:stretch>
        </p:blipFill>
        <p:spPr>
          <a:xfrm>
            <a:off x="1633341" y="2825351"/>
            <a:ext cx="8925318" cy="1670449"/>
          </a:xfrm>
          <a:prstGeom prst="rect">
            <a:avLst/>
          </a:prstGeom>
        </p:spPr>
      </p:pic>
    </p:spTree>
    <p:extLst>
      <p:ext uri="{BB962C8B-B14F-4D97-AF65-F5344CB8AC3E}">
        <p14:creationId xmlns:p14="http://schemas.microsoft.com/office/powerpoint/2010/main" val="17075226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53" presetClass="entr" presetSubtype="16"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750" fill="hold"/>
                                        <p:tgtEl>
                                          <p:spTgt spid="7"/>
                                        </p:tgtEl>
                                        <p:attrNameLst>
                                          <p:attrName>ppt_w</p:attrName>
                                        </p:attrNameLst>
                                      </p:cBhvr>
                                      <p:tavLst>
                                        <p:tav tm="0">
                                          <p:val>
                                            <p:fltVal val="0"/>
                                          </p:val>
                                        </p:tav>
                                        <p:tav tm="100000">
                                          <p:val>
                                            <p:strVal val="#ppt_w"/>
                                          </p:val>
                                        </p:tav>
                                      </p:tavLst>
                                    </p:anim>
                                    <p:anim calcmode="lin" valueType="num">
                                      <p:cBhvr>
                                        <p:cTn id="24" dur="750" fill="hold"/>
                                        <p:tgtEl>
                                          <p:spTgt spid="7"/>
                                        </p:tgtEl>
                                        <p:attrNameLst>
                                          <p:attrName>ppt_h</p:attrName>
                                        </p:attrNameLst>
                                      </p:cBhvr>
                                      <p:tavLst>
                                        <p:tav tm="0">
                                          <p:val>
                                            <p:fltVal val="0"/>
                                          </p:val>
                                        </p:tav>
                                        <p:tav tm="100000">
                                          <p:val>
                                            <p:strVal val="#ppt_h"/>
                                          </p:val>
                                        </p:tav>
                                      </p:tavLst>
                                    </p:anim>
                                    <p:animEffect transition="in" filter="fade">
                                      <p:cBhvr>
                                        <p:cTn id="25"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a:extLst>
              <a:ext uri="{FF2B5EF4-FFF2-40B4-BE49-F238E27FC236}">
                <a16:creationId xmlns:a16="http://schemas.microsoft.com/office/drawing/2014/main" id="{DC6D29E0-63A9-4A8C-BFC4-B5392F61745B}"/>
              </a:ext>
            </a:extLst>
          </p:cNvPr>
          <p:cNvSpPr/>
          <p:nvPr/>
        </p:nvSpPr>
        <p:spPr>
          <a:xfrm>
            <a:off x="4936499" y="1219200"/>
            <a:ext cx="2319003" cy="2319003"/>
          </a:xfrm>
          <a:prstGeom prst="ellipse">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C6AFD3"/>
              </a:solidFill>
              <a:cs typeface="+mn-ea"/>
              <a:sym typeface="+mn-lt"/>
            </a:endParaRPr>
          </a:p>
        </p:txBody>
      </p:sp>
      <p:pic>
        <p:nvPicPr>
          <p:cNvPr id="6" name="Picture 5">
            <a:extLst>
              <a:ext uri="{FF2B5EF4-FFF2-40B4-BE49-F238E27FC236}">
                <a16:creationId xmlns:a16="http://schemas.microsoft.com/office/drawing/2014/main" id="{C0014DF6-FCB5-4CB0-9222-314D6448DADD}"/>
              </a:ext>
            </a:extLst>
          </p:cNvPr>
          <p:cNvPicPr>
            <a:picLocks noChangeAspect="1"/>
          </p:cNvPicPr>
          <p:nvPr/>
        </p:nvPicPr>
        <p:blipFill>
          <a:blip r:embed="rId2"/>
          <a:stretch>
            <a:fillRect/>
          </a:stretch>
        </p:blipFill>
        <p:spPr>
          <a:xfrm>
            <a:off x="5049671" y="1336776"/>
            <a:ext cx="2092659" cy="2092659"/>
          </a:xfrm>
          <a:prstGeom prst="rect">
            <a:avLst/>
          </a:prstGeom>
        </p:spPr>
      </p:pic>
      <p:pic>
        <p:nvPicPr>
          <p:cNvPr id="4" name="Picture 3">
            <a:extLst>
              <a:ext uri="{FF2B5EF4-FFF2-40B4-BE49-F238E27FC236}">
                <a16:creationId xmlns:a16="http://schemas.microsoft.com/office/drawing/2014/main" id="{89081B32-F373-4CCC-A52D-928F63AE140F}"/>
              </a:ext>
            </a:extLst>
          </p:cNvPr>
          <p:cNvPicPr>
            <a:picLocks noChangeAspect="1"/>
          </p:cNvPicPr>
          <p:nvPr/>
        </p:nvPicPr>
        <p:blipFill>
          <a:blip r:embed="rId3"/>
          <a:stretch>
            <a:fillRect/>
          </a:stretch>
        </p:blipFill>
        <p:spPr>
          <a:xfrm>
            <a:off x="3453155" y="3776383"/>
            <a:ext cx="5285690" cy="1024217"/>
          </a:xfrm>
          <a:prstGeom prst="rect">
            <a:avLst/>
          </a:prstGeom>
        </p:spPr>
      </p:pic>
    </p:spTree>
    <p:extLst>
      <p:ext uri="{BB962C8B-B14F-4D97-AF65-F5344CB8AC3E}">
        <p14:creationId xmlns:p14="http://schemas.microsoft.com/office/powerpoint/2010/main" val="16375177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6" presetClass="entr" presetSubtype="32" fill="hold" grpId="0" nodeType="withEffect">
                                  <p:stCondLst>
                                    <p:cond delay="1000"/>
                                  </p:stCondLst>
                                  <p:childTnLst>
                                    <p:set>
                                      <p:cBhvr>
                                        <p:cTn id="11" dur="1" fill="hold">
                                          <p:stCondLst>
                                            <p:cond delay="0"/>
                                          </p:stCondLst>
                                        </p:cTn>
                                        <p:tgtEl>
                                          <p:spTgt spid="2"/>
                                        </p:tgtEl>
                                        <p:attrNameLst>
                                          <p:attrName>style.visibility</p:attrName>
                                        </p:attrNameLst>
                                      </p:cBhvr>
                                      <p:to>
                                        <p:strVal val="visible"/>
                                      </p:to>
                                    </p:set>
                                    <p:animEffect transition="in" filter="circle(out)">
                                      <p:cBhvr>
                                        <p:cTn id="12" dur="2000"/>
                                        <p:tgtEl>
                                          <p:spTgt spid="2"/>
                                        </p:tgtEl>
                                      </p:cBhvr>
                                    </p:animEffect>
                                  </p:childTnLst>
                                </p:cTn>
                              </p:par>
                            </p:childTnLst>
                          </p:cTn>
                        </p:par>
                        <p:par>
                          <p:cTn id="13" fill="hold">
                            <p:stCondLst>
                              <p:cond delay="3000"/>
                            </p:stCondLst>
                            <p:childTnLst>
                              <p:par>
                                <p:cTn id="14" presetID="50" presetClass="entr" presetSubtype="0" decel="10000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1000" fill="hold"/>
                                        <p:tgtEl>
                                          <p:spTgt spid="4"/>
                                        </p:tgtEl>
                                        <p:attrNameLst>
                                          <p:attrName>ppt_w</p:attrName>
                                        </p:attrNameLst>
                                      </p:cBhvr>
                                      <p:tavLst>
                                        <p:tav tm="0">
                                          <p:val>
                                            <p:strVal val="#ppt_w+.3"/>
                                          </p:val>
                                        </p:tav>
                                        <p:tav tm="100000">
                                          <p:val>
                                            <p:strVal val="#ppt_w"/>
                                          </p:val>
                                        </p:tav>
                                      </p:tavLst>
                                    </p:anim>
                                    <p:anim calcmode="lin" valueType="num">
                                      <p:cBhvr>
                                        <p:cTn id="17" dur="1000" fill="hold"/>
                                        <p:tgtEl>
                                          <p:spTgt spid="4"/>
                                        </p:tgtEl>
                                        <p:attrNameLst>
                                          <p:attrName>ppt_h</p:attrName>
                                        </p:attrNameLst>
                                      </p:cBhvr>
                                      <p:tavLst>
                                        <p:tav tm="0">
                                          <p:val>
                                            <p:strVal val="#ppt_h"/>
                                          </p:val>
                                        </p:tav>
                                        <p:tav tm="100000">
                                          <p:val>
                                            <p:strVal val="#ppt_h"/>
                                          </p:val>
                                        </p:tav>
                                      </p:tavLst>
                                    </p:anim>
                                    <p:animEffect transition="in" filter="fade">
                                      <p:cBhvr>
                                        <p:cTn id="18"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59BE714-3821-4B10-98EF-8B4E7A17B7D2}"/>
              </a:ext>
            </a:extLst>
          </p:cNvPr>
          <p:cNvGrpSpPr/>
          <p:nvPr/>
        </p:nvGrpSpPr>
        <p:grpSpPr>
          <a:xfrm>
            <a:off x="187287" y="176269"/>
            <a:ext cx="858905" cy="1080332"/>
            <a:chOff x="1024698" y="957454"/>
            <a:chExt cx="1196989" cy="1505575"/>
          </a:xfrm>
        </p:grpSpPr>
        <p:sp>
          <p:nvSpPr>
            <p:cNvPr id="3" name="51">
              <a:extLst>
                <a:ext uri="{FF2B5EF4-FFF2-40B4-BE49-F238E27FC236}">
                  <a16:creationId xmlns:a16="http://schemas.microsoft.com/office/drawing/2014/main" id="{CFA31A0A-87B8-4FE0-B563-E6E54220090D}"/>
                </a:ext>
              </a:extLst>
            </p:cNvPr>
            <p:cNvSpPr/>
            <p:nvPr/>
          </p:nvSpPr>
          <p:spPr>
            <a:xfrm>
              <a:off x="1024698" y="957454"/>
              <a:ext cx="797034" cy="1241933"/>
            </a:xfrm>
            <a:prstGeom prst="rect">
              <a:avLst/>
            </a:prstGeom>
            <a:solidFill>
              <a:srgbClr val="759C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4" name="Picture 3">
              <a:extLst>
                <a:ext uri="{FF2B5EF4-FFF2-40B4-BE49-F238E27FC236}">
                  <a16:creationId xmlns:a16="http://schemas.microsoft.com/office/drawing/2014/main" id="{F6943D29-1D87-43C0-933E-220DA2E10971}"/>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4700"/>
                      </a14:imgEffect>
                    </a14:imgLayer>
                  </a14:imgProps>
                </a:ext>
              </a:extLst>
            </a:blip>
            <a:stretch>
              <a:fillRect/>
            </a:stretch>
          </p:blipFill>
          <p:spPr>
            <a:xfrm>
              <a:off x="1250811" y="1492153"/>
              <a:ext cx="970876" cy="970876"/>
            </a:xfrm>
            <a:prstGeom prst="rect">
              <a:avLst/>
            </a:prstGeom>
          </p:spPr>
        </p:pic>
      </p:grpSp>
      <p:sp>
        <p:nvSpPr>
          <p:cNvPr id="5" name="TextBox 4">
            <a:extLst>
              <a:ext uri="{FF2B5EF4-FFF2-40B4-BE49-F238E27FC236}">
                <a16:creationId xmlns:a16="http://schemas.microsoft.com/office/drawing/2014/main" id="{2724D99C-C189-4E9F-B229-76F354249815}"/>
              </a:ext>
            </a:extLst>
          </p:cNvPr>
          <p:cNvSpPr txBox="1"/>
          <p:nvPr/>
        </p:nvSpPr>
        <p:spPr>
          <a:xfrm>
            <a:off x="1069638" y="267903"/>
            <a:ext cx="10789847" cy="1323439"/>
          </a:xfrm>
          <a:prstGeom prst="rect">
            <a:avLst/>
          </a:prstGeom>
          <a:noFill/>
        </p:spPr>
        <p:txBody>
          <a:bodyPr wrap="square">
            <a:spAutoFit/>
          </a:bodyPr>
          <a:lstStyle/>
          <a:p>
            <a:pPr algn="just"/>
            <a:r>
              <a:rPr lang="en-US" sz="4000" b="1" dirty="0">
                <a:solidFill>
                  <a:srgbClr val="F65E00"/>
                </a:solidFill>
                <a:latin typeface="HP-167" panose="020B0803050302020204" pitchFamily="34" charset="0"/>
                <a:ea typeface="Arial-Rounded" panose="020B0500000000000000" pitchFamily="34" charset="0"/>
                <a:cs typeface="Arial-Rounded" panose="020B0500000000000000" pitchFamily="34" charset="0"/>
              </a:rPr>
              <a:t>1</a:t>
            </a:r>
            <a:r>
              <a:rPr lang="en-US" sz="4000" b="1">
                <a:solidFill>
                  <a:srgbClr val="F65E00"/>
                </a:solidFill>
                <a:latin typeface="HP-167" panose="020B0803050302020204" pitchFamily="34" charset="0"/>
                <a:ea typeface="Arial-Rounded" panose="020B0500000000000000" pitchFamily="34" charset="0"/>
                <a:cs typeface="Arial-Rounded" panose="020B0500000000000000" pitchFamily="34" charset="0"/>
              </a:rPr>
              <a:t>. </a:t>
            </a:r>
            <a:r>
              <a:rPr lang="vi-VN" sz="4000" b="1">
                <a:solidFill>
                  <a:srgbClr val="333333"/>
                </a:solidFill>
              </a:rPr>
              <a:t>Tìm chi tiết cho thấy An rất thích chơi chong chóng.</a:t>
            </a:r>
            <a:endParaRPr lang="vi-VN" sz="4000">
              <a:solidFill>
                <a:srgbClr val="333333"/>
              </a:solidFill>
            </a:endParaRPr>
          </a:p>
        </p:txBody>
      </p:sp>
      <p:sp>
        <p:nvSpPr>
          <p:cNvPr id="11" name="Rectangle: Rounded Corners 10">
            <a:extLst>
              <a:ext uri="{FF2B5EF4-FFF2-40B4-BE49-F238E27FC236}">
                <a16:creationId xmlns:a16="http://schemas.microsoft.com/office/drawing/2014/main" id="{79E19602-F98B-4A1E-B018-6B032AB4D4A8}"/>
              </a:ext>
            </a:extLst>
          </p:cNvPr>
          <p:cNvSpPr/>
          <p:nvPr/>
        </p:nvSpPr>
        <p:spPr>
          <a:xfrm>
            <a:off x="728749" y="3253013"/>
            <a:ext cx="10734502" cy="3337084"/>
          </a:xfrm>
          <a:prstGeom prst="roundRect">
            <a:avLst/>
          </a:prstGeom>
          <a:gradFill>
            <a:gsLst>
              <a:gs pos="92027">
                <a:schemeClr val="bg1"/>
              </a:gs>
              <a:gs pos="0">
                <a:srgbClr val="759CDE"/>
              </a:gs>
              <a:gs pos="32000">
                <a:schemeClr val="bg1"/>
              </a:gs>
              <a:gs pos="83000">
                <a:schemeClr val="bg1"/>
              </a:gs>
              <a:gs pos="7072">
                <a:srgbClr val="EDF2FA"/>
              </a:gs>
              <a:gs pos="100000">
                <a:srgbClr val="759CDE"/>
              </a:gs>
            </a:gsLst>
            <a:lin ang="5400000" scaled="1"/>
          </a:gradFill>
          <a:ln>
            <a:noFill/>
          </a:ln>
        </p:spPr>
        <p:txBody>
          <a:bodyPr wrap="square">
            <a:spAutoFit/>
          </a:bodyPr>
          <a:lstStyle/>
          <a:p>
            <a:pPr algn="just"/>
            <a:r>
              <a:rPr lang="vi-VN" sz="3800">
                <a:solidFill>
                  <a:schemeClr val="tx2">
                    <a:lumMod val="60000"/>
                    <a:lumOff val="40000"/>
                  </a:schemeClr>
                </a:solidFill>
              </a:rPr>
              <a:t>Những chi tiết cho thấy An rất thích chơi chong chóng là:</a:t>
            </a:r>
          </a:p>
          <a:p>
            <a:pPr algn="just"/>
            <a:r>
              <a:rPr lang="vi-VN" sz="3800">
                <a:solidFill>
                  <a:srgbClr val="333333"/>
                </a:solidFill>
              </a:rPr>
              <a:t>- An yêu thích những chiếc chong chóng giấy</a:t>
            </a:r>
            <a:r>
              <a:rPr lang="en-US" sz="3800">
                <a:solidFill>
                  <a:srgbClr val="333333"/>
                </a:solidFill>
              </a:rPr>
              <a:t>.</a:t>
            </a:r>
            <a:endParaRPr lang="vi-VN" sz="3800">
              <a:solidFill>
                <a:srgbClr val="333333"/>
              </a:solidFill>
            </a:endParaRPr>
          </a:p>
          <a:p>
            <a:pPr algn="just"/>
            <a:r>
              <a:rPr lang="vi-VN" sz="3800">
                <a:solidFill>
                  <a:srgbClr val="333333"/>
                </a:solidFill>
              </a:rPr>
              <a:t>- An thích chạy thật nhanh để chong chóng quay</a:t>
            </a:r>
            <a:r>
              <a:rPr lang="en-US" sz="3800">
                <a:solidFill>
                  <a:srgbClr val="333333"/>
                </a:solidFill>
              </a:rPr>
              <a:t>.</a:t>
            </a:r>
            <a:endParaRPr lang="vi-VN" sz="3800">
              <a:solidFill>
                <a:srgbClr val="333333"/>
              </a:solidFill>
            </a:endParaRPr>
          </a:p>
          <a:p>
            <a:pPr algn="just"/>
            <a:r>
              <a:rPr lang="vi-VN" sz="3800">
                <a:solidFill>
                  <a:srgbClr val="333333"/>
                </a:solidFill>
              </a:rPr>
              <a:t>- Hai anh em đều mê chong chóng.</a:t>
            </a:r>
          </a:p>
        </p:txBody>
      </p:sp>
      <p:pic>
        <p:nvPicPr>
          <p:cNvPr id="17" name="Picture 16">
            <a:extLst>
              <a:ext uri="{FF2B5EF4-FFF2-40B4-BE49-F238E27FC236}">
                <a16:creationId xmlns:a16="http://schemas.microsoft.com/office/drawing/2014/main" id="{641F1C5F-8F9C-4355-AFA5-506F998EF6B0}"/>
              </a:ext>
            </a:extLst>
          </p:cNvPr>
          <p:cNvPicPr>
            <a:picLocks noChangeAspect="1"/>
          </p:cNvPicPr>
          <p:nvPr/>
        </p:nvPicPr>
        <p:blipFill>
          <a:blip r:embed="rId4">
            <a:duotone>
              <a:prstClr val="black"/>
              <a:srgbClr val="316BC9">
                <a:tint val="45000"/>
                <a:satMod val="400000"/>
              </a:srgbClr>
            </a:duotone>
            <a:extLst>
              <a:ext uri="{28A0092B-C50C-407E-A947-70E740481C1C}">
                <a14:useLocalDpi xmlns:a14="http://schemas.microsoft.com/office/drawing/2010/main" val="0"/>
              </a:ext>
            </a:extLst>
          </a:blip>
          <a:stretch>
            <a:fillRect/>
          </a:stretch>
        </p:blipFill>
        <p:spPr>
          <a:xfrm>
            <a:off x="533400" y="2474880"/>
            <a:ext cx="1556266" cy="1556266"/>
          </a:xfrm>
          <a:prstGeom prst="rect">
            <a:avLst/>
          </a:prstGeom>
        </p:spPr>
      </p:pic>
      <p:pic>
        <p:nvPicPr>
          <p:cNvPr id="13" name="Picture 12">
            <a:extLst>
              <a:ext uri="{FF2B5EF4-FFF2-40B4-BE49-F238E27FC236}">
                <a16:creationId xmlns:a16="http://schemas.microsoft.com/office/drawing/2014/main" id="{6F4D7883-EF66-428E-8C9B-C37432E3F4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24200" y="815654"/>
            <a:ext cx="5153025" cy="2472528"/>
          </a:xfrm>
          <a:prstGeom prst="roundRect">
            <a:avLst>
              <a:gd name="adj" fmla="val 25648"/>
            </a:avLst>
          </a:prstGeom>
          <a:effectLst>
            <a:softEdge rad="317500"/>
          </a:effectLst>
        </p:spPr>
      </p:pic>
    </p:spTree>
    <p:extLst>
      <p:ext uri="{BB962C8B-B14F-4D97-AF65-F5344CB8AC3E}">
        <p14:creationId xmlns:p14="http://schemas.microsoft.com/office/powerpoint/2010/main" val="19360359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25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8" dur="250" fill="hold"/>
                                        <p:tgtEl>
                                          <p:spTgt spid="5"/>
                                        </p:tgtEl>
                                        <p:attrNameLst>
                                          <p:attrName>ppt_y</p:attrName>
                                        </p:attrNameLst>
                                      </p:cBhvr>
                                      <p:tavLst>
                                        <p:tav tm="0">
                                          <p:val>
                                            <p:strVal val="#ppt_y"/>
                                          </p:val>
                                        </p:tav>
                                        <p:tav tm="100000">
                                          <p:val>
                                            <p:strVal val="#ppt_y"/>
                                          </p:val>
                                        </p:tav>
                                      </p:tavLst>
                                    </p:anim>
                                    <p:anim calcmode="lin" valueType="num">
                                      <p:cBhvr>
                                        <p:cTn id="9" dur="25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0" dur="25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50" tmFilter="0,0; .5, 1; 1, 1"/>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7" presetClass="entr" presetSubtype="10"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p:cTn id="16" dur="500" fill="hold"/>
                                        <p:tgtEl>
                                          <p:spTgt spid="13"/>
                                        </p:tgtEl>
                                        <p:attrNameLst>
                                          <p:attrName>ppt_w</p:attrName>
                                        </p:attrNameLst>
                                      </p:cBhvr>
                                      <p:tavLst>
                                        <p:tav tm="0">
                                          <p:val>
                                            <p:fltVal val="0"/>
                                          </p:val>
                                        </p:tav>
                                        <p:tav tm="100000">
                                          <p:val>
                                            <p:strVal val="#ppt_w"/>
                                          </p:val>
                                        </p:tav>
                                      </p:tavLst>
                                    </p:anim>
                                    <p:anim calcmode="lin" valueType="num">
                                      <p:cBhvr>
                                        <p:cTn id="17" dur="500" fill="hold"/>
                                        <p:tgtEl>
                                          <p:spTgt spid="13"/>
                                        </p:tgtEl>
                                        <p:attrNameLst>
                                          <p:attrName>ppt_h</p:attrName>
                                        </p:attrNameLst>
                                      </p:cBhvr>
                                      <p:tavLst>
                                        <p:tav tm="0">
                                          <p:val>
                                            <p:strVal val="#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left)">
                                      <p:cBhvr>
                                        <p:cTn id="22" dur="500"/>
                                        <p:tgtEl>
                                          <p:spTgt spid="17"/>
                                        </p:tgtEl>
                                      </p:cBhvr>
                                    </p:animEffect>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left)">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1">
                                            <p:txEl>
                                              <p:pRg st="0" end="0"/>
                                            </p:txEl>
                                          </p:spTgt>
                                        </p:tgtEl>
                                        <p:attrNameLst>
                                          <p:attrName>style.visibility</p:attrName>
                                        </p:attrNameLst>
                                      </p:cBhvr>
                                      <p:to>
                                        <p:strVal val="visible"/>
                                      </p:to>
                                    </p:set>
                                    <p:animEffect transition="in" filter="barn(inVertical)">
                                      <p:cBhvr>
                                        <p:cTn id="31" dur="500"/>
                                        <p:tgtEl>
                                          <p:spTgt spid="11">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1">
                                            <p:txEl>
                                              <p:pRg st="1" end="1"/>
                                            </p:txEl>
                                          </p:spTgt>
                                        </p:tgtEl>
                                        <p:attrNameLst>
                                          <p:attrName>style.visibility</p:attrName>
                                        </p:attrNameLst>
                                      </p:cBhvr>
                                      <p:to>
                                        <p:strVal val="visible"/>
                                      </p:to>
                                    </p:set>
                                    <p:animEffect transition="in" filter="barn(inVertical)">
                                      <p:cBhvr>
                                        <p:cTn id="36" dur="500"/>
                                        <p:tgtEl>
                                          <p:spTgt spid="11">
                                            <p:txEl>
                                              <p:pRg st="1" end="1"/>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11">
                                            <p:txEl>
                                              <p:pRg st="2" end="2"/>
                                            </p:txEl>
                                          </p:spTgt>
                                        </p:tgtEl>
                                        <p:attrNameLst>
                                          <p:attrName>style.visibility</p:attrName>
                                        </p:attrNameLst>
                                      </p:cBhvr>
                                      <p:to>
                                        <p:strVal val="visible"/>
                                      </p:to>
                                    </p:set>
                                    <p:animEffect transition="in" filter="barn(inVertical)">
                                      <p:cBhvr>
                                        <p:cTn id="41" dur="500"/>
                                        <p:tgtEl>
                                          <p:spTgt spid="11">
                                            <p:txEl>
                                              <p:pRg st="2" end="2"/>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11">
                                            <p:txEl>
                                              <p:pRg st="3" end="3"/>
                                            </p:txEl>
                                          </p:spTgt>
                                        </p:tgtEl>
                                        <p:attrNameLst>
                                          <p:attrName>style.visibility</p:attrName>
                                        </p:attrNameLst>
                                      </p:cBhvr>
                                      <p:to>
                                        <p:strVal val="visible"/>
                                      </p:to>
                                    </p:set>
                                    <p:animEffect transition="in" filter="barn(inVertical)">
                                      <p:cBhvr>
                                        <p:cTn id="46" dur="500"/>
                                        <p:tgtEl>
                                          <p:spTgt spid="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F4D7883-EF66-428E-8C9B-C37432E3F4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6319" y="1009304"/>
            <a:ext cx="6399361" cy="3070546"/>
          </a:xfrm>
          <a:prstGeom prst="roundRect">
            <a:avLst>
              <a:gd name="adj" fmla="val 25648"/>
            </a:avLst>
          </a:prstGeom>
          <a:effectLst>
            <a:softEdge rad="317500"/>
          </a:effectLst>
        </p:spPr>
      </p:pic>
      <p:grpSp>
        <p:nvGrpSpPr>
          <p:cNvPr id="2" name="Group 1">
            <a:extLst>
              <a:ext uri="{FF2B5EF4-FFF2-40B4-BE49-F238E27FC236}">
                <a16:creationId xmlns:a16="http://schemas.microsoft.com/office/drawing/2014/main" id="{F59BE714-3821-4B10-98EF-8B4E7A17B7D2}"/>
              </a:ext>
            </a:extLst>
          </p:cNvPr>
          <p:cNvGrpSpPr/>
          <p:nvPr/>
        </p:nvGrpSpPr>
        <p:grpSpPr>
          <a:xfrm>
            <a:off x="187287" y="176269"/>
            <a:ext cx="858905" cy="1080332"/>
            <a:chOff x="1024698" y="957454"/>
            <a:chExt cx="1196989" cy="1505575"/>
          </a:xfrm>
        </p:grpSpPr>
        <p:sp>
          <p:nvSpPr>
            <p:cNvPr id="3" name="51">
              <a:extLst>
                <a:ext uri="{FF2B5EF4-FFF2-40B4-BE49-F238E27FC236}">
                  <a16:creationId xmlns:a16="http://schemas.microsoft.com/office/drawing/2014/main" id="{CFA31A0A-87B8-4FE0-B563-E6E54220090D}"/>
                </a:ext>
              </a:extLst>
            </p:cNvPr>
            <p:cNvSpPr/>
            <p:nvPr/>
          </p:nvSpPr>
          <p:spPr>
            <a:xfrm>
              <a:off x="1024698" y="957454"/>
              <a:ext cx="797034" cy="1241933"/>
            </a:xfrm>
            <a:prstGeom prst="rect">
              <a:avLst/>
            </a:prstGeom>
            <a:solidFill>
              <a:srgbClr val="759C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4" name="Picture 3">
              <a:extLst>
                <a:ext uri="{FF2B5EF4-FFF2-40B4-BE49-F238E27FC236}">
                  <a16:creationId xmlns:a16="http://schemas.microsoft.com/office/drawing/2014/main" id="{F6943D29-1D87-43C0-933E-220DA2E10971}"/>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Lst>
            </a:blip>
            <a:stretch>
              <a:fillRect/>
            </a:stretch>
          </p:blipFill>
          <p:spPr>
            <a:xfrm>
              <a:off x="1250811" y="1492153"/>
              <a:ext cx="970876" cy="970876"/>
            </a:xfrm>
            <a:prstGeom prst="rect">
              <a:avLst/>
            </a:prstGeom>
          </p:spPr>
        </p:pic>
      </p:grpSp>
      <p:sp>
        <p:nvSpPr>
          <p:cNvPr id="5" name="TextBox 4">
            <a:extLst>
              <a:ext uri="{FF2B5EF4-FFF2-40B4-BE49-F238E27FC236}">
                <a16:creationId xmlns:a16="http://schemas.microsoft.com/office/drawing/2014/main" id="{2724D99C-C189-4E9F-B229-76F354249815}"/>
              </a:ext>
            </a:extLst>
          </p:cNvPr>
          <p:cNvSpPr txBox="1"/>
          <p:nvPr/>
        </p:nvSpPr>
        <p:spPr>
          <a:xfrm>
            <a:off x="1069638" y="267903"/>
            <a:ext cx="10789847" cy="1323439"/>
          </a:xfrm>
          <a:prstGeom prst="rect">
            <a:avLst/>
          </a:prstGeom>
          <a:noFill/>
        </p:spPr>
        <p:txBody>
          <a:bodyPr wrap="square">
            <a:spAutoFit/>
          </a:bodyPr>
          <a:lstStyle/>
          <a:p>
            <a:pPr algn="just"/>
            <a:r>
              <a:rPr lang="en-US" sz="4000" b="1" dirty="0">
                <a:solidFill>
                  <a:srgbClr val="F65E00"/>
                </a:solidFill>
                <a:latin typeface="HP-167" panose="020B0803050302020204" pitchFamily="34" charset="0"/>
                <a:ea typeface="Arial-Rounded" panose="020B0500000000000000" pitchFamily="34" charset="0"/>
                <a:cs typeface="Arial-Rounded" panose="020B0500000000000000" pitchFamily="34" charset="0"/>
              </a:rPr>
              <a:t>2</a:t>
            </a:r>
            <a:r>
              <a:rPr lang="en-US" sz="4000" b="1">
                <a:solidFill>
                  <a:srgbClr val="F65E00"/>
                </a:solidFill>
                <a:latin typeface="HP-167" panose="020B0803050302020204" pitchFamily="34" charset="0"/>
                <a:ea typeface="Arial-Rounded" panose="020B0500000000000000" pitchFamily="34" charset="0"/>
                <a:cs typeface="Arial-Rounded" panose="020B0500000000000000" pitchFamily="34" charset="0"/>
              </a:rPr>
              <a:t>. </a:t>
            </a:r>
            <a:r>
              <a:rPr lang="vi-VN" sz="4000" b="1">
                <a:solidFill>
                  <a:srgbClr val="333333"/>
                </a:solidFill>
              </a:rPr>
              <a:t>Vì sao An luôn thắng khi thi chơi chong chóng cùng bé Mai?</a:t>
            </a:r>
            <a:endParaRPr lang="vi-VN" sz="4000">
              <a:solidFill>
                <a:srgbClr val="333333"/>
              </a:solidFill>
            </a:endParaRPr>
          </a:p>
        </p:txBody>
      </p:sp>
      <p:sp>
        <p:nvSpPr>
          <p:cNvPr id="11" name="Rectangle: Rounded Corners 10">
            <a:extLst>
              <a:ext uri="{FF2B5EF4-FFF2-40B4-BE49-F238E27FC236}">
                <a16:creationId xmlns:a16="http://schemas.microsoft.com/office/drawing/2014/main" id="{79E19602-F98B-4A1E-B018-6B032AB4D4A8}"/>
              </a:ext>
            </a:extLst>
          </p:cNvPr>
          <p:cNvSpPr/>
          <p:nvPr/>
        </p:nvSpPr>
        <p:spPr>
          <a:xfrm>
            <a:off x="728749" y="4179332"/>
            <a:ext cx="10734502" cy="2145268"/>
          </a:xfrm>
          <a:prstGeom prst="roundRect">
            <a:avLst/>
          </a:prstGeom>
          <a:gradFill>
            <a:gsLst>
              <a:gs pos="92027">
                <a:schemeClr val="bg1"/>
              </a:gs>
              <a:gs pos="0">
                <a:srgbClr val="759CDE"/>
              </a:gs>
              <a:gs pos="32000">
                <a:schemeClr val="bg1"/>
              </a:gs>
              <a:gs pos="83000">
                <a:schemeClr val="bg1"/>
              </a:gs>
              <a:gs pos="7072">
                <a:srgbClr val="EDF2FA"/>
              </a:gs>
              <a:gs pos="100000">
                <a:srgbClr val="759CDE"/>
              </a:gs>
            </a:gsLst>
            <a:lin ang="5400000" scaled="1"/>
          </a:gradFill>
          <a:ln>
            <a:noFill/>
          </a:ln>
        </p:spPr>
        <p:txBody>
          <a:bodyPr wrap="square">
            <a:spAutoFit/>
          </a:bodyPr>
          <a:lstStyle/>
          <a:p>
            <a:pPr indent="457200" algn="just"/>
            <a:r>
              <a:rPr lang="vi-VN" sz="4000">
                <a:solidFill>
                  <a:schemeClr val="tx2">
                    <a:lumMod val="60000"/>
                    <a:lumOff val="40000"/>
                  </a:schemeClr>
                </a:solidFill>
              </a:rPr>
              <a:t>An luôn thắng khi thi chơi chong chóng cùng bé Mai </a:t>
            </a:r>
            <a:r>
              <a:rPr lang="en-US" sz="4000">
                <a:solidFill>
                  <a:schemeClr val="tx2">
                    <a:lumMod val="60000"/>
                    <a:lumOff val="40000"/>
                  </a:schemeClr>
                </a:solidFill>
              </a:rPr>
              <a:t>vì</a:t>
            </a:r>
            <a:r>
              <a:rPr lang="vi-VN" sz="4000">
                <a:solidFill>
                  <a:srgbClr val="333333"/>
                </a:solidFill>
              </a:rPr>
              <a:t> An chạy nhanh hơn nên chong chóng quay lâu hơn.</a:t>
            </a:r>
          </a:p>
        </p:txBody>
      </p:sp>
      <p:pic>
        <p:nvPicPr>
          <p:cNvPr id="17" name="Picture 16">
            <a:extLst>
              <a:ext uri="{FF2B5EF4-FFF2-40B4-BE49-F238E27FC236}">
                <a16:creationId xmlns:a16="http://schemas.microsoft.com/office/drawing/2014/main" id="{641F1C5F-8F9C-4355-AFA5-506F998EF6B0}"/>
              </a:ext>
            </a:extLst>
          </p:cNvPr>
          <p:cNvPicPr>
            <a:picLocks noChangeAspect="1"/>
          </p:cNvPicPr>
          <p:nvPr/>
        </p:nvPicPr>
        <p:blipFill>
          <a:blip r:embed="rId5">
            <a:duotone>
              <a:prstClr val="black"/>
              <a:srgbClr val="316BC9">
                <a:tint val="45000"/>
                <a:satMod val="400000"/>
              </a:srgbClr>
            </a:duotone>
            <a:extLst>
              <a:ext uri="{28A0092B-C50C-407E-A947-70E740481C1C}">
                <a14:useLocalDpi xmlns:a14="http://schemas.microsoft.com/office/drawing/2010/main" val="0"/>
              </a:ext>
            </a:extLst>
          </a:blip>
          <a:stretch>
            <a:fillRect/>
          </a:stretch>
        </p:blipFill>
        <p:spPr>
          <a:xfrm>
            <a:off x="533400" y="3401199"/>
            <a:ext cx="1556266" cy="1556266"/>
          </a:xfrm>
          <a:prstGeom prst="rect">
            <a:avLst/>
          </a:prstGeom>
        </p:spPr>
      </p:pic>
    </p:spTree>
    <p:extLst>
      <p:ext uri="{BB962C8B-B14F-4D97-AF65-F5344CB8AC3E}">
        <p14:creationId xmlns:p14="http://schemas.microsoft.com/office/powerpoint/2010/main" val="9915896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25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8" dur="250" fill="hold"/>
                                        <p:tgtEl>
                                          <p:spTgt spid="5"/>
                                        </p:tgtEl>
                                        <p:attrNameLst>
                                          <p:attrName>ppt_y</p:attrName>
                                        </p:attrNameLst>
                                      </p:cBhvr>
                                      <p:tavLst>
                                        <p:tav tm="0">
                                          <p:val>
                                            <p:strVal val="#ppt_y"/>
                                          </p:val>
                                        </p:tav>
                                        <p:tav tm="100000">
                                          <p:val>
                                            <p:strVal val="#ppt_y"/>
                                          </p:val>
                                        </p:tav>
                                      </p:tavLst>
                                    </p:anim>
                                    <p:anim calcmode="lin" valueType="num">
                                      <p:cBhvr>
                                        <p:cTn id="9" dur="25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0" dur="25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50" tmFilter="0,0; .5, 1; 1, 1"/>
                                        <p:tgtEl>
                                          <p:spTgt spid="5"/>
                                        </p:tgtEl>
                                      </p:cBhvr>
                                    </p:animEffect>
                                  </p:childTnLst>
                                </p:cTn>
                              </p:par>
                            </p:childTnLst>
                          </p:cTn>
                        </p:par>
                        <p:par>
                          <p:cTn id="12" fill="hold">
                            <p:stCondLst>
                              <p:cond delay="1425"/>
                            </p:stCondLst>
                            <p:childTnLst>
                              <p:par>
                                <p:cTn id="13" presetID="17" presetClass="entr" presetSubtype="10"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p:cTn id="15" dur="500" fill="hold"/>
                                        <p:tgtEl>
                                          <p:spTgt spid="13"/>
                                        </p:tgtEl>
                                        <p:attrNameLst>
                                          <p:attrName>ppt_w</p:attrName>
                                        </p:attrNameLst>
                                      </p:cBhvr>
                                      <p:tavLst>
                                        <p:tav tm="0">
                                          <p:val>
                                            <p:fltVal val="0"/>
                                          </p:val>
                                        </p:tav>
                                        <p:tav tm="100000">
                                          <p:val>
                                            <p:strVal val="#ppt_w"/>
                                          </p:val>
                                        </p:tav>
                                      </p:tavLst>
                                    </p:anim>
                                    <p:anim calcmode="lin" valueType="num">
                                      <p:cBhvr>
                                        <p:cTn id="16" dur="500" fill="hold"/>
                                        <p:tgtEl>
                                          <p:spTgt spid="13"/>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left)">
                                      <p:cBhvr>
                                        <p:cTn id="21" dur="500"/>
                                        <p:tgtEl>
                                          <p:spTgt spid="17"/>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left)">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F4D7883-EF66-428E-8C9B-C37432E3F4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6319" y="838200"/>
            <a:ext cx="6399361" cy="3070546"/>
          </a:xfrm>
          <a:prstGeom prst="roundRect">
            <a:avLst>
              <a:gd name="adj" fmla="val 25648"/>
            </a:avLst>
          </a:prstGeom>
          <a:effectLst>
            <a:softEdge rad="317500"/>
          </a:effectLst>
        </p:spPr>
      </p:pic>
      <p:grpSp>
        <p:nvGrpSpPr>
          <p:cNvPr id="2" name="Group 1">
            <a:extLst>
              <a:ext uri="{FF2B5EF4-FFF2-40B4-BE49-F238E27FC236}">
                <a16:creationId xmlns:a16="http://schemas.microsoft.com/office/drawing/2014/main" id="{F59BE714-3821-4B10-98EF-8B4E7A17B7D2}"/>
              </a:ext>
            </a:extLst>
          </p:cNvPr>
          <p:cNvGrpSpPr/>
          <p:nvPr/>
        </p:nvGrpSpPr>
        <p:grpSpPr>
          <a:xfrm>
            <a:off x="187287" y="176269"/>
            <a:ext cx="858905" cy="1080332"/>
            <a:chOff x="1024698" y="957454"/>
            <a:chExt cx="1196989" cy="1505575"/>
          </a:xfrm>
        </p:grpSpPr>
        <p:sp>
          <p:nvSpPr>
            <p:cNvPr id="3" name="51">
              <a:extLst>
                <a:ext uri="{FF2B5EF4-FFF2-40B4-BE49-F238E27FC236}">
                  <a16:creationId xmlns:a16="http://schemas.microsoft.com/office/drawing/2014/main" id="{CFA31A0A-87B8-4FE0-B563-E6E54220090D}"/>
                </a:ext>
              </a:extLst>
            </p:cNvPr>
            <p:cNvSpPr/>
            <p:nvPr/>
          </p:nvSpPr>
          <p:spPr>
            <a:xfrm>
              <a:off x="1024698" y="957454"/>
              <a:ext cx="797034" cy="1241933"/>
            </a:xfrm>
            <a:prstGeom prst="rect">
              <a:avLst/>
            </a:prstGeom>
            <a:solidFill>
              <a:srgbClr val="759C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4" name="Picture 3">
              <a:extLst>
                <a:ext uri="{FF2B5EF4-FFF2-40B4-BE49-F238E27FC236}">
                  <a16:creationId xmlns:a16="http://schemas.microsoft.com/office/drawing/2014/main" id="{F6943D29-1D87-43C0-933E-220DA2E10971}"/>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Lst>
            </a:blip>
            <a:stretch>
              <a:fillRect/>
            </a:stretch>
          </p:blipFill>
          <p:spPr>
            <a:xfrm>
              <a:off x="1250811" y="1492153"/>
              <a:ext cx="970876" cy="970876"/>
            </a:xfrm>
            <a:prstGeom prst="rect">
              <a:avLst/>
            </a:prstGeom>
          </p:spPr>
        </p:pic>
      </p:grpSp>
      <p:sp>
        <p:nvSpPr>
          <p:cNvPr id="5" name="TextBox 4">
            <a:extLst>
              <a:ext uri="{FF2B5EF4-FFF2-40B4-BE49-F238E27FC236}">
                <a16:creationId xmlns:a16="http://schemas.microsoft.com/office/drawing/2014/main" id="{2724D99C-C189-4E9F-B229-76F354249815}"/>
              </a:ext>
            </a:extLst>
          </p:cNvPr>
          <p:cNvSpPr txBox="1"/>
          <p:nvPr/>
        </p:nvSpPr>
        <p:spPr>
          <a:xfrm>
            <a:off x="1069638" y="267903"/>
            <a:ext cx="10789847" cy="707886"/>
          </a:xfrm>
          <a:prstGeom prst="rect">
            <a:avLst/>
          </a:prstGeom>
          <a:noFill/>
        </p:spPr>
        <p:txBody>
          <a:bodyPr wrap="square">
            <a:spAutoFit/>
          </a:bodyPr>
          <a:lstStyle/>
          <a:p>
            <a:pPr algn="just"/>
            <a:r>
              <a:rPr lang="en-US" sz="4000" b="1" dirty="0">
                <a:solidFill>
                  <a:srgbClr val="F65E00"/>
                </a:solidFill>
                <a:latin typeface="HP-167" panose="020B0803050302020204" pitchFamily="34" charset="0"/>
                <a:ea typeface="Arial-Rounded" panose="020B0500000000000000" pitchFamily="34" charset="0"/>
                <a:cs typeface="Arial-Rounded" panose="020B0500000000000000" pitchFamily="34" charset="0"/>
              </a:rPr>
              <a:t>3</a:t>
            </a:r>
            <a:r>
              <a:rPr lang="en-US" sz="4000" b="1">
                <a:solidFill>
                  <a:srgbClr val="F65E00"/>
                </a:solidFill>
                <a:latin typeface="HP-167" panose="020B0803050302020204" pitchFamily="34" charset="0"/>
                <a:ea typeface="Arial-Rounded" panose="020B0500000000000000" pitchFamily="34" charset="0"/>
                <a:cs typeface="Arial-Rounded" panose="020B0500000000000000" pitchFamily="34" charset="0"/>
              </a:rPr>
              <a:t>. </a:t>
            </a:r>
            <a:r>
              <a:rPr lang="vi-VN" sz="4000" b="1"/>
              <a:t>An nghĩ ra cách gì để bé Mai vui </a:t>
            </a:r>
            <a:r>
              <a:rPr lang="en-US" sz="4000" b="1"/>
              <a:t>?</a:t>
            </a:r>
            <a:endParaRPr lang="en-US" sz="4000"/>
          </a:p>
        </p:txBody>
      </p:sp>
      <p:sp>
        <p:nvSpPr>
          <p:cNvPr id="11" name="Rectangle: Rounded Corners 10">
            <a:extLst>
              <a:ext uri="{FF2B5EF4-FFF2-40B4-BE49-F238E27FC236}">
                <a16:creationId xmlns:a16="http://schemas.microsoft.com/office/drawing/2014/main" id="{79E19602-F98B-4A1E-B018-6B032AB4D4A8}"/>
              </a:ext>
            </a:extLst>
          </p:cNvPr>
          <p:cNvSpPr/>
          <p:nvPr/>
        </p:nvSpPr>
        <p:spPr>
          <a:xfrm>
            <a:off x="728749" y="4008228"/>
            <a:ext cx="10734502" cy="2553891"/>
          </a:xfrm>
          <a:prstGeom prst="roundRect">
            <a:avLst/>
          </a:prstGeom>
          <a:gradFill>
            <a:gsLst>
              <a:gs pos="92027">
                <a:schemeClr val="bg1"/>
              </a:gs>
              <a:gs pos="0">
                <a:srgbClr val="759CDE"/>
              </a:gs>
              <a:gs pos="32000">
                <a:schemeClr val="bg1"/>
              </a:gs>
              <a:gs pos="83000">
                <a:schemeClr val="bg1"/>
              </a:gs>
              <a:gs pos="7072">
                <a:srgbClr val="EDF2FA"/>
              </a:gs>
              <a:gs pos="100000">
                <a:srgbClr val="759CDE"/>
              </a:gs>
            </a:gsLst>
            <a:lin ang="5400000" scaled="1"/>
          </a:gradFill>
          <a:ln>
            <a:noFill/>
          </a:ln>
        </p:spPr>
        <p:txBody>
          <a:bodyPr wrap="square">
            <a:spAutoFit/>
          </a:bodyPr>
          <a:lstStyle/>
          <a:p>
            <a:pPr indent="457200" algn="just"/>
            <a:r>
              <a:rPr lang="en-US" sz="3600"/>
              <a:t>Mai buồn vì thua nên An đã làm cho Mai vui bằng cách nhường Mai thắng. An để Mai đưa chong chóng ra trước quạt máy, còn mình tự thổi phù phù cho chong chóng quay.</a:t>
            </a:r>
            <a:endParaRPr lang="vi-VN" sz="3600">
              <a:solidFill>
                <a:srgbClr val="333333"/>
              </a:solidFill>
            </a:endParaRPr>
          </a:p>
        </p:txBody>
      </p:sp>
      <p:pic>
        <p:nvPicPr>
          <p:cNvPr id="17" name="Picture 16">
            <a:extLst>
              <a:ext uri="{FF2B5EF4-FFF2-40B4-BE49-F238E27FC236}">
                <a16:creationId xmlns:a16="http://schemas.microsoft.com/office/drawing/2014/main" id="{641F1C5F-8F9C-4355-AFA5-506F998EF6B0}"/>
              </a:ext>
            </a:extLst>
          </p:cNvPr>
          <p:cNvPicPr>
            <a:picLocks noChangeAspect="1"/>
          </p:cNvPicPr>
          <p:nvPr/>
        </p:nvPicPr>
        <p:blipFill>
          <a:blip r:embed="rId5">
            <a:duotone>
              <a:prstClr val="black"/>
              <a:srgbClr val="316BC9">
                <a:tint val="45000"/>
                <a:satMod val="400000"/>
              </a:srgbClr>
            </a:duotone>
            <a:extLst>
              <a:ext uri="{28A0092B-C50C-407E-A947-70E740481C1C}">
                <a14:useLocalDpi xmlns:a14="http://schemas.microsoft.com/office/drawing/2010/main" val="0"/>
              </a:ext>
            </a:extLst>
          </a:blip>
          <a:stretch>
            <a:fillRect/>
          </a:stretch>
        </p:blipFill>
        <p:spPr>
          <a:xfrm>
            <a:off x="533400" y="3230095"/>
            <a:ext cx="1556266" cy="1556266"/>
          </a:xfrm>
          <a:prstGeom prst="rect">
            <a:avLst/>
          </a:prstGeom>
        </p:spPr>
      </p:pic>
    </p:spTree>
    <p:extLst>
      <p:ext uri="{BB962C8B-B14F-4D97-AF65-F5344CB8AC3E}">
        <p14:creationId xmlns:p14="http://schemas.microsoft.com/office/powerpoint/2010/main" val="11887851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25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8" dur="250" fill="hold"/>
                                        <p:tgtEl>
                                          <p:spTgt spid="5"/>
                                        </p:tgtEl>
                                        <p:attrNameLst>
                                          <p:attrName>ppt_y</p:attrName>
                                        </p:attrNameLst>
                                      </p:cBhvr>
                                      <p:tavLst>
                                        <p:tav tm="0">
                                          <p:val>
                                            <p:strVal val="#ppt_y"/>
                                          </p:val>
                                        </p:tav>
                                        <p:tav tm="100000">
                                          <p:val>
                                            <p:strVal val="#ppt_y"/>
                                          </p:val>
                                        </p:tav>
                                      </p:tavLst>
                                    </p:anim>
                                    <p:anim calcmode="lin" valueType="num">
                                      <p:cBhvr>
                                        <p:cTn id="9" dur="25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0" dur="25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50" tmFilter="0,0; .5, 1; 1, 1"/>
                                        <p:tgtEl>
                                          <p:spTgt spid="5"/>
                                        </p:tgtEl>
                                      </p:cBhvr>
                                    </p:animEffect>
                                  </p:childTnLst>
                                </p:cTn>
                              </p:par>
                            </p:childTnLst>
                          </p:cTn>
                        </p:par>
                        <p:par>
                          <p:cTn id="12" fill="hold">
                            <p:stCondLst>
                              <p:cond delay="900"/>
                            </p:stCondLst>
                            <p:childTnLst>
                              <p:par>
                                <p:cTn id="13" presetID="17" presetClass="entr" presetSubtype="10"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p:cTn id="15" dur="500" fill="hold"/>
                                        <p:tgtEl>
                                          <p:spTgt spid="13"/>
                                        </p:tgtEl>
                                        <p:attrNameLst>
                                          <p:attrName>ppt_w</p:attrName>
                                        </p:attrNameLst>
                                      </p:cBhvr>
                                      <p:tavLst>
                                        <p:tav tm="0">
                                          <p:val>
                                            <p:fltVal val="0"/>
                                          </p:val>
                                        </p:tav>
                                        <p:tav tm="100000">
                                          <p:val>
                                            <p:strVal val="#ppt_w"/>
                                          </p:val>
                                        </p:tav>
                                      </p:tavLst>
                                    </p:anim>
                                    <p:anim calcmode="lin" valueType="num">
                                      <p:cBhvr>
                                        <p:cTn id="16" dur="500" fill="hold"/>
                                        <p:tgtEl>
                                          <p:spTgt spid="13"/>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left)">
                                      <p:cBhvr>
                                        <p:cTn id="21" dur="500"/>
                                        <p:tgtEl>
                                          <p:spTgt spid="17"/>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left)">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F4D7883-EF66-428E-8C9B-C37432E3F4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6319" y="1274186"/>
            <a:ext cx="6399361" cy="3070546"/>
          </a:xfrm>
          <a:prstGeom prst="roundRect">
            <a:avLst>
              <a:gd name="adj" fmla="val 25648"/>
            </a:avLst>
          </a:prstGeom>
          <a:effectLst>
            <a:softEdge rad="317500"/>
          </a:effectLst>
        </p:spPr>
      </p:pic>
      <p:grpSp>
        <p:nvGrpSpPr>
          <p:cNvPr id="2" name="Group 1">
            <a:extLst>
              <a:ext uri="{FF2B5EF4-FFF2-40B4-BE49-F238E27FC236}">
                <a16:creationId xmlns:a16="http://schemas.microsoft.com/office/drawing/2014/main" id="{F59BE714-3821-4B10-98EF-8B4E7A17B7D2}"/>
              </a:ext>
            </a:extLst>
          </p:cNvPr>
          <p:cNvGrpSpPr/>
          <p:nvPr/>
        </p:nvGrpSpPr>
        <p:grpSpPr>
          <a:xfrm>
            <a:off x="187287" y="176269"/>
            <a:ext cx="858905" cy="1080332"/>
            <a:chOff x="1024698" y="957454"/>
            <a:chExt cx="1196989" cy="1505575"/>
          </a:xfrm>
        </p:grpSpPr>
        <p:sp>
          <p:nvSpPr>
            <p:cNvPr id="3" name="51">
              <a:extLst>
                <a:ext uri="{FF2B5EF4-FFF2-40B4-BE49-F238E27FC236}">
                  <a16:creationId xmlns:a16="http://schemas.microsoft.com/office/drawing/2014/main" id="{CFA31A0A-87B8-4FE0-B563-E6E54220090D}"/>
                </a:ext>
              </a:extLst>
            </p:cNvPr>
            <p:cNvSpPr/>
            <p:nvPr/>
          </p:nvSpPr>
          <p:spPr>
            <a:xfrm>
              <a:off x="1024698" y="957454"/>
              <a:ext cx="797034" cy="1241933"/>
            </a:xfrm>
            <a:prstGeom prst="rect">
              <a:avLst/>
            </a:prstGeom>
            <a:solidFill>
              <a:srgbClr val="759C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4" name="Picture 3">
              <a:extLst>
                <a:ext uri="{FF2B5EF4-FFF2-40B4-BE49-F238E27FC236}">
                  <a16:creationId xmlns:a16="http://schemas.microsoft.com/office/drawing/2014/main" id="{F6943D29-1D87-43C0-933E-220DA2E10971}"/>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Lst>
            </a:blip>
            <a:stretch>
              <a:fillRect/>
            </a:stretch>
          </p:blipFill>
          <p:spPr>
            <a:xfrm>
              <a:off x="1250811" y="1492153"/>
              <a:ext cx="970876" cy="970876"/>
            </a:xfrm>
            <a:prstGeom prst="rect">
              <a:avLst/>
            </a:prstGeom>
          </p:spPr>
        </p:pic>
      </p:grpSp>
      <p:sp>
        <p:nvSpPr>
          <p:cNvPr id="5" name="TextBox 4">
            <a:extLst>
              <a:ext uri="{FF2B5EF4-FFF2-40B4-BE49-F238E27FC236}">
                <a16:creationId xmlns:a16="http://schemas.microsoft.com/office/drawing/2014/main" id="{2724D99C-C189-4E9F-B229-76F354249815}"/>
              </a:ext>
            </a:extLst>
          </p:cNvPr>
          <p:cNvSpPr txBox="1"/>
          <p:nvPr/>
        </p:nvSpPr>
        <p:spPr>
          <a:xfrm>
            <a:off x="1069638" y="267903"/>
            <a:ext cx="10789847" cy="1323439"/>
          </a:xfrm>
          <a:prstGeom prst="rect">
            <a:avLst/>
          </a:prstGeom>
          <a:noFill/>
        </p:spPr>
        <p:txBody>
          <a:bodyPr wrap="square">
            <a:spAutoFit/>
          </a:bodyPr>
          <a:lstStyle/>
          <a:p>
            <a:pPr algn="just"/>
            <a:r>
              <a:rPr lang="en-US" sz="4000" b="1" dirty="0">
                <a:solidFill>
                  <a:srgbClr val="F65E00"/>
                </a:solidFill>
                <a:latin typeface="HP-167" panose="020B0803050302020204" pitchFamily="34" charset="0"/>
                <a:ea typeface="Arial-Rounded" panose="020B0500000000000000" pitchFamily="34" charset="0"/>
                <a:cs typeface="Arial-Rounded" panose="020B0500000000000000" pitchFamily="34" charset="0"/>
              </a:rPr>
              <a:t>4</a:t>
            </a:r>
            <a:r>
              <a:rPr lang="en-US" sz="4000" b="1">
                <a:solidFill>
                  <a:srgbClr val="F65E00"/>
                </a:solidFill>
                <a:latin typeface="HP-167" panose="020B0803050302020204" pitchFamily="34" charset="0"/>
                <a:ea typeface="Arial-Rounded" panose="020B0500000000000000" pitchFamily="34" charset="0"/>
                <a:cs typeface="Arial-Rounded" panose="020B0500000000000000" pitchFamily="34" charset="0"/>
              </a:rPr>
              <a:t>. </a:t>
            </a:r>
            <a:r>
              <a:rPr lang="vi-VN" sz="4000" b="1"/>
              <a:t>Qua câu chuyện, em thấy tình cảm của anh em An và Mai thế nào? </a:t>
            </a:r>
            <a:endParaRPr lang="en-US" sz="4000"/>
          </a:p>
        </p:txBody>
      </p:sp>
      <p:sp>
        <p:nvSpPr>
          <p:cNvPr id="11" name="Rectangle: Rounded Corners 10">
            <a:extLst>
              <a:ext uri="{FF2B5EF4-FFF2-40B4-BE49-F238E27FC236}">
                <a16:creationId xmlns:a16="http://schemas.microsoft.com/office/drawing/2014/main" id="{79E19602-F98B-4A1E-B018-6B032AB4D4A8}"/>
              </a:ext>
            </a:extLst>
          </p:cNvPr>
          <p:cNvSpPr/>
          <p:nvPr/>
        </p:nvSpPr>
        <p:spPr>
          <a:xfrm>
            <a:off x="728749" y="4555569"/>
            <a:ext cx="10734502" cy="1464231"/>
          </a:xfrm>
          <a:prstGeom prst="roundRect">
            <a:avLst/>
          </a:prstGeom>
          <a:gradFill>
            <a:gsLst>
              <a:gs pos="92027">
                <a:schemeClr val="bg1"/>
              </a:gs>
              <a:gs pos="0">
                <a:srgbClr val="759CDE"/>
              </a:gs>
              <a:gs pos="32000">
                <a:schemeClr val="bg1"/>
              </a:gs>
              <a:gs pos="83000">
                <a:schemeClr val="bg1"/>
              </a:gs>
              <a:gs pos="7072">
                <a:srgbClr val="EDF2FA"/>
              </a:gs>
              <a:gs pos="100000">
                <a:srgbClr val="759CDE"/>
              </a:gs>
            </a:gsLst>
            <a:lin ang="5400000" scaled="1"/>
          </a:gradFill>
          <a:ln>
            <a:noFill/>
          </a:ln>
        </p:spPr>
        <p:txBody>
          <a:bodyPr wrap="square">
            <a:spAutoFit/>
          </a:bodyPr>
          <a:lstStyle/>
          <a:p>
            <a:pPr indent="457200" algn="just"/>
            <a:r>
              <a:rPr lang="en-US" sz="4000">
                <a:solidFill>
                  <a:schemeClr val="tx2">
                    <a:lumMod val="60000"/>
                    <a:lumOff val="40000"/>
                  </a:schemeClr>
                </a:solidFill>
              </a:rPr>
              <a:t>Anh em An và Mai</a:t>
            </a:r>
            <a:r>
              <a:rPr lang="en-US" sz="4000"/>
              <a:t> rất đoàn kết, yêu thương, nhường nhịn lẫn nhau. </a:t>
            </a:r>
            <a:endParaRPr lang="vi-VN" sz="6600">
              <a:solidFill>
                <a:srgbClr val="333333"/>
              </a:solidFill>
            </a:endParaRPr>
          </a:p>
        </p:txBody>
      </p:sp>
      <p:pic>
        <p:nvPicPr>
          <p:cNvPr id="17" name="Picture 16">
            <a:extLst>
              <a:ext uri="{FF2B5EF4-FFF2-40B4-BE49-F238E27FC236}">
                <a16:creationId xmlns:a16="http://schemas.microsoft.com/office/drawing/2014/main" id="{641F1C5F-8F9C-4355-AFA5-506F998EF6B0}"/>
              </a:ext>
            </a:extLst>
          </p:cNvPr>
          <p:cNvPicPr>
            <a:picLocks noChangeAspect="1"/>
          </p:cNvPicPr>
          <p:nvPr/>
        </p:nvPicPr>
        <p:blipFill>
          <a:blip r:embed="rId5">
            <a:duotone>
              <a:prstClr val="black"/>
              <a:srgbClr val="316BC9">
                <a:tint val="45000"/>
                <a:satMod val="400000"/>
              </a:srgbClr>
            </a:duotone>
            <a:extLst>
              <a:ext uri="{28A0092B-C50C-407E-A947-70E740481C1C}">
                <a14:useLocalDpi xmlns:a14="http://schemas.microsoft.com/office/drawing/2010/main" val="0"/>
              </a:ext>
            </a:extLst>
          </a:blip>
          <a:stretch>
            <a:fillRect/>
          </a:stretch>
        </p:blipFill>
        <p:spPr>
          <a:xfrm>
            <a:off x="533400" y="3777436"/>
            <a:ext cx="1556266" cy="1556266"/>
          </a:xfrm>
          <a:prstGeom prst="rect">
            <a:avLst/>
          </a:prstGeom>
        </p:spPr>
      </p:pic>
    </p:spTree>
    <p:extLst>
      <p:ext uri="{BB962C8B-B14F-4D97-AF65-F5344CB8AC3E}">
        <p14:creationId xmlns:p14="http://schemas.microsoft.com/office/powerpoint/2010/main" val="40961685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25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8" dur="250" fill="hold"/>
                                        <p:tgtEl>
                                          <p:spTgt spid="5"/>
                                        </p:tgtEl>
                                        <p:attrNameLst>
                                          <p:attrName>ppt_y</p:attrName>
                                        </p:attrNameLst>
                                      </p:cBhvr>
                                      <p:tavLst>
                                        <p:tav tm="0">
                                          <p:val>
                                            <p:strVal val="#ppt_y"/>
                                          </p:val>
                                        </p:tav>
                                        <p:tav tm="100000">
                                          <p:val>
                                            <p:strVal val="#ppt_y"/>
                                          </p:val>
                                        </p:tav>
                                      </p:tavLst>
                                    </p:anim>
                                    <p:anim calcmode="lin" valueType="num">
                                      <p:cBhvr>
                                        <p:cTn id="9" dur="25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0" dur="25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50" tmFilter="0,0; .5, 1; 1, 1"/>
                                        <p:tgtEl>
                                          <p:spTgt spid="5"/>
                                        </p:tgtEl>
                                      </p:cBhvr>
                                    </p:animEffect>
                                  </p:childTnLst>
                                </p:cTn>
                              </p:par>
                            </p:childTnLst>
                          </p:cTn>
                        </p:par>
                        <p:par>
                          <p:cTn id="12" fill="hold">
                            <p:stCondLst>
                              <p:cond delay="1475"/>
                            </p:stCondLst>
                            <p:childTnLst>
                              <p:par>
                                <p:cTn id="13" presetID="17" presetClass="entr" presetSubtype="10"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p:cTn id="15" dur="500" fill="hold"/>
                                        <p:tgtEl>
                                          <p:spTgt spid="13"/>
                                        </p:tgtEl>
                                        <p:attrNameLst>
                                          <p:attrName>ppt_w</p:attrName>
                                        </p:attrNameLst>
                                      </p:cBhvr>
                                      <p:tavLst>
                                        <p:tav tm="0">
                                          <p:val>
                                            <p:fltVal val="0"/>
                                          </p:val>
                                        </p:tav>
                                        <p:tav tm="100000">
                                          <p:val>
                                            <p:strVal val="#ppt_w"/>
                                          </p:val>
                                        </p:tav>
                                      </p:tavLst>
                                    </p:anim>
                                    <p:anim calcmode="lin" valueType="num">
                                      <p:cBhvr>
                                        <p:cTn id="16" dur="500" fill="hold"/>
                                        <p:tgtEl>
                                          <p:spTgt spid="13"/>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left)">
                                      <p:cBhvr>
                                        <p:cTn id="21" dur="500"/>
                                        <p:tgtEl>
                                          <p:spTgt spid="17"/>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left)">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a:extLst>
              <a:ext uri="{FF2B5EF4-FFF2-40B4-BE49-F238E27FC236}">
                <a16:creationId xmlns:a16="http://schemas.microsoft.com/office/drawing/2014/main" id="{DC6D29E0-63A9-4A8C-BFC4-B5392F61745B}"/>
              </a:ext>
            </a:extLst>
          </p:cNvPr>
          <p:cNvSpPr/>
          <p:nvPr/>
        </p:nvSpPr>
        <p:spPr>
          <a:xfrm>
            <a:off x="4936499" y="1371600"/>
            <a:ext cx="2319003" cy="2319003"/>
          </a:xfrm>
          <a:prstGeom prst="ellipse">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C6AFD3"/>
              </a:solidFill>
              <a:cs typeface="+mn-ea"/>
              <a:sym typeface="+mn-lt"/>
            </a:endParaRPr>
          </a:p>
        </p:txBody>
      </p:sp>
      <p:pic>
        <p:nvPicPr>
          <p:cNvPr id="5" name="Picture 4">
            <a:extLst>
              <a:ext uri="{FF2B5EF4-FFF2-40B4-BE49-F238E27FC236}">
                <a16:creationId xmlns:a16="http://schemas.microsoft.com/office/drawing/2014/main" id="{40F65B35-EF4B-4925-88EB-2390FBA59D4A}"/>
              </a:ext>
            </a:extLst>
          </p:cNvPr>
          <p:cNvPicPr>
            <a:picLocks noChangeAspect="1"/>
          </p:cNvPicPr>
          <p:nvPr/>
        </p:nvPicPr>
        <p:blipFill>
          <a:blip r:embed="rId2"/>
          <a:stretch>
            <a:fillRect/>
          </a:stretch>
        </p:blipFill>
        <p:spPr>
          <a:xfrm>
            <a:off x="5083048" y="1510398"/>
            <a:ext cx="2032604" cy="2032604"/>
          </a:xfrm>
          <a:prstGeom prst="rect">
            <a:avLst/>
          </a:prstGeom>
        </p:spPr>
      </p:pic>
      <p:pic>
        <p:nvPicPr>
          <p:cNvPr id="4" name="Picture 3">
            <a:extLst>
              <a:ext uri="{FF2B5EF4-FFF2-40B4-BE49-F238E27FC236}">
                <a16:creationId xmlns:a16="http://schemas.microsoft.com/office/drawing/2014/main" id="{BD0B299F-A737-4791-A559-912DA61A4978}"/>
              </a:ext>
            </a:extLst>
          </p:cNvPr>
          <p:cNvPicPr>
            <a:picLocks noChangeAspect="1"/>
          </p:cNvPicPr>
          <p:nvPr/>
        </p:nvPicPr>
        <p:blipFill>
          <a:blip r:embed="rId3"/>
          <a:stretch>
            <a:fillRect/>
          </a:stretch>
        </p:blipFill>
        <p:spPr>
          <a:xfrm>
            <a:off x="3453155" y="3764190"/>
            <a:ext cx="5285690" cy="1036410"/>
          </a:xfrm>
          <a:prstGeom prst="rect">
            <a:avLst/>
          </a:prstGeom>
        </p:spPr>
      </p:pic>
    </p:spTree>
    <p:extLst>
      <p:ext uri="{BB962C8B-B14F-4D97-AF65-F5344CB8AC3E}">
        <p14:creationId xmlns:p14="http://schemas.microsoft.com/office/powerpoint/2010/main" val="40395459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6" presetClass="entr" presetSubtype="32" fill="hold" grpId="0" nodeType="withEffect">
                                  <p:stCondLst>
                                    <p:cond delay="1000"/>
                                  </p:stCondLst>
                                  <p:childTnLst>
                                    <p:set>
                                      <p:cBhvr>
                                        <p:cTn id="11" dur="1" fill="hold">
                                          <p:stCondLst>
                                            <p:cond delay="0"/>
                                          </p:stCondLst>
                                        </p:cTn>
                                        <p:tgtEl>
                                          <p:spTgt spid="2"/>
                                        </p:tgtEl>
                                        <p:attrNameLst>
                                          <p:attrName>style.visibility</p:attrName>
                                        </p:attrNameLst>
                                      </p:cBhvr>
                                      <p:to>
                                        <p:strVal val="visible"/>
                                      </p:to>
                                    </p:set>
                                    <p:animEffect transition="in" filter="circle(out)">
                                      <p:cBhvr>
                                        <p:cTn id="12" dur="2000"/>
                                        <p:tgtEl>
                                          <p:spTgt spid="2"/>
                                        </p:tgtEl>
                                      </p:cBhvr>
                                    </p:animEffect>
                                  </p:childTnLst>
                                </p:cTn>
                              </p:par>
                            </p:childTnLst>
                          </p:cTn>
                        </p:par>
                        <p:par>
                          <p:cTn id="13" fill="hold">
                            <p:stCondLst>
                              <p:cond delay="3000"/>
                            </p:stCondLst>
                            <p:childTnLst>
                              <p:par>
                                <p:cTn id="14" presetID="50" presetClass="entr" presetSubtype="0" decel="10000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1000" fill="hold"/>
                                        <p:tgtEl>
                                          <p:spTgt spid="4"/>
                                        </p:tgtEl>
                                        <p:attrNameLst>
                                          <p:attrName>ppt_w</p:attrName>
                                        </p:attrNameLst>
                                      </p:cBhvr>
                                      <p:tavLst>
                                        <p:tav tm="0">
                                          <p:val>
                                            <p:strVal val="#ppt_w+.3"/>
                                          </p:val>
                                        </p:tav>
                                        <p:tav tm="100000">
                                          <p:val>
                                            <p:strVal val="#ppt_w"/>
                                          </p:val>
                                        </p:tav>
                                      </p:tavLst>
                                    </p:anim>
                                    <p:anim calcmode="lin" valueType="num">
                                      <p:cBhvr>
                                        <p:cTn id="17" dur="1000" fill="hold"/>
                                        <p:tgtEl>
                                          <p:spTgt spid="4"/>
                                        </p:tgtEl>
                                        <p:attrNameLst>
                                          <p:attrName>ppt_h</p:attrName>
                                        </p:attrNameLst>
                                      </p:cBhvr>
                                      <p:tavLst>
                                        <p:tav tm="0">
                                          <p:val>
                                            <p:strVal val="#ppt_h"/>
                                          </p:val>
                                        </p:tav>
                                        <p:tav tm="100000">
                                          <p:val>
                                            <p:strVal val="#ppt_h"/>
                                          </p:val>
                                        </p:tav>
                                      </p:tavLst>
                                    </p:anim>
                                    <p:animEffect transition="in" filter="fade">
                                      <p:cBhvr>
                                        <p:cTn id="18"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F964228-4F3C-473B-B395-C41D085920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2600" y="3810000"/>
            <a:ext cx="6191250" cy="2970690"/>
          </a:xfrm>
          <a:prstGeom prst="roundRect">
            <a:avLst>
              <a:gd name="adj" fmla="val 25648"/>
            </a:avLst>
          </a:prstGeom>
          <a:effectLst>
            <a:softEdge rad="317500"/>
          </a:effectLst>
        </p:spPr>
      </p:pic>
      <p:sp>
        <p:nvSpPr>
          <p:cNvPr id="10" name="TextBox 9">
            <a:extLst>
              <a:ext uri="{FF2B5EF4-FFF2-40B4-BE49-F238E27FC236}">
                <a16:creationId xmlns:a16="http://schemas.microsoft.com/office/drawing/2014/main" id="{17634A7E-B59C-40BC-8AC0-52C0C303D9EE}"/>
              </a:ext>
            </a:extLst>
          </p:cNvPr>
          <p:cNvSpPr txBox="1"/>
          <p:nvPr/>
        </p:nvSpPr>
        <p:spPr>
          <a:xfrm>
            <a:off x="3036729" y="398063"/>
            <a:ext cx="6118542" cy="646331"/>
          </a:xfrm>
          <a:prstGeom prst="rect">
            <a:avLst/>
          </a:prstGeom>
          <a:noFill/>
        </p:spPr>
        <p:txBody>
          <a:bodyPr wrap="square" rtlCol="0">
            <a:spAutoFit/>
          </a:bodyPr>
          <a:lstStyle/>
          <a:p>
            <a:pPr algn="ctr"/>
            <a:r>
              <a:rPr lang="en-US" sz="3600" b="1">
                <a:solidFill>
                  <a:schemeClr val="accent6">
                    <a:lumMod val="75000"/>
                  </a:schemeClr>
                </a:solidFill>
                <a:latin typeface="Arial-Rounded" panose="020B0500000000000000" pitchFamily="34" charset="0"/>
                <a:ea typeface="Arial-Rounded" panose="020B0500000000000000" pitchFamily="34" charset="0"/>
                <a:cs typeface="Arial-Rounded" panose="020B0500000000000000" pitchFamily="34" charset="0"/>
              </a:rPr>
              <a:t>CHƠI CHONG CHÓNG</a:t>
            </a:r>
            <a:endParaRPr lang="en-US" sz="7200" b="1" dirty="0">
              <a:solidFill>
                <a:schemeClr val="accent6">
                  <a:lumMod val="75000"/>
                </a:schemeClr>
              </a:solidFill>
              <a:effectLst>
                <a:outerShdw blurRad="50800" dist="38100" dir="8100000" algn="tr"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Picture 8">
            <a:extLst>
              <a:ext uri="{FF2B5EF4-FFF2-40B4-BE49-F238E27FC236}">
                <a16:creationId xmlns:a16="http://schemas.microsoft.com/office/drawing/2014/main" id="{12460DAD-AA03-4205-BD28-5F3555F11E5E}"/>
              </a:ext>
            </a:extLst>
          </p:cNvPr>
          <p:cNvPicPr>
            <a:picLocks noChangeAspect="1"/>
          </p:cNvPicPr>
          <p:nvPr/>
        </p:nvPicPr>
        <p:blipFill>
          <a:blip r:embed="rId3"/>
          <a:stretch>
            <a:fillRect/>
          </a:stretch>
        </p:blipFill>
        <p:spPr>
          <a:xfrm>
            <a:off x="165970" y="179624"/>
            <a:ext cx="1382364" cy="760872"/>
          </a:xfrm>
          <a:prstGeom prst="rect">
            <a:avLst/>
          </a:prstGeom>
        </p:spPr>
      </p:pic>
      <p:sp>
        <p:nvSpPr>
          <p:cNvPr id="6" name="TextBox 5">
            <a:extLst>
              <a:ext uri="{FF2B5EF4-FFF2-40B4-BE49-F238E27FC236}">
                <a16:creationId xmlns:a16="http://schemas.microsoft.com/office/drawing/2014/main" id="{321458A5-8845-49B9-90CD-BB8D67BCE4B7}"/>
              </a:ext>
            </a:extLst>
          </p:cNvPr>
          <p:cNvSpPr txBox="1"/>
          <p:nvPr/>
        </p:nvSpPr>
        <p:spPr>
          <a:xfrm>
            <a:off x="281849" y="982682"/>
            <a:ext cx="11628303" cy="3970318"/>
          </a:xfrm>
          <a:prstGeom prst="rect">
            <a:avLst/>
          </a:prstGeom>
          <a:noFill/>
        </p:spPr>
        <p:txBody>
          <a:bodyPr wrap="square" rtlCol="0">
            <a:spAutoFit/>
          </a:bodyPr>
          <a:lstStyle/>
          <a:p>
            <a:pPr indent="457200" algn="just"/>
            <a:r>
              <a:rPr lang="en-US" sz="3600">
                <a:latin typeface="+mj-lt"/>
              </a:rPr>
              <a:t>An yêu thích những chiếc chong chóng giấy. Mỗi chiếc chong chóng chỉ có một cái cán nhỏ và dài, một đầu gắn bốn cánh giấy mỏng, xinh như một bông hoa. Nhưng mỗi lần quay, nó mang lại bao nhiêu là tiếng cười và sự háo hức. An thích chạy thật nhanh để những cánh giấy không ngừng quay trong gió. Gió lướt qua cánh chong chóng tạo ra tiếng u u rất lạ.</a:t>
            </a:r>
            <a:endParaRPr lang="en-US" sz="3600" dirty="0">
              <a:latin typeface="+mj-lt"/>
            </a:endParaRPr>
          </a:p>
        </p:txBody>
      </p:sp>
      <p:pic>
        <p:nvPicPr>
          <p:cNvPr id="7" name="Picture 6">
            <a:extLst>
              <a:ext uri="{FF2B5EF4-FFF2-40B4-BE49-F238E27FC236}">
                <a16:creationId xmlns:a16="http://schemas.microsoft.com/office/drawing/2014/main" id="{0FB79D05-3E43-44C1-9F63-F741432D2E82}"/>
              </a:ext>
            </a:extLst>
          </p:cNvPr>
          <p:cNvPicPr>
            <a:picLocks noChangeAspect="1"/>
          </p:cNvPicPr>
          <p:nvPr/>
        </p:nvPicPr>
        <p:blipFill rotWithShape="1">
          <a:blip r:embed="rId4"/>
          <a:srcRect l="28414" t="17105" r="9091" b="33057"/>
          <a:stretch/>
        </p:blipFill>
        <p:spPr>
          <a:xfrm>
            <a:off x="321181" y="1060083"/>
            <a:ext cx="538392" cy="512546"/>
          </a:xfrm>
          <a:prstGeom prst="rect">
            <a:avLst/>
          </a:prstGeom>
        </p:spPr>
      </p:pic>
    </p:spTree>
    <p:extLst>
      <p:ext uri="{BB962C8B-B14F-4D97-AF65-F5344CB8AC3E}">
        <p14:creationId xmlns:p14="http://schemas.microsoft.com/office/powerpoint/2010/main" val="13361523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34">
            <a:extLst>
              <a:ext uri="{FF2B5EF4-FFF2-40B4-BE49-F238E27FC236}">
                <a16:creationId xmlns:a16="http://schemas.microsoft.com/office/drawing/2014/main" id="{378325A2-2719-4A56-B347-D951B21351E5}"/>
              </a:ext>
            </a:extLst>
          </p:cNvPr>
          <p:cNvSpPr txBox="1">
            <a:spLocks/>
          </p:cNvSpPr>
          <p:nvPr/>
        </p:nvSpPr>
        <p:spPr>
          <a:xfrm>
            <a:off x="-22965" y="37409"/>
            <a:ext cx="1828800" cy="758852"/>
          </a:xfrm>
          <a:prstGeom prst="rect">
            <a:avLst/>
          </a:prstGeom>
        </p:spPr>
        <p:txBody>
          <a:bodyPr spcFirstLastPara="1" vert="horz" wrap="square" lIns="121900" tIns="121900" rIns="121900" bIns="12190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pPr>
            <a:r>
              <a:rPr lang="en-US" altLang="en-GB" sz="3200">
                <a:ln>
                  <a:solidFill>
                    <a:schemeClr val="bg1"/>
                  </a:solidFill>
                </a:ln>
                <a:solidFill>
                  <a:schemeClr val="tx1">
                    <a:lumMod val="75000"/>
                    <a:lumOff val="25000"/>
                  </a:schemeClr>
                </a:solidFill>
                <a:latin typeface="HP-168" panose="020B0803050302020204" pitchFamily="34" charset="0"/>
                <a:ea typeface="华文彩云" panose="02010800040101010101" charset="-122"/>
                <a:cs typeface="Algerian" panose="04020705040A02060702" charset="0"/>
              </a:rPr>
              <a:t>TUẦN 17</a:t>
            </a:r>
          </a:p>
        </p:txBody>
      </p:sp>
      <p:sp>
        <p:nvSpPr>
          <p:cNvPr id="19" name="1">
            <a:extLst>
              <a:ext uri="{FF2B5EF4-FFF2-40B4-BE49-F238E27FC236}">
                <a16:creationId xmlns:a16="http://schemas.microsoft.com/office/drawing/2014/main" id="{B7BDAEE3-B659-4942-92A1-947D1D0DE591}"/>
              </a:ext>
            </a:extLst>
          </p:cNvPr>
          <p:cNvSpPr>
            <a:spLocks noGrp="1"/>
          </p:cNvSpPr>
          <p:nvPr/>
        </p:nvSpPr>
        <p:spPr>
          <a:xfrm>
            <a:off x="5334000" y="4495800"/>
            <a:ext cx="1524000" cy="609600"/>
          </a:xfrm>
        </p:spPr>
        <p:txBody>
          <a:bodyPr/>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a:lstStyle>
          <a:p>
            <a:pPr marL="0" marR="0" indent="0" algn="dist" rtl="0">
              <a:lnSpc>
                <a:spcPct val="180000"/>
              </a:lnSpc>
              <a:spcBef>
                <a:spcPts val="0"/>
              </a:spcBef>
            </a:pPr>
            <a:r>
              <a:rPr lang="en-US" altLang="zh-CN" sz="2800" b="1" i="0" u="none" strike="noStrike" kern="2200" baseline="0">
                <a:solidFill>
                  <a:schemeClr val="bg1"/>
                </a:solidFill>
                <a:latin typeface="HP-167" panose="020B0803050302020204" pitchFamily="34" charset="0"/>
                <a:ea typeface="字魂58号-创中黑" panose="00000500000000000000" pitchFamily="2" charset="-122"/>
                <a:cs typeface="字魂58号-创中黑" panose="00000500000000000000" pitchFamily="2" charset="-122"/>
              </a:rPr>
              <a:t>TIẾT 1</a:t>
            </a:r>
            <a:endParaRPr lang="zh-CN" altLang="en-US" sz="2800" b="1" i="0" u="none" strike="noStrike" kern="2200" baseline="0" dirty="0">
              <a:solidFill>
                <a:schemeClr val="bg1"/>
              </a:solidFill>
              <a:latin typeface="HP-167" panose="020B0803050302020204" pitchFamily="34" charset="0"/>
              <a:ea typeface="字魂58号-创中黑" panose="00000500000000000000" pitchFamily="2" charset="-122"/>
              <a:cs typeface="字魂58号-创中黑" panose="00000500000000000000" pitchFamily="2" charset="-122"/>
            </a:endParaRPr>
          </a:p>
        </p:txBody>
      </p:sp>
      <p:pic>
        <p:nvPicPr>
          <p:cNvPr id="2" name="Picture 1">
            <a:extLst>
              <a:ext uri="{FF2B5EF4-FFF2-40B4-BE49-F238E27FC236}">
                <a16:creationId xmlns:a16="http://schemas.microsoft.com/office/drawing/2014/main" id="{B3236C5E-7D58-4185-B55B-EF2C3AB344D6}"/>
              </a:ext>
            </a:extLst>
          </p:cNvPr>
          <p:cNvPicPr>
            <a:picLocks noChangeAspect="1"/>
          </p:cNvPicPr>
          <p:nvPr/>
        </p:nvPicPr>
        <p:blipFill>
          <a:blip r:embed="rId2"/>
          <a:stretch>
            <a:fillRect/>
          </a:stretch>
        </p:blipFill>
        <p:spPr>
          <a:xfrm>
            <a:off x="4153496" y="1371600"/>
            <a:ext cx="3885008" cy="1226143"/>
          </a:xfrm>
          <a:prstGeom prst="rect">
            <a:avLst/>
          </a:prstGeom>
        </p:spPr>
      </p:pic>
      <p:pic>
        <p:nvPicPr>
          <p:cNvPr id="4" name="Picture 3">
            <a:extLst>
              <a:ext uri="{FF2B5EF4-FFF2-40B4-BE49-F238E27FC236}">
                <a16:creationId xmlns:a16="http://schemas.microsoft.com/office/drawing/2014/main" id="{706993C4-CE49-4D95-BC84-15A4C0C4D054}"/>
              </a:ext>
            </a:extLst>
          </p:cNvPr>
          <p:cNvPicPr>
            <a:picLocks noChangeAspect="1"/>
          </p:cNvPicPr>
          <p:nvPr/>
        </p:nvPicPr>
        <p:blipFill>
          <a:blip r:embed="rId3"/>
          <a:stretch>
            <a:fillRect/>
          </a:stretch>
        </p:blipFill>
        <p:spPr>
          <a:xfrm>
            <a:off x="1633341" y="2825351"/>
            <a:ext cx="8925318" cy="1670449"/>
          </a:xfrm>
          <a:prstGeom prst="rect">
            <a:avLst/>
          </a:prstGeom>
        </p:spPr>
      </p:pic>
    </p:spTree>
    <p:extLst>
      <p:ext uri="{BB962C8B-B14F-4D97-AF65-F5344CB8AC3E}">
        <p14:creationId xmlns:p14="http://schemas.microsoft.com/office/powerpoint/2010/main" val="22664825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53" presetClass="entr" presetSubtype="16" fill="hold" grpId="0" nodeType="after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p:cTn id="23" dur="750" fill="hold"/>
                                        <p:tgtEl>
                                          <p:spTgt spid="19"/>
                                        </p:tgtEl>
                                        <p:attrNameLst>
                                          <p:attrName>ppt_w</p:attrName>
                                        </p:attrNameLst>
                                      </p:cBhvr>
                                      <p:tavLst>
                                        <p:tav tm="0">
                                          <p:val>
                                            <p:fltVal val="0"/>
                                          </p:val>
                                        </p:tav>
                                        <p:tav tm="100000">
                                          <p:val>
                                            <p:strVal val="#ppt_w"/>
                                          </p:val>
                                        </p:tav>
                                      </p:tavLst>
                                    </p:anim>
                                    <p:anim calcmode="lin" valueType="num">
                                      <p:cBhvr>
                                        <p:cTn id="24" dur="750" fill="hold"/>
                                        <p:tgtEl>
                                          <p:spTgt spid="19"/>
                                        </p:tgtEl>
                                        <p:attrNameLst>
                                          <p:attrName>ppt_h</p:attrName>
                                        </p:attrNameLst>
                                      </p:cBhvr>
                                      <p:tavLst>
                                        <p:tav tm="0">
                                          <p:val>
                                            <p:fltVal val="0"/>
                                          </p:val>
                                        </p:tav>
                                        <p:tav tm="100000">
                                          <p:val>
                                            <p:strVal val="#ppt_h"/>
                                          </p:val>
                                        </p:tav>
                                      </p:tavLst>
                                    </p:anim>
                                    <p:animEffect transition="in" filter="fade">
                                      <p:cBhvr>
                                        <p:cTn id="25" dur="7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P spid="1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2460DAD-AA03-4205-BD28-5F3555F11E5E}"/>
              </a:ext>
            </a:extLst>
          </p:cNvPr>
          <p:cNvPicPr>
            <a:picLocks noChangeAspect="1"/>
          </p:cNvPicPr>
          <p:nvPr/>
        </p:nvPicPr>
        <p:blipFill>
          <a:blip r:embed="rId2"/>
          <a:stretch>
            <a:fillRect/>
          </a:stretch>
        </p:blipFill>
        <p:spPr>
          <a:xfrm>
            <a:off x="165970" y="179624"/>
            <a:ext cx="1382364" cy="760872"/>
          </a:xfrm>
          <a:prstGeom prst="rect">
            <a:avLst/>
          </a:prstGeom>
        </p:spPr>
      </p:pic>
      <p:sp>
        <p:nvSpPr>
          <p:cNvPr id="6" name="TextBox 5">
            <a:extLst>
              <a:ext uri="{FF2B5EF4-FFF2-40B4-BE49-F238E27FC236}">
                <a16:creationId xmlns:a16="http://schemas.microsoft.com/office/drawing/2014/main" id="{321458A5-8845-49B9-90CD-BB8D67BCE4B7}"/>
              </a:ext>
            </a:extLst>
          </p:cNvPr>
          <p:cNvSpPr txBox="1"/>
          <p:nvPr/>
        </p:nvSpPr>
        <p:spPr>
          <a:xfrm>
            <a:off x="319008" y="941487"/>
            <a:ext cx="11553984" cy="5078313"/>
          </a:xfrm>
          <a:prstGeom prst="rect">
            <a:avLst/>
          </a:prstGeom>
          <a:noFill/>
        </p:spPr>
        <p:txBody>
          <a:bodyPr wrap="square" rtlCol="0">
            <a:spAutoFit/>
          </a:bodyPr>
          <a:lstStyle/>
          <a:p>
            <a:pPr indent="618051" algn="just"/>
            <a:r>
              <a:rPr lang="en-US" sz="3600"/>
              <a:t>An thường rủ bé Mai chơi chong chóng và thi xem ai thắng. Hai anh em chạy quanh sân cho chong chóng quay, rồi đột ngột dừng lại. Chong chóng của ai dừng quay trước thì người đó thua. An chạy nhanh hơn nên chong chóng quay lâu hơn. Thua mãi, Mai buồn thiu. An liền cho em giơ chong chóng ra trước quạt máy, còn mình thì phùng má thổi phù phù cho chong chóng quay. Mai cười toe vì thắng. Bây giờ, cũng giống như anh, Mai cũng rất mê những chiếc chong chóng.</a:t>
            </a:r>
          </a:p>
        </p:txBody>
      </p:sp>
      <p:sp>
        <p:nvSpPr>
          <p:cNvPr id="8" name="TextBox 7">
            <a:extLst>
              <a:ext uri="{FF2B5EF4-FFF2-40B4-BE49-F238E27FC236}">
                <a16:creationId xmlns:a16="http://schemas.microsoft.com/office/drawing/2014/main" id="{B0B83A2B-EEB9-4E6B-96E7-6BEA95001920}"/>
              </a:ext>
            </a:extLst>
          </p:cNvPr>
          <p:cNvSpPr txBox="1"/>
          <p:nvPr/>
        </p:nvSpPr>
        <p:spPr>
          <a:xfrm>
            <a:off x="8696194" y="6019800"/>
            <a:ext cx="2657606" cy="461665"/>
          </a:xfrm>
          <a:prstGeom prst="rect">
            <a:avLst/>
          </a:prstGeom>
          <a:noFill/>
        </p:spPr>
        <p:txBody>
          <a:bodyPr wrap="square" rtlCol="0">
            <a:spAutoFit/>
          </a:bodyPr>
          <a:lstStyle/>
          <a:p>
            <a:pPr algn="ctr"/>
            <a:r>
              <a:rPr lang="en-US" sz="2400"/>
              <a:t>(</a:t>
            </a:r>
            <a:r>
              <a:rPr lang="en-US" sz="2400" i="1"/>
              <a:t>Theo </a:t>
            </a:r>
            <a:r>
              <a:rPr lang="en-US" sz="2400"/>
              <a:t>Tuệ Nhi)</a:t>
            </a:r>
            <a:endParaRPr lang="en-US" sz="2400" dirty="0"/>
          </a:p>
        </p:txBody>
      </p:sp>
      <p:pic>
        <p:nvPicPr>
          <p:cNvPr id="5" name="Picture 4">
            <a:extLst>
              <a:ext uri="{FF2B5EF4-FFF2-40B4-BE49-F238E27FC236}">
                <a16:creationId xmlns:a16="http://schemas.microsoft.com/office/drawing/2014/main" id="{FD5DE46C-A81C-4AFB-8940-116963E9E450}"/>
              </a:ext>
            </a:extLst>
          </p:cNvPr>
          <p:cNvPicPr>
            <a:picLocks noChangeAspect="1"/>
          </p:cNvPicPr>
          <p:nvPr/>
        </p:nvPicPr>
        <p:blipFill rotWithShape="1">
          <a:blip r:embed="rId3"/>
          <a:srcRect l="23584" t="12406" r="18949" b="29309"/>
          <a:stretch/>
        </p:blipFill>
        <p:spPr>
          <a:xfrm>
            <a:off x="426386" y="968701"/>
            <a:ext cx="538392" cy="605690"/>
          </a:xfrm>
          <a:prstGeom prst="rect">
            <a:avLst/>
          </a:prstGeom>
        </p:spPr>
      </p:pic>
    </p:spTree>
    <p:extLst>
      <p:ext uri="{BB962C8B-B14F-4D97-AF65-F5344CB8AC3E}">
        <p14:creationId xmlns:p14="http://schemas.microsoft.com/office/powerpoint/2010/main" val="5160986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a:extLst>
              <a:ext uri="{FF2B5EF4-FFF2-40B4-BE49-F238E27FC236}">
                <a16:creationId xmlns:a16="http://schemas.microsoft.com/office/drawing/2014/main" id="{DC6D29E0-63A9-4A8C-BFC4-B5392F61745B}"/>
              </a:ext>
            </a:extLst>
          </p:cNvPr>
          <p:cNvSpPr/>
          <p:nvPr/>
        </p:nvSpPr>
        <p:spPr>
          <a:xfrm>
            <a:off x="4936499" y="1506724"/>
            <a:ext cx="2319003" cy="2319003"/>
          </a:xfrm>
          <a:prstGeom prst="ellipse">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C6AFD3"/>
              </a:solidFill>
              <a:cs typeface="+mn-ea"/>
              <a:sym typeface="+mn-lt"/>
            </a:endParaRPr>
          </a:p>
        </p:txBody>
      </p:sp>
      <p:pic>
        <p:nvPicPr>
          <p:cNvPr id="6" name="Picture 5">
            <a:extLst>
              <a:ext uri="{FF2B5EF4-FFF2-40B4-BE49-F238E27FC236}">
                <a16:creationId xmlns:a16="http://schemas.microsoft.com/office/drawing/2014/main" id="{B41236D5-199E-4D85-A37A-3B911C8CDE7A}"/>
              </a:ext>
            </a:extLst>
          </p:cNvPr>
          <p:cNvPicPr>
            <a:picLocks noChangeAspect="1"/>
          </p:cNvPicPr>
          <p:nvPr/>
        </p:nvPicPr>
        <p:blipFill>
          <a:blip r:embed="rId2"/>
          <a:stretch>
            <a:fillRect/>
          </a:stretch>
        </p:blipFill>
        <p:spPr>
          <a:xfrm>
            <a:off x="5041218" y="1588195"/>
            <a:ext cx="2133600" cy="2133600"/>
          </a:xfrm>
          <a:prstGeom prst="rect">
            <a:avLst/>
          </a:prstGeom>
        </p:spPr>
      </p:pic>
      <p:pic>
        <p:nvPicPr>
          <p:cNvPr id="4" name="Picture 3">
            <a:extLst>
              <a:ext uri="{FF2B5EF4-FFF2-40B4-BE49-F238E27FC236}">
                <a16:creationId xmlns:a16="http://schemas.microsoft.com/office/drawing/2014/main" id="{95175DD7-0D4F-4545-BB70-481D61D5CC12}"/>
              </a:ext>
            </a:extLst>
          </p:cNvPr>
          <p:cNvPicPr>
            <a:picLocks noChangeAspect="1"/>
          </p:cNvPicPr>
          <p:nvPr/>
        </p:nvPicPr>
        <p:blipFill>
          <a:blip r:embed="rId3"/>
          <a:stretch>
            <a:fillRect/>
          </a:stretch>
        </p:blipFill>
        <p:spPr>
          <a:xfrm>
            <a:off x="3453155" y="3931142"/>
            <a:ext cx="5285690" cy="1036410"/>
          </a:xfrm>
          <a:prstGeom prst="rect">
            <a:avLst/>
          </a:prstGeom>
        </p:spPr>
      </p:pic>
    </p:spTree>
    <p:extLst>
      <p:ext uri="{BB962C8B-B14F-4D97-AF65-F5344CB8AC3E}">
        <p14:creationId xmlns:p14="http://schemas.microsoft.com/office/powerpoint/2010/main" val="9103576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6" presetClass="entr" presetSubtype="32" fill="hold" grpId="0" nodeType="withEffect">
                                  <p:stCondLst>
                                    <p:cond delay="1000"/>
                                  </p:stCondLst>
                                  <p:childTnLst>
                                    <p:set>
                                      <p:cBhvr>
                                        <p:cTn id="11" dur="1" fill="hold">
                                          <p:stCondLst>
                                            <p:cond delay="0"/>
                                          </p:stCondLst>
                                        </p:cTn>
                                        <p:tgtEl>
                                          <p:spTgt spid="2"/>
                                        </p:tgtEl>
                                        <p:attrNameLst>
                                          <p:attrName>style.visibility</p:attrName>
                                        </p:attrNameLst>
                                      </p:cBhvr>
                                      <p:to>
                                        <p:strVal val="visible"/>
                                      </p:to>
                                    </p:set>
                                    <p:animEffect transition="in" filter="circle(out)">
                                      <p:cBhvr>
                                        <p:cTn id="12" dur="2000"/>
                                        <p:tgtEl>
                                          <p:spTgt spid="2"/>
                                        </p:tgtEl>
                                      </p:cBhvr>
                                    </p:animEffect>
                                  </p:childTnLst>
                                </p:cTn>
                              </p:par>
                            </p:childTnLst>
                          </p:cTn>
                        </p:par>
                        <p:par>
                          <p:cTn id="13" fill="hold">
                            <p:stCondLst>
                              <p:cond delay="3000"/>
                            </p:stCondLst>
                            <p:childTnLst>
                              <p:par>
                                <p:cTn id="14" presetID="50" presetClass="entr" presetSubtype="0" decel="10000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1000" fill="hold"/>
                                        <p:tgtEl>
                                          <p:spTgt spid="4"/>
                                        </p:tgtEl>
                                        <p:attrNameLst>
                                          <p:attrName>ppt_w</p:attrName>
                                        </p:attrNameLst>
                                      </p:cBhvr>
                                      <p:tavLst>
                                        <p:tav tm="0">
                                          <p:val>
                                            <p:strVal val="#ppt_w+.3"/>
                                          </p:val>
                                        </p:tav>
                                        <p:tav tm="100000">
                                          <p:val>
                                            <p:strVal val="#ppt_w"/>
                                          </p:val>
                                        </p:tav>
                                      </p:tavLst>
                                    </p:anim>
                                    <p:anim calcmode="lin" valueType="num">
                                      <p:cBhvr>
                                        <p:cTn id="17" dur="1000" fill="hold"/>
                                        <p:tgtEl>
                                          <p:spTgt spid="4"/>
                                        </p:tgtEl>
                                        <p:attrNameLst>
                                          <p:attrName>ppt_h</p:attrName>
                                        </p:attrNameLst>
                                      </p:cBhvr>
                                      <p:tavLst>
                                        <p:tav tm="0">
                                          <p:val>
                                            <p:strVal val="#ppt_h"/>
                                          </p:val>
                                        </p:tav>
                                        <p:tav tm="100000">
                                          <p:val>
                                            <p:strVal val="#ppt_h"/>
                                          </p:val>
                                        </p:tav>
                                      </p:tavLst>
                                    </p:anim>
                                    <p:animEffect transition="in" filter="fade">
                                      <p:cBhvr>
                                        <p:cTn id="18"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A20772B-3505-41C6-9F35-6F60CECB7EED}"/>
              </a:ext>
            </a:extLst>
          </p:cNvPr>
          <p:cNvPicPr>
            <a:picLocks noChangeAspect="1"/>
          </p:cNvPicPr>
          <p:nvPr/>
        </p:nvPicPr>
        <p:blipFill>
          <a:blip r:embed="rId2"/>
          <a:stretch>
            <a:fillRect/>
          </a:stretch>
        </p:blipFill>
        <p:spPr>
          <a:xfrm>
            <a:off x="216762" y="1253781"/>
            <a:ext cx="8450410" cy="2997148"/>
          </a:xfrm>
          <a:prstGeom prst="rect">
            <a:avLst/>
          </a:prstGeom>
        </p:spPr>
      </p:pic>
      <p:sp>
        <p:nvSpPr>
          <p:cNvPr id="2" name="TextBox 1">
            <a:extLst>
              <a:ext uri="{FF2B5EF4-FFF2-40B4-BE49-F238E27FC236}">
                <a16:creationId xmlns:a16="http://schemas.microsoft.com/office/drawing/2014/main" id="{5B3878B6-621D-4BB2-97F3-22D67B1FFCF9}"/>
              </a:ext>
            </a:extLst>
          </p:cNvPr>
          <p:cNvSpPr txBox="1"/>
          <p:nvPr/>
        </p:nvSpPr>
        <p:spPr>
          <a:xfrm>
            <a:off x="1187313" y="270453"/>
            <a:ext cx="10776088" cy="738664"/>
          </a:xfrm>
          <a:prstGeom prst="rect">
            <a:avLst/>
          </a:prstGeom>
          <a:noFill/>
        </p:spPr>
        <p:txBody>
          <a:bodyPr wrap="square">
            <a:spAutoFit/>
          </a:bodyPr>
          <a:lstStyle/>
          <a:p>
            <a:r>
              <a:rPr lang="en-US" sz="4200" b="1">
                <a:solidFill>
                  <a:srgbClr val="F65E00"/>
                </a:solidFill>
                <a:latin typeface="HP-167" panose="020B0803050302020204" pitchFamily="34" charset="0"/>
                <a:ea typeface="Arial-Rounded" panose="020B0500000000000000" pitchFamily="34" charset="0"/>
                <a:cs typeface="Arial-Rounded" panose="020B0500000000000000" pitchFamily="34" charset="0"/>
              </a:rPr>
              <a:t>1.</a:t>
            </a:r>
            <a:r>
              <a:rPr lang="vi-VN" sz="4000" b="1"/>
              <a:t> </a:t>
            </a:r>
            <a:r>
              <a:rPr lang="en-US" sz="4000" b="1"/>
              <a:t>Tìm từ ngữ trong bài đọc tả chiếc chong chóng.</a:t>
            </a:r>
            <a:endParaRPr lang="vi-VN" sz="4000" b="1">
              <a:solidFill>
                <a:schemeClr val="tx1">
                  <a:lumMod val="75000"/>
                  <a:lumOff val="25000"/>
                </a:schemeClr>
              </a:solidFill>
              <a:latin typeface="+mj-lt"/>
              <a:ea typeface="Arial-Rounded" panose="020B0500000000000000" pitchFamily="34" charset="0"/>
              <a:cs typeface="Arial-Rounded" panose="020B0500000000000000" pitchFamily="34" charset="0"/>
            </a:endParaRPr>
          </a:p>
        </p:txBody>
      </p:sp>
      <p:grpSp>
        <p:nvGrpSpPr>
          <p:cNvPr id="3" name="Group 2">
            <a:extLst>
              <a:ext uri="{FF2B5EF4-FFF2-40B4-BE49-F238E27FC236}">
                <a16:creationId xmlns:a16="http://schemas.microsoft.com/office/drawing/2014/main" id="{F41822CA-8AEA-4E28-B56F-1A2F475F65F0}"/>
              </a:ext>
            </a:extLst>
          </p:cNvPr>
          <p:cNvGrpSpPr/>
          <p:nvPr/>
        </p:nvGrpSpPr>
        <p:grpSpPr>
          <a:xfrm>
            <a:off x="199177" y="184880"/>
            <a:ext cx="853942" cy="1068901"/>
            <a:chOff x="253799" y="259752"/>
            <a:chExt cx="853942" cy="1068901"/>
          </a:xfrm>
        </p:grpSpPr>
        <p:sp>
          <p:nvSpPr>
            <p:cNvPr id="4" name="51">
              <a:extLst>
                <a:ext uri="{FF2B5EF4-FFF2-40B4-BE49-F238E27FC236}">
                  <a16:creationId xmlns:a16="http://schemas.microsoft.com/office/drawing/2014/main" id="{A1526D02-8B7F-4A2C-A6E0-7E0D052BDF6E}"/>
                </a:ext>
              </a:extLst>
            </p:cNvPr>
            <p:cNvSpPr/>
            <p:nvPr/>
          </p:nvSpPr>
          <p:spPr>
            <a:xfrm>
              <a:off x="253799" y="259752"/>
              <a:ext cx="571915" cy="891155"/>
            </a:xfrm>
            <a:prstGeom prst="rect">
              <a:avLst/>
            </a:prstGeom>
            <a:solidFill>
              <a:srgbClr val="759C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5" name="Picture 4">
              <a:extLst>
                <a:ext uri="{FF2B5EF4-FFF2-40B4-BE49-F238E27FC236}">
                  <a16:creationId xmlns:a16="http://schemas.microsoft.com/office/drawing/2014/main" id="{12E09A92-18BA-4D1D-AB09-9F1012E484D9}"/>
                </a:ext>
              </a:extLst>
            </p:cNvPr>
            <p:cNvPicPr>
              <a:picLocks noChangeAspect="1"/>
            </p:cNvPicPr>
            <p:nvPr userDrawn="1"/>
          </p:nvPicPr>
          <p:blipFill>
            <a:blip r:embed="rId3"/>
            <a:stretch>
              <a:fillRect/>
            </a:stretch>
          </p:blipFill>
          <p:spPr>
            <a:xfrm>
              <a:off x="425879" y="646791"/>
              <a:ext cx="681862" cy="681862"/>
            </a:xfrm>
            <a:prstGeom prst="rect">
              <a:avLst/>
            </a:prstGeom>
          </p:spPr>
        </p:pic>
      </p:grpSp>
      <p:pic>
        <p:nvPicPr>
          <p:cNvPr id="8" name="Picture 7">
            <a:extLst>
              <a:ext uri="{FF2B5EF4-FFF2-40B4-BE49-F238E27FC236}">
                <a16:creationId xmlns:a16="http://schemas.microsoft.com/office/drawing/2014/main" id="{3ECA47AD-D26D-4858-B46E-A925EC950DCE}"/>
              </a:ext>
            </a:extLst>
          </p:cNvPr>
          <p:cNvPicPr>
            <a:picLocks noChangeAspect="1"/>
          </p:cNvPicPr>
          <p:nvPr/>
        </p:nvPicPr>
        <p:blipFill rotWithShape="1">
          <a:blip r:embed="rId4">
            <a:extLst>
              <a:ext uri="{28A0092B-C50C-407E-A947-70E740481C1C}">
                <a14:useLocalDpi xmlns:a14="http://schemas.microsoft.com/office/drawing/2010/main" val="0"/>
              </a:ext>
            </a:extLst>
          </a:blip>
          <a:srcRect l="18089" t="11591" r="16934" b="11073"/>
          <a:stretch/>
        </p:blipFill>
        <p:spPr>
          <a:xfrm>
            <a:off x="7848600" y="1343714"/>
            <a:ext cx="4248995" cy="5057086"/>
          </a:xfrm>
          <a:prstGeom prst="rect">
            <a:avLst/>
          </a:prstGeom>
        </p:spPr>
      </p:pic>
      <p:sp>
        <p:nvSpPr>
          <p:cNvPr id="10" name="TextBox 9">
            <a:extLst>
              <a:ext uri="{FF2B5EF4-FFF2-40B4-BE49-F238E27FC236}">
                <a16:creationId xmlns:a16="http://schemas.microsoft.com/office/drawing/2014/main" id="{F37084FA-B88D-4BE6-8A51-D758D43B00B1}"/>
              </a:ext>
            </a:extLst>
          </p:cNvPr>
          <p:cNvSpPr txBox="1"/>
          <p:nvPr/>
        </p:nvSpPr>
        <p:spPr>
          <a:xfrm>
            <a:off x="371257" y="4267200"/>
            <a:ext cx="8186588" cy="2308324"/>
          </a:xfrm>
          <a:prstGeom prst="rect">
            <a:avLst/>
          </a:prstGeom>
          <a:noFill/>
        </p:spPr>
        <p:txBody>
          <a:bodyPr wrap="square">
            <a:spAutoFit/>
          </a:bodyPr>
          <a:lstStyle/>
          <a:p>
            <a:pPr algn="just"/>
            <a:r>
              <a:rPr lang="en-US" sz="3600" b="0" i="0">
                <a:solidFill>
                  <a:srgbClr val="333333"/>
                </a:solidFill>
                <a:effectLst/>
                <a:latin typeface="+mj-lt"/>
              </a:rPr>
              <a:t>- </a:t>
            </a:r>
            <a:r>
              <a:rPr lang="vi-VN" sz="3600" b="0" i="0">
                <a:solidFill>
                  <a:srgbClr val="333333"/>
                </a:solidFill>
                <a:effectLst/>
                <a:latin typeface="+mj-lt"/>
              </a:rPr>
              <a:t>Những từ ngữ trong bài đọc tả chiếc chong chóng đó là: </a:t>
            </a:r>
            <a:r>
              <a:rPr lang="vi-VN" sz="3600" b="0" i="0">
                <a:solidFill>
                  <a:schemeClr val="accent6"/>
                </a:solidFill>
                <a:effectLst/>
                <a:latin typeface="+mj-lt"/>
              </a:rPr>
              <a:t>cán nhỏ và dài</a:t>
            </a:r>
            <a:r>
              <a:rPr lang="en-US" sz="3600">
                <a:solidFill>
                  <a:schemeClr val="accent6"/>
                </a:solidFill>
                <a:latin typeface="+mj-lt"/>
              </a:rPr>
              <a:t>, </a:t>
            </a:r>
            <a:r>
              <a:rPr lang="vi-VN" sz="3600" b="0" i="0">
                <a:solidFill>
                  <a:schemeClr val="accent6"/>
                </a:solidFill>
                <a:effectLst/>
                <a:latin typeface="+mj-lt"/>
              </a:rPr>
              <a:t>một đầu gắn bốn cánh giấy mỏng, xinh như một bông hoa.</a:t>
            </a:r>
            <a:endParaRPr lang="en-US" sz="3600">
              <a:solidFill>
                <a:schemeClr val="accent6"/>
              </a:solidFill>
              <a:latin typeface="+mj-lt"/>
            </a:endParaRPr>
          </a:p>
        </p:txBody>
      </p:sp>
      <p:sp>
        <p:nvSpPr>
          <p:cNvPr id="12" name="Rectangle: Rounded Corners 11">
            <a:extLst>
              <a:ext uri="{FF2B5EF4-FFF2-40B4-BE49-F238E27FC236}">
                <a16:creationId xmlns:a16="http://schemas.microsoft.com/office/drawing/2014/main" id="{39AB0613-4464-4E70-9F0B-8A02BEFC9212}"/>
              </a:ext>
            </a:extLst>
          </p:cNvPr>
          <p:cNvSpPr/>
          <p:nvPr/>
        </p:nvSpPr>
        <p:spPr>
          <a:xfrm>
            <a:off x="7110046" y="1318846"/>
            <a:ext cx="1447800" cy="395579"/>
          </a:xfrm>
          <a:prstGeom prst="roundRect">
            <a:avLst>
              <a:gd name="adj" fmla="val 0"/>
            </a:avLst>
          </a:prstGeom>
          <a:solidFill>
            <a:srgbClr val="FF0000">
              <a:alpha val="18000"/>
            </a:srgbClr>
          </a:solidFill>
          <a:ln>
            <a:noFill/>
          </a:ln>
          <a:effectLst>
            <a:outerShdw blurRad="50800" dist="50800" dir="5400000" algn="ctr" rotWithShape="0">
              <a:srgbClr val="000000">
                <a:alpha val="2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A18B2720-8906-49F4-ABFC-038A709B536E}"/>
              </a:ext>
            </a:extLst>
          </p:cNvPr>
          <p:cNvSpPr/>
          <p:nvPr/>
        </p:nvSpPr>
        <p:spPr>
          <a:xfrm>
            <a:off x="416168" y="1752600"/>
            <a:ext cx="8141677" cy="395579"/>
          </a:xfrm>
          <a:prstGeom prst="roundRect">
            <a:avLst>
              <a:gd name="adj" fmla="val 0"/>
            </a:avLst>
          </a:prstGeom>
          <a:solidFill>
            <a:srgbClr val="FF0000">
              <a:alpha val="18000"/>
            </a:srgbClr>
          </a:solidFill>
          <a:ln>
            <a:noFill/>
          </a:ln>
          <a:effectLst>
            <a:outerShdw blurRad="50800" dist="50800" dir="5400000" algn="ctr" rotWithShape="0">
              <a:srgbClr val="000000">
                <a:alpha val="2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2845FBC4-A11E-41DE-A2FF-B5ACD98F6BA0}"/>
              </a:ext>
            </a:extLst>
          </p:cNvPr>
          <p:cNvSpPr/>
          <p:nvPr/>
        </p:nvSpPr>
        <p:spPr>
          <a:xfrm>
            <a:off x="427891" y="2162907"/>
            <a:ext cx="6430109" cy="395579"/>
          </a:xfrm>
          <a:prstGeom prst="roundRect">
            <a:avLst>
              <a:gd name="adj" fmla="val 0"/>
            </a:avLst>
          </a:prstGeom>
          <a:solidFill>
            <a:srgbClr val="FF0000">
              <a:alpha val="18000"/>
            </a:srgbClr>
          </a:solidFill>
          <a:ln>
            <a:noFill/>
          </a:ln>
          <a:effectLst>
            <a:outerShdw blurRad="50800" dist="50800" dir="5400000" algn="ctr" rotWithShape="0">
              <a:srgbClr val="000000">
                <a:alpha val="2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108788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25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250" fill="hold"/>
                                        <p:tgtEl>
                                          <p:spTgt spid="2"/>
                                        </p:tgtEl>
                                        <p:attrNameLst>
                                          <p:attrName>ppt_y</p:attrName>
                                        </p:attrNameLst>
                                      </p:cBhvr>
                                      <p:tavLst>
                                        <p:tav tm="0">
                                          <p:val>
                                            <p:strVal val="#ppt_y"/>
                                          </p:val>
                                        </p:tav>
                                        <p:tav tm="100000">
                                          <p:val>
                                            <p:strVal val="#ppt_y"/>
                                          </p:val>
                                        </p:tav>
                                      </p:tavLst>
                                    </p:anim>
                                    <p:anim calcmode="lin" valueType="num">
                                      <p:cBhvr>
                                        <p:cTn id="9" dur="25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25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50" tmFilter="0,0; .5, 1; 1, 1"/>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7" presetClass="entr" presetSubtype="10"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500" fill="hold"/>
                                        <p:tgtEl>
                                          <p:spTgt spid="8"/>
                                        </p:tgtEl>
                                        <p:attrNameLst>
                                          <p:attrName>ppt_w</p:attrName>
                                        </p:attrNameLst>
                                      </p:cBhvr>
                                      <p:tavLst>
                                        <p:tav tm="0">
                                          <p:val>
                                            <p:fltVal val="0"/>
                                          </p:val>
                                        </p:tav>
                                        <p:tav tm="100000">
                                          <p:val>
                                            <p:strVal val="#ppt_w"/>
                                          </p:val>
                                        </p:tav>
                                      </p:tavLst>
                                    </p:anim>
                                    <p:anim calcmode="lin" valueType="num">
                                      <p:cBhvr>
                                        <p:cTn id="17" dur="5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up)">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left)">
                                      <p:cBhvr>
                                        <p:cTn id="27" dur="1000"/>
                                        <p:tgtEl>
                                          <p:spTgt spid="12"/>
                                        </p:tgtEl>
                                      </p:cBhvr>
                                    </p:animEffect>
                                  </p:childTnLst>
                                </p:cTn>
                              </p:par>
                            </p:childTnLst>
                          </p:cTn>
                        </p:par>
                        <p:par>
                          <p:cTn id="28" fill="hold">
                            <p:stCondLst>
                              <p:cond delay="1000"/>
                            </p:stCondLst>
                            <p:childTnLst>
                              <p:par>
                                <p:cTn id="29" presetID="22" presetClass="entr" presetSubtype="8" fill="hold" grpId="0"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left)">
                                      <p:cBhvr>
                                        <p:cTn id="31" dur="2500"/>
                                        <p:tgtEl>
                                          <p:spTgt spid="13"/>
                                        </p:tgtEl>
                                      </p:cBhvr>
                                    </p:animEffect>
                                  </p:childTnLst>
                                </p:cTn>
                              </p:par>
                            </p:childTnLst>
                          </p:cTn>
                        </p:par>
                        <p:par>
                          <p:cTn id="32" fill="hold">
                            <p:stCondLst>
                              <p:cond delay="3500"/>
                            </p:stCondLst>
                            <p:childTnLst>
                              <p:par>
                                <p:cTn id="33" presetID="22" presetClass="entr" presetSubtype="8" fill="hold" grpId="0" nodeType="after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wipe(left)">
                                      <p:cBhvr>
                                        <p:cTn id="35" dur="125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up)">
                                      <p:cBhvr>
                                        <p:cTn id="4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2" grpId="0" animBg="1"/>
      <p:bldP spid="13" grpId="0" animBg="1"/>
      <p:bldP spid="1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B3878B6-621D-4BB2-97F3-22D67B1FFCF9}"/>
              </a:ext>
            </a:extLst>
          </p:cNvPr>
          <p:cNvSpPr txBox="1"/>
          <p:nvPr/>
        </p:nvSpPr>
        <p:spPr>
          <a:xfrm>
            <a:off x="1187313" y="270453"/>
            <a:ext cx="10776088" cy="1384995"/>
          </a:xfrm>
          <a:prstGeom prst="rect">
            <a:avLst/>
          </a:prstGeom>
          <a:noFill/>
        </p:spPr>
        <p:txBody>
          <a:bodyPr wrap="square">
            <a:spAutoFit/>
          </a:bodyPr>
          <a:lstStyle/>
          <a:p>
            <a:pPr algn="just"/>
            <a:r>
              <a:rPr lang="en-US" sz="4200" b="1">
                <a:solidFill>
                  <a:srgbClr val="F65E00"/>
                </a:solidFill>
                <a:latin typeface="HP-167" panose="020B0803050302020204" pitchFamily="34" charset="0"/>
                <a:ea typeface="Arial-Rounded" panose="020B0500000000000000" pitchFamily="34" charset="0"/>
                <a:cs typeface="Arial-Rounded" panose="020B0500000000000000" pitchFamily="34" charset="0"/>
              </a:rPr>
              <a:t>2.</a:t>
            </a:r>
            <a:r>
              <a:rPr lang="vi-VN" sz="4200" b="1"/>
              <a:t> Nếu em là Mai, em sẽ nói gì với anh An sau khi chơi?</a:t>
            </a:r>
            <a:endParaRPr lang="vi-VN" sz="4200" b="1">
              <a:solidFill>
                <a:schemeClr val="tx1">
                  <a:lumMod val="75000"/>
                  <a:lumOff val="25000"/>
                </a:schemeClr>
              </a:solidFill>
              <a:latin typeface="+mj-lt"/>
              <a:ea typeface="Arial-Rounded" panose="020B0500000000000000" pitchFamily="34" charset="0"/>
              <a:cs typeface="Arial-Rounded" panose="020B0500000000000000" pitchFamily="34" charset="0"/>
            </a:endParaRPr>
          </a:p>
        </p:txBody>
      </p:sp>
      <p:grpSp>
        <p:nvGrpSpPr>
          <p:cNvPr id="3" name="Group 2">
            <a:extLst>
              <a:ext uri="{FF2B5EF4-FFF2-40B4-BE49-F238E27FC236}">
                <a16:creationId xmlns:a16="http://schemas.microsoft.com/office/drawing/2014/main" id="{F41822CA-8AEA-4E28-B56F-1A2F475F65F0}"/>
              </a:ext>
            </a:extLst>
          </p:cNvPr>
          <p:cNvGrpSpPr/>
          <p:nvPr/>
        </p:nvGrpSpPr>
        <p:grpSpPr>
          <a:xfrm>
            <a:off x="199177" y="184880"/>
            <a:ext cx="853942" cy="1068901"/>
            <a:chOff x="253799" y="259752"/>
            <a:chExt cx="853942" cy="1068901"/>
          </a:xfrm>
        </p:grpSpPr>
        <p:sp>
          <p:nvSpPr>
            <p:cNvPr id="4" name="51">
              <a:extLst>
                <a:ext uri="{FF2B5EF4-FFF2-40B4-BE49-F238E27FC236}">
                  <a16:creationId xmlns:a16="http://schemas.microsoft.com/office/drawing/2014/main" id="{A1526D02-8B7F-4A2C-A6E0-7E0D052BDF6E}"/>
                </a:ext>
              </a:extLst>
            </p:cNvPr>
            <p:cNvSpPr/>
            <p:nvPr/>
          </p:nvSpPr>
          <p:spPr>
            <a:xfrm>
              <a:off x="253799" y="259752"/>
              <a:ext cx="571915" cy="891155"/>
            </a:xfrm>
            <a:prstGeom prst="rect">
              <a:avLst/>
            </a:prstGeom>
            <a:solidFill>
              <a:srgbClr val="759C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5" name="Picture 4">
              <a:extLst>
                <a:ext uri="{FF2B5EF4-FFF2-40B4-BE49-F238E27FC236}">
                  <a16:creationId xmlns:a16="http://schemas.microsoft.com/office/drawing/2014/main" id="{12E09A92-18BA-4D1D-AB09-9F1012E484D9}"/>
                </a:ext>
              </a:extLst>
            </p:cNvPr>
            <p:cNvPicPr>
              <a:picLocks noChangeAspect="1"/>
            </p:cNvPicPr>
            <p:nvPr userDrawn="1"/>
          </p:nvPicPr>
          <p:blipFill>
            <a:blip r:embed="rId2"/>
            <a:stretch>
              <a:fillRect/>
            </a:stretch>
          </p:blipFill>
          <p:spPr>
            <a:xfrm>
              <a:off x="425879" y="646791"/>
              <a:ext cx="681862" cy="681862"/>
            </a:xfrm>
            <a:prstGeom prst="rect">
              <a:avLst/>
            </a:prstGeom>
          </p:spPr>
        </p:pic>
      </p:grpSp>
      <p:sp>
        <p:nvSpPr>
          <p:cNvPr id="33" name="Rectangle: Rounded Corners 32">
            <a:extLst>
              <a:ext uri="{FF2B5EF4-FFF2-40B4-BE49-F238E27FC236}">
                <a16:creationId xmlns:a16="http://schemas.microsoft.com/office/drawing/2014/main" id="{96251170-AFF0-4D23-B812-EA42B66E399B}"/>
              </a:ext>
            </a:extLst>
          </p:cNvPr>
          <p:cNvSpPr/>
          <p:nvPr/>
        </p:nvSpPr>
        <p:spPr>
          <a:xfrm>
            <a:off x="499846" y="5165169"/>
            <a:ext cx="11192308" cy="1328023"/>
          </a:xfrm>
          <a:prstGeom prst="roundRect">
            <a:avLst/>
          </a:prstGeom>
          <a:gradFill>
            <a:gsLst>
              <a:gs pos="92027">
                <a:schemeClr val="bg1"/>
              </a:gs>
              <a:gs pos="0">
                <a:srgbClr val="759CDE"/>
              </a:gs>
              <a:gs pos="32000">
                <a:schemeClr val="bg1"/>
              </a:gs>
              <a:gs pos="83000">
                <a:schemeClr val="bg1"/>
              </a:gs>
              <a:gs pos="7072">
                <a:srgbClr val="EDF2FA"/>
              </a:gs>
              <a:gs pos="100000">
                <a:srgbClr val="759CDE"/>
              </a:gs>
            </a:gsLst>
            <a:lin ang="5400000" scaled="1"/>
          </a:gradFill>
          <a:ln>
            <a:noFill/>
          </a:ln>
        </p:spPr>
        <p:txBody>
          <a:bodyPr wrap="square">
            <a:spAutoFit/>
          </a:bodyPr>
          <a:lstStyle/>
          <a:p>
            <a:pPr algn="just"/>
            <a:r>
              <a:rPr lang="vi-VN" sz="3600"/>
              <a:t>Nếu em là Mai, em sẽ nói với anh An sau khi ch</a:t>
            </a:r>
            <a:r>
              <a:rPr lang="en-US" sz="3600"/>
              <a:t>ơ</a:t>
            </a:r>
            <a:r>
              <a:rPr lang="vi-VN" sz="3600"/>
              <a:t>i rằng: </a:t>
            </a:r>
            <a:r>
              <a:rPr lang="vi-VN" sz="3600">
                <a:solidFill>
                  <a:schemeClr val="accent6"/>
                </a:solidFill>
              </a:rPr>
              <a:t>“Cảm ơn anh! Trò chơi này thú vị quá! Em rất vui!”</a:t>
            </a:r>
            <a:endParaRPr lang="en-US" sz="6000">
              <a:solidFill>
                <a:schemeClr val="accent6"/>
              </a:solidFill>
            </a:endParaRPr>
          </a:p>
        </p:txBody>
      </p:sp>
      <p:pic>
        <p:nvPicPr>
          <p:cNvPr id="34" name="Picture 33">
            <a:extLst>
              <a:ext uri="{FF2B5EF4-FFF2-40B4-BE49-F238E27FC236}">
                <a16:creationId xmlns:a16="http://schemas.microsoft.com/office/drawing/2014/main" id="{6D8E6130-4963-4A3F-B4AE-D2BE6125FA54}"/>
              </a:ext>
            </a:extLst>
          </p:cNvPr>
          <p:cNvPicPr>
            <a:picLocks noChangeAspect="1"/>
          </p:cNvPicPr>
          <p:nvPr/>
        </p:nvPicPr>
        <p:blipFill>
          <a:blip r:embed="rId3">
            <a:duotone>
              <a:prstClr val="black"/>
              <a:srgbClr val="316BC9">
                <a:tint val="45000"/>
                <a:satMod val="400000"/>
              </a:srgbClr>
            </a:duotone>
            <a:extLst>
              <a:ext uri="{28A0092B-C50C-407E-A947-70E740481C1C}">
                <a14:useLocalDpi xmlns:a14="http://schemas.microsoft.com/office/drawing/2010/main" val="0"/>
              </a:ext>
            </a:extLst>
          </a:blip>
          <a:stretch>
            <a:fillRect/>
          </a:stretch>
        </p:blipFill>
        <p:spPr>
          <a:xfrm>
            <a:off x="386725" y="4331641"/>
            <a:ext cx="1556266" cy="1556266"/>
          </a:xfrm>
          <a:prstGeom prst="rect">
            <a:avLst/>
          </a:prstGeom>
        </p:spPr>
      </p:pic>
      <p:pic>
        <p:nvPicPr>
          <p:cNvPr id="9" name="Picture 8">
            <a:extLst>
              <a:ext uri="{FF2B5EF4-FFF2-40B4-BE49-F238E27FC236}">
                <a16:creationId xmlns:a16="http://schemas.microsoft.com/office/drawing/2014/main" id="{451085C8-C8DC-452A-80C0-AC02A1713B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5087" y="1517127"/>
            <a:ext cx="6981825" cy="3350024"/>
          </a:xfrm>
          <a:prstGeom prst="roundRect">
            <a:avLst>
              <a:gd name="adj" fmla="val 25648"/>
            </a:avLst>
          </a:prstGeom>
          <a:effectLst>
            <a:softEdge rad="317500"/>
          </a:effectLst>
        </p:spPr>
      </p:pic>
    </p:spTree>
    <p:extLst>
      <p:ext uri="{BB962C8B-B14F-4D97-AF65-F5344CB8AC3E}">
        <p14:creationId xmlns:p14="http://schemas.microsoft.com/office/powerpoint/2010/main" val="10156985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25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250" fill="hold"/>
                                        <p:tgtEl>
                                          <p:spTgt spid="2"/>
                                        </p:tgtEl>
                                        <p:attrNameLst>
                                          <p:attrName>ppt_y</p:attrName>
                                        </p:attrNameLst>
                                      </p:cBhvr>
                                      <p:tavLst>
                                        <p:tav tm="0">
                                          <p:val>
                                            <p:strVal val="#ppt_y"/>
                                          </p:val>
                                        </p:tav>
                                        <p:tav tm="100000">
                                          <p:val>
                                            <p:strVal val="#ppt_y"/>
                                          </p:val>
                                        </p:tav>
                                      </p:tavLst>
                                    </p:anim>
                                    <p:anim calcmode="lin" valueType="num">
                                      <p:cBhvr>
                                        <p:cTn id="9" dur="25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25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50" tmFilter="0,0; .5, 1; 1, 1"/>
                                        <p:tgtEl>
                                          <p:spTgt spid="2"/>
                                        </p:tgtEl>
                                      </p:cBhvr>
                                    </p:animEffect>
                                  </p:childTnLst>
                                </p:cTn>
                              </p:par>
                            </p:childTnLst>
                          </p:cTn>
                        </p:par>
                        <p:par>
                          <p:cTn id="12" fill="hold">
                            <p:stCondLst>
                              <p:cond delay="1250"/>
                            </p:stCondLst>
                            <p:childTnLst>
                              <p:par>
                                <p:cTn id="13" presetID="17" presetClass="entr" presetSubtype="1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500" fill="hold"/>
                                        <p:tgtEl>
                                          <p:spTgt spid="9"/>
                                        </p:tgtEl>
                                        <p:attrNameLst>
                                          <p:attrName>ppt_w</p:attrName>
                                        </p:attrNameLst>
                                      </p:cBhvr>
                                      <p:tavLst>
                                        <p:tav tm="0">
                                          <p:val>
                                            <p:fltVal val="0"/>
                                          </p:val>
                                        </p:tav>
                                        <p:tav tm="100000">
                                          <p:val>
                                            <p:strVal val="#ppt_w"/>
                                          </p:val>
                                        </p:tav>
                                      </p:tavLst>
                                    </p:anim>
                                    <p:anim calcmode="lin" valueType="num">
                                      <p:cBhvr>
                                        <p:cTn id="16" dur="5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wipe(left)">
                                      <p:cBhvr>
                                        <p:cTn id="21" dur="500"/>
                                        <p:tgtEl>
                                          <p:spTgt spid="34"/>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wipe(left)">
                                      <p:cBhvr>
                                        <p:cTn id="25"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B8F5C10-F4BF-4EC3-A6CD-30A0432E233B}"/>
              </a:ext>
            </a:extLst>
          </p:cNvPr>
          <p:cNvPicPr>
            <a:picLocks noChangeAspect="1"/>
          </p:cNvPicPr>
          <p:nvPr/>
        </p:nvPicPr>
        <p:blipFill>
          <a:blip r:embed="rId2"/>
          <a:stretch>
            <a:fillRect/>
          </a:stretch>
        </p:blipFill>
        <p:spPr>
          <a:xfrm>
            <a:off x="3200400" y="1972987"/>
            <a:ext cx="5500492" cy="2912026"/>
          </a:xfrm>
          <a:prstGeom prst="rect">
            <a:avLst/>
          </a:prstGeom>
        </p:spPr>
      </p:pic>
    </p:spTree>
    <p:extLst>
      <p:ext uri="{BB962C8B-B14F-4D97-AF65-F5344CB8AC3E}">
        <p14:creationId xmlns:p14="http://schemas.microsoft.com/office/powerpoint/2010/main" val="9256402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14:presetBounceEnd="5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56000">
                                          <p:cBhvr additive="base">
                                            <p:cTn id="7" dur="1500" fill="hold"/>
                                            <p:tgtEl>
                                              <p:spTgt spid="2"/>
                                            </p:tgtEl>
                                            <p:attrNameLst>
                                              <p:attrName>ppt_x</p:attrName>
                                            </p:attrNameLst>
                                          </p:cBhvr>
                                          <p:tavLst>
                                            <p:tav tm="0">
                                              <p:val>
                                                <p:strVal val="#ppt_x"/>
                                              </p:val>
                                            </p:tav>
                                            <p:tav tm="100000">
                                              <p:val>
                                                <p:strVal val="#ppt_x"/>
                                              </p:val>
                                            </p:tav>
                                          </p:tavLst>
                                        </p:anim>
                                        <p:anim calcmode="lin" valueType="num" p14:bounceEnd="56000">
                                          <p:cBhvr additive="base">
                                            <p:cTn id="8" dur="1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500" fill="hold"/>
                                            <p:tgtEl>
                                              <p:spTgt spid="2"/>
                                            </p:tgtEl>
                                            <p:attrNameLst>
                                              <p:attrName>ppt_x</p:attrName>
                                            </p:attrNameLst>
                                          </p:cBhvr>
                                          <p:tavLst>
                                            <p:tav tm="0">
                                              <p:val>
                                                <p:strVal val="#ppt_x"/>
                                              </p:val>
                                            </p:tav>
                                            <p:tav tm="100000">
                                              <p:val>
                                                <p:strVal val="#ppt_x"/>
                                              </p:val>
                                            </p:tav>
                                          </p:tavLst>
                                        </p:anim>
                                        <p:anim calcmode="lin" valueType="num">
                                          <p:cBhvr additive="base">
                                            <p:cTn id="8" dur="1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0000"/>
            <a:lum/>
          </a:blip>
          <a:srcRect/>
          <a:stretch>
            <a:fillRect/>
          </a:stretch>
        </a:blipFill>
        <a:effectLst/>
      </p:bgPr>
    </p:bg>
    <p:spTree>
      <p:nvGrpSpPr>
        <p:cNvPr id="1" name=""/>
        <p:cNvGrpSpPr/>
        <p:nvPr/>
      </p:nvGrpSpPr>
      <p:grpSpPr>
        <a:xfrm>
          <a:off x="0" y="0"/>
          <a:ext cx="0" cy="0"/>
          <a:chOff x="0" y="0"/>
          <a:chExt cx="0" cy="0"/>
        </a:xfrm>
      </p:grpSpPr>
      <p:sp>
        <p:nvSpPr>
          <p:cNvPr id="2" name="1">
            <a:extLst>
              <a:ext uri="{FF2B5EF4-FFF2-40B4-BE49-F238E27FC236}">
                <a16:creationId xmlns:a16="http://schemas.microsoft.com/office/drawing/2014/main" id="{DC6D29E0-63A9-4A8C-BFC4-B5392F61745B}"/>
              </a:ext>
            </a:extLst>
          </p:cNvPr>
          <p:cNvSpPr/>
          <p:nvPr/>
        </p:nvSpPr>
        <p:spPr>
          <a:xfrm>
            <a:off x="4936499" y="1455587"/>
            <a:ext cx="2319003" cy="2319003"/>
          </a:xfrm>
          <a:prstGeom prst="ellipse">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C6AFD3"/>
              </a:solidFill>
              <a:cs typeface="+mn-ea"/>
              <a:sym typeface="+mn-lt"/>
            </a:endParaRPr>
          </a:p>
        </p:txBody>
      </p:sp>
      <p:pic>
        <p:nvPicPr>
          <p:cNvPr id="3" name="Picture 2">
            <a:extLst>
              <a:ext uri="{FF2B5EF4-FFF2-40B4-BE49-F238E27FC236}">
                <a16:creationId xmlns:a16="http://schemas.microsoft.com/office/drawing/2014/main" id="{5E940415-6CC6-46A5-BA53-ABEF3FF055F8}"/>
              </a:ext>
            </a:extLst>
          </p:cNvPr>
          <p:cNvPicPr>
            <a:picLocks noChangeAspect="1"/>
          </p:cNvPicPr>
          <p:nvPr/>
        </p:nvPicPr>
        <p:blipFill>
          <a:blip r:embed="rId3"/>
          <a:stretch>
            <a:fillRect/>
          </a:stretch>
        </p:blipFill>
        <p:spPr>
          <a:xfrm>
            <a:off x="5062595" y="1591034"/>
            <a:ext cx="2066811" cy="2048108"/>
          </a:xfrm>
          <a:prstGeom prst="rect">
            <a:avLst/>
          </a:prstGeom>
        </p:spPr>
      </p:pic>
      <p:pic>
        <p:nvPicPr>
          <p:cNvPr id="6" name="Picture 5">
            <a:extLst>
              <a:ext uri="{FF2B5EF4-FFF2-40B4-BE49-F238E27FC236}">
                <a16:creationId xmlns:a16="http://schemas.microsoft.com/office/drawing/2014/main" id="{07D2EEF7-32DE-4899-BB53-A194FEB2E50B}"/>
              </a:ext>
            </a:extLst>
          </p:cNvPr>
          <p:cNvPicPr>
            <a:picLocks noChangeAspect="1"/>
          </p:cNvPicPr>
          <p:nvPr/>
        </p:nvPicPr>
        <p:blipFill>
          <a:blip r:embed="rId4"/>
          <a:stretch>
            <a:fillRect/>
          </a:stretch>
        </p:blipFill>
        <p:spPr>
          <a:xfrm>
            <a:off x="3605997" y="3774589"/>
            <a:ext cx="4980006" cy="1147683"/>
          </a:xfrm>
          <a:prstGeom prst="rect">
            <a:avLst/>
          </a:prstGeom>
        </p:spPr>
      </p:pic>
    </p:spTree>
    <p:extLst>
      <p:ext uri="{BB962C8B-B14F-4D97-AF65-F5344CB8AC3E}">
        <p14:creationId xmlns:p14="http://schemas.microsoft.com/office/powerpoint/2010/main" val="19178969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10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6" presetClass="entr" presetSubtype="32" fill="hold" grpId="0" nodeType="withEffect">
                                  <p:stCondLst>
                                    <p:cond delay="1000"/>
                                  </p:stCondLst>
                                  <p:childTnLst>
                                    <p:set>
                                      <p:cBhvr>
                                        <p:cTn id="11" dur="1" fill="hold">
                                          <p:stCondLst>
                                            <p:cond delay="0"/>
                                          </p:stCondLst>
                                        </p:cTn>
                                        <p:tgtEl>
                                          <p:spTgt spid="2"/>
                                        </p:tgtEl>
                                        <p:attrNameLst>
                                          <p:attrName>style.visibility</p:attrName>
                                        </p:attrNameLst>
                                      </p:cBhvr>
                                      <p:to>
                                        <p:strVal val="visible"/>
                                      </p:to>
                                    </p:set>
                                    <p:animEffect transition="in" filter="circle(out)">
                                      <p:cBhvr>
                                        <p:cTn id="12" dur="2000"/>
                                        <p:tgtEl>
                                          <p:spTgt spid="2"/>
                                        </p:tgtEl>
                                      </p:cBhvr>
                                    </p:animEffect>
                                  </p:childTnLst>
                                </p:cTn>
                              </p:par>
                            </p:childTnLst>
                          </p:cTn>
                        </p:par>
                        <p:par>
                          <p:cTn id="13" fill="hold">
                            <p:stCondLst>
                              <p:cond delay="3000"/>
                            </p:stCondLst>
                            <p:childTnLst>
                              <p:par>
                                <p:cTn id="14" presetID="50" presetClass="entr" presetSubtype="0" decel="100000"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1000" fill="hold"/>
                                        <p:tgtEl>
                                          <p:spTgt spid="6"/>
                                        </p:tgtEl>
                                        <p:attrNameLst>
                                          <p:attrName>ppt_w</p:attrName>
                                        </p:attrNameLst>
                                      </p:cBhvr>
                                      <p:tavLst>
                                        <p:tav tm="0">
                                          <p:val>
                                            <p:strVal val="#ppt_w+.3"/>
                                          </p:val>
                                        </p:tav>
                                        <p:tav tm="100000">
                                          <p:val>
                                            <p:strVal val="#ppt_w"/>
                                          </p:val>
                                        </p:tav>
                                      </p:tavLst>
                                    </p:anim>
                                    <p:anim calcmode="lin" valueType="num">
                                      <p:cBhvr>
                                        <p:cTn id="17" dur="1000" fill="hold"/>
                                        <p:tgtEl>
                                          <p:spTgt spid="6"/>
                                        </p:tgtEl>
                                        <p:attrNameLst>
                                          <p:attrName>ppt_h</p:attrName>
                                        </p:attrNameLst>
                                      </p:cBhvr>
                                      <p:tavLst>
                                        <p:tav tm="0">
                                          <p:val>
                                            <p:strVal val="#ppt_h"/>
                                          </p:val>
                                        </p:tav>
                                        <p:tav tm="100000">
                                          <p:val>
                                            <p:strVal val="#ppt_h"/>
                                          </p:val>
                                        </p:tav>
                                      </p:tavLst>
                                    </p:anim>
                                    <p:animEffect transition="in" filter="fade">
                                      <p:cBhvr>
                                        <p:cTn id="18"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2CA125FC-999E-4396-B9FE-100CFCD365BB}"/>
              </a:ext>
            </a:extLst>
          </p:cNvPr>
          <p:cNvGrpSpPr/>
          <p:nvPr/>
        </p:nvGrpSpPr>
        <p:grpSpPr>
          <a:xfrm>
            <a:off x="228600" y="240464"/>
            <a:ext cx="764048" cy="764048"/>
            <a:chOff x="378952" y="299732"/>
            <a:chExt cx="1407309" cy="1407309"/>
          </a:xfrm>
        </p:grpSpPr>
        <p:sp>
          <p:nvSpPr>
            <p:cNvPr id="4" name="1">
              <a:extLst>
                <a:ext uri="{FF2B5EF4-FFF2-40B4-BE49-F238E27FC236}">
                  <a16:creationId xmlns:a16="http://schemas.microsoft.com/office/drawing/2014/main" id="{CF08445E-FECC-4EB0-8194-CE1962B5453C}"/>
                </a:ext>
              </a:extLst>
            </p:cNvPr>
            <p:cNvSpPr/>
            <p:nvPr/>
          </p:nvSpPr>
          <p:spPr>
            <a:xfrm>
              <a:off x="378952" y="299732"/>
              <a:ext cx="1407309" cy="1407309"/>
            </a:xfrm>
            <a:prstGeom prst="ellips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447156"/>
                </a:solidFill>
                <a:cs typeface="+mn-ea"/>
                <a:sym typeface="+mn-lt"/>
              </a:endParaRPr>
            </a:p>
          </p:txBody>
        </p:sp>
        <p:pic>
          <p:nvPicPr>
            <p:cNvPr id="5" name="Picture 4">
              <a:extLst>
                <a:ext uri="{FF2B5EF4-FFF2-40B4-BE49-F238E27FC236}">
                  <a16:creationId xmlns:a16="http://schemas.microsoft.com/office/drawing/2014/main" id="{9CFED048-4D02-4809-8E9B-B2CB7F53C9D4}"/>
                </a:ext>
              </a:extLst>
            </p:cNvPr>
            <p:cNvPicPr>
              <a:picLocks noChangeAspect="1"/>
            </p:cNvPicPr>
            <p:nvPr/>
          </p:nvPicPr>
          <p:blipFill>
            <a:blip r:embed="rId3"/>
            <a:stretch>
              <a:fillRect/>
            </a:stretch>
          </p:blipFill>
          <p:spPr>
            <a:xfrm>
              <a:off x="457200" y="381000"/>
              <a:ext cx="1254264" cy="1242914"/>
            </a:xfrm>
            <a:prstGeom prst="rect">
              <a:avLst/>
            </a:prstGeom>
          </p:spPr>
        </p:pic>
      </p:grpSp>
      <p:sp>
        <p:nvSpPr>
          <p:cNvPr id="8" name="TextBox 7">
            <a:extLst>
              <a:ext uri="{FF2B5EF4-FFF2-40B4-BE49-F238E27FC236}">
                <a16:creationId xmlns:a16="http://schemas.microsoft.com/office/drawing/2014/main" id="{B6D35AFD-B623-4A96-B765-CFD0584ED1B4}"/>
              </a:ext>
            </a:extLst>
          </p:cNvPr>
          <p:cNvSpPr txBox="1"/>
          <p:nvPr/>
        </p:nvSpPr>
        <p:spPr>
          <a:xfrm>
            <a:off x="1111769" y="263935"/>
            <a:ext cx="10165831" cy="1446550"/>
          </a:xfrm>
          <a:prstGeom prst="rect">
            <a:avLst/>
          </a:prstGeom>
          <a:noFill/>
        </p:spPr>
        <p:txBody>
          <a:bodyPr wrap="square">
            <a:spAutoFit/>
          </a:bodyPr>
          <a:lstStyle/>
          <a:p>
            <a:r>
              <a:rPr lang="vi-VN" sz="4400" b="1"/>
              <a:t>Em thích chơi trò chơi gì với anh chị em của mình?</a:t>
            </a:r>
            <a:endParaRPr lang="vi-VN" sz="4400"/>
          </a:p>
        </p:txBody>
      </p:sp>
      <p:pic>
        <p:nvPicPr>
          <p:cNvPr id="6" name="Picture 5">
            <a:extLst>
              <a:ext uri="{FF2B5EF4-FFF2-40B4-BE49-F238E27FC236}">
                <a16:creationId xmlns:a16="http://schemas.microsoft.com/office/drawing/2014/main" id="{2E065E97-8610-4102-A6D9-061947A22D60}"/>
              </a:ext>
            </a:extLst>
          </p:cNvPr>
          <p:cNvPicPr>
            <a:picLocks noChangeAspect="1"/>
          </p:cNvPicPr>
          <p:nvPr/>
        </p:nvPicPr>
        <p:blipFill>
          <a:blip r:embed="rId4"/>
          <a:stretch>
            <a:fillRect/>
          </a:stretch>
        </p:blipFill>
        <p:spPr>
          <a:xfrm>
            <a:off x="495349" y="2057400"/>
            <a:ext cx="11201301" cy="3240045"/>
          </a:xfrm>
          <a:prstGeom prst="roundRect">
            <a:avLst>
              <a:gd name="adj" fmla="val 5900"/>
            </a:avLst>
          </a:prstGeom>
          <a:effectLst>
            <a:softEdge rad="31750"/>
          </a:effectLst>
        </p:spPr>
      </p:pic>
    </p:spTree>
    <p:extLst>
      <p:ext uri="{BB962C8B-B14F-4D97-AF65-F5344CB8AC3E}">
        <p14:creationId xmlns:p14="http://schemas.microsoft.com/office/powerpoint/2010/main" val="16298446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25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250" fill="hold"/>
                                        <p:tgtEl>
                                          <p:spTgt spid="8"/>
                                        </p:tgtEl>
                                        <p:attrNameLst>
                                          <p:attrName>ppt_y</p:attrName>
                                        </p:attrNameLst>
                                      </p:cBhvr>
                                      <p:tavLst>
                                        <p:tav tm="0">
                                          <p:val>
                                            <p:strVal val="#ppt_y"/>
                                          </p:val>
                                        </p:tav>
                                        <p:tav tm="100000">
                                          <p:val>
                                            <p:strVal val="#ppt_y"/>
                                          </p:val>
                                        </p:tav>
                                      </p:tavLst>
                                    </p:anim>
                                    <p:anim calcmode="lin" valueType="num">
                                      <p:cBhvr>
                                        <p:cTn id="9" dur="25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25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50" tmFilter="0,0; .5, 1; 1, 1"/>
                                        <p:tgtEl>
                                          <p:spTgt spid="8"/>
                                        </p:tgtEl>
                                      </p:cBhvr>
                                    </p:animEffect>
                                  </p:childTnLst>
                                </p:cTn>
                              </p:par>
                            </p:childTnLst>
                          </p:cTn>
                        </p:par>
                        <p:par>
                          <p:cTn id="12" fill="hold">
                            <p:stCondLst>
                              <p:cond delay="1200"/>
                            </p:stCondLst>
                            <p:childTnLst>
                              <p:par>
                                <p:cTn id="13" presetID="53" presetClass="entr" presetSubtype="16"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a:extLst>
              <a:ext uri="{FF2B5EF4-FFF2-40B4-BE49-F238E27FC236}">
                <a16:creationId xmlns:a16="http://schemas.microsoft.com/office/drawing/2014/main" id="{DC6D29E0-63A9-4A8C-BFC4-B5392F61745B}"/>
              </a:ext>
            </a:extLst>
          </p:cNvPr>
          <p:cNvSpPr/>
          <p:nvPr/>
        </p:nvSpPr>
        <p:spPr>
          <a:xfrm>
            <a:off x="4936499" y="1186197"/>
            <a:ext cx="2319003" cy="2319003"/>
          </a:xfrm>
          <a:prstGeom prst="ellipse">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C6AFD3"/>
              </a:solidFill>
              <a:cs typeface="+mn-ea"/>
              <a:sym typeface="+mn-lt"/>
            </a:endParaRPr>
          </a:p>
        </p:txBody>
      </p:sp>
      <p:pic>
        <p:nvPicPr>
          <p:cNvPr id="5" name="Picture 4">
            <a:extLst>
              <a:ext uri="{FF2B5EF4-FFF2-40B4-BE49-F238E27FC236}">
                <a16:creationId xmlns:a16="http://schemas.microsoft.com/office/drawing/2014/main" id="{361ED268-E9C9-4A20-BC50-A54F039CD090}"/>
              </a:ext>
            </a:extLst>
          </p:cNvPr>
          <p:cNvPicPr>
            <a:picLocks noChangeAspect="1"/>
          </p:cNvPicPr>
          <p:nvPr/>
        </p:nvPicPr>
        <p:blipFill>
          <a:blip r:embed="rId2"/>
          <a:stretch>
            <a:fillRect/>
          </a:stretch>
        </p:blipFill>
        <p:spPr>
          <a:xfrm>
            <a:off x="5079698" y="1329396"/>
            <a:ext cx="2032604" cy="2032604"/>
          </a:xfrm>
          <a:prstGeom prst="rect">
            <a:avLst/>
          </a:prstGeom>
        </p:spPr>
      </p:pic>
      <p:pic>
        <p:nvPicPr>
          <p:cNvPr id="4" name="Picture 3">
            <a:extLst>
              <a:ext uri="{FF2B5EF4-FFF2-40B4-BE49-F238E27FC236}">
                <a16:creationId xmlns:a16="http://schemas.microsoft.com/office/drawing/2014/main" id="{A5CA5C20-FB3D-4A6E-95D9-9DDD1FFEA852}"/>
              </a:ext>
            </a:extLst>
          </p:cNvPr>
          <p:cNvPicPr>
            <a:picLocks noChangeAspect="1"/>
          </p:cNvPicPr>
          <p:nvPr/>
        </p:nvPicPr>
        <p:blipFill>
          <a:blip r:embed="rId3"/>
          <a:stretch>
            <a:fillRect/>
          </a:stretch>
        </p:blipFill>
        <p:spPr>
          <a:xfrm>
            <a:off x="3477189" y="3745947"/>
            <a:ext cx="5237623" cy="1207053"/>
          </a:xfrm>
          <a:prstGeom prst="rect">
            <a:avLst/>
          </a:prstGeom>
        </p:spPr>
      </p:pic>
    </p:spTree>
    <p:extLst>
      <p:ext uri="{BB962C8B-B14F-4D97-AF65-F5344CB8AC3E}">
        <p14:creationId xmlns:p14="http://schemas.microsoft.com/office/powerpoint/2010/main" val="3244824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6" presetClass="entr" presetSubtype="32" fill="hold" grpId="0" nodeType="withEffect">
                                  <p:stCondLst>
                                    <p:cond delay="1000"/>
                                  </p:stCondLst>
                                  <p:childTnLst>
                                    <p:set>
                                      <p:cBhvr>
                                        <p:cTn id="11" dur="1" fill="hold">
                                          <p:stCondLst>
                                            <p:cond delay="0"/>
                                          </p:stCondLst>
                                        </p:cTn>
                                        <p:tgtEl>
                                          <p:spTgt spid="2"/>
                                        </p:tgtEl>
                                        <p:attrNameLst>
                                          <p:attrName>style.visibility</p:attrName>
                                        </p:attrNameLst>
                                      </p:cBhvr>
                                      <p:to>
                                        <p:strVal val="visible"/>
                                      </p:to>
                                    </p:set>
                                    <p:animEffect transition="in" filter="circle(out)">
                                      <p:cBhvr>
                                        <p:cTn id="12" dur="2000"/>
                                        <p:tgtEl>
                                          <p:spTgt spid="2"/>
                                        </p:tgtEl>
                                      </p:cBhvr>
                                    </p:animEffect>
                                  </p:childTnLst>
                                </p:cTn>
                              </p:par>
                            </p:childTnLst>
                          </p:cTn>
                        </p:par>
                        <p:par>
                          <p:cTn id="13" fill="hold">
                            <p:stCondLst>
                              <p:cond delay="3000"/>
                            </p:stCondLst>
                            <p:childTnLst>
                              <p:par>
                                <p:cTn id="14" presetID="50" presetClass="entr" presetSubtype="0" decel="10000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1000" fill="hold"/>
                                        <p:tgtEl>
                                          <p:spTgt spid="4"/>
                                        </p:tgtEl>
                                        <p:attrNameLst>
                                          <p:attrName>ppt_w</p:attrName>
                                        </p:attrNameLst>
                                      </p:cBhvr>
                                      <p:tavLst>
                                        <p:tav tm="0">
                                          <p:val>
                                            <p:strVal val="#ppt_w+.3"/>
                                          </p:val>
                                        </p:tav>
                                        <p:tav tm="100000">
                                          <p:val>
                                            <p:strVal val="#ppt_w"/>
                                          </p:val>
                                        </p:tav>
                                      </p:tavLst>
                                    </p:anim>
                                    <p:anim calcmode="lin" valueType="num">
                                      <p:cBhvr>
                                        <p:cTn id="17" dur="1000" fill="hold"/>
                                        <p:tgtEl>
                                          <p:spTgt spid="4"/>
                                        </p:tgtEl>
                                        <p:attrNameLst>
                                          <p:attrName>ppt_h</p:attrName>
                                        </p:attrNameLst>
                                      </p:cBhvr>
                                      <p:tavLst>
                                        <p:tav tm="0">
                                          <p:val>
                                            <p:strVal val="#ppt_h"/>
                                          </p:val>
                                        </p:tav>
                                        <p:tav tm="100000">
                                          <p:val>
                                            <p:strVal val="#ppt_h"/>
                                          </p:val>
                                        </p:tav>
                                      </p:tavLst>
                                    </p:anim>
                                    <p:animEffect transition="in" filter="fade">
                                      <p:cBhvr>
                                        <p:cTn id="18"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C7AAC80-B5A8-4611-A689-7820AA251771}"/>
              </a:ext>
            </a:extLst>
          </p:cNvPr>
          <p:cNvPicPr>
            <a:picLocks noChangeAspect="1"/>
          </p:cNvPicPr>
          <p:nvPr/>
        </p:nvPicPr>
        <p:blipFill>
          <a:blip r:embed="rId3"/>
          <a:stretch>
            <a:fillRect/>
          </a:stretch>
        </p:blipFill>
        <p:spPr>
          <a:xfrm>
            <a:off x="165970" y="179624"/>
            <a:ext cx="1382364" cy="760872"/>
          </a:xfrm>
          <a:prstGeom prst="rect">
            <a:avLst/>
          </a:prstGeom>
        </p:spPr>
      </p:pic>
      <p:sp>
        <p:nvSpPr>
          <p:cNvPr id="12" name="TextBox 11">
            <a:extLst>
              <a:ext uri="{FF2B5EF4-FFF2-40B4-BE49-F238E27FC236}">
                <a16:creationId xmlns:a16="http://schemas.microsoft.com/office/drawing/2014/main" id="{75E43132-C426-46FB-B761-CE33E54F8182}"/>
              </a:ext>
            </a:extLst>
          </p:cNvPr>
          <p:cNvSpPr txBox="1"/>
          <p:nvPr/>
        </p:nvSpPr>
        <p:spPr>
          <a:xfrm>
            <a:off x="971550" y="5845314"/>
            <a:ext cx="10248900" cy="707886"/>
          </a:xfrm>
          <a:prstGeom prst="rect">
            <a:avLst/>
          </a:prstGeom>
          <a:noFill/>
        </p:spPr>
        <p:txBody>
          <a:bodyPr wrap="square" rtlCol="0">
            <a:spAutoFit/>
          </a:bodyPr>
          <a:lstStyle/>
          <a:p>
            <a:pPr algn="ctr"/>
            <a:r>
              <a:rPr lang="en-US" sz="4000">
                <a:solidFill>
                  <a:schemeClr val="tx1">
                    <a:lumMod val="75000"/>
                    <a:lumOff val="25000"/>
                  </a:schemeClr>
                </a:solidFill>
              </a:rPr>
              <a:t>Quan sát tranh và nêu nội dung của bức tranh.</a:t>
            </a:r>
            <a:endParaRPr lang="en-US" sz="4000" i="1">
              <a:solidFill>
                <a:schemeClr val="tx1">
                  <a:lumMod val="75000"/>
                  <a:lumOff val="25000"/>
                </a:schemeClr>
              </a:solidFill>
            </a:endParaRPr>
          </a:p>
        </p:txBody>
      </p:sp>
      <p:pic>
        <p:nvPicPr>
          <p:cNvPr id="4" name="Picture 3">
            <a:extLst>
              <a:ext uri="{FF2B5EF4-FFF2-40B4-BE49-F238E27FC236}">
                <a16:creationId xmlns:a16="http://schemas.microsoft.com/office/drawing/2014/main" id="{6380F895-7D89-40CF-9444-8F5F97A0D2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1550" y="896086"/>
            <a:ext cx="10248900" cy="4917634"/>
          </a:xfrm>
          <a:prstGeom prst="roundRect">
            <a:avLst>
              <a:gd name="adj" fmla="val 9883"/>
            </a:avLst>
          </a:prstGeom>
          <a:effectLst>
            <a:softEdge rad="31750"/>
          </a:effectLst>
        </p:spPr>
      </p:pic>
    </p:spTree>
    <p:extLst>
      <p:ext uri="{BB962C8B-B14F-4D97-AF65-F5344CB8AC3E}">
        <p14:creationId xmlns:p14="http://schemas.microsoft.com/office/powerpoint/2010/main" val="31710873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F964228-4F3C-473B-B395-C41D085920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2200" y="4724058"/>
            <a:ext cx="5581650" cy="2056632"/>
          </a:xfrm>
          <a:prstGeom prst="roundRect">
            <a:avLst>
              <a:gd name="adj" fmla="val 25648"/>
            </a:avLst>
          </a:prstGeom>
          <a:effectLst>
            <a:softEdge rad="317500"/>
          </a:effectLst>
        </p:spPr>
      </p:pic>
      <p:sp>
        <p:nvSpPr>
          <p:cNvPr id="10" name="TextBox 9">
            <a:extLst>
              <a:ext uri="{FF2B5EF4-FFF2-40B4-BE49-F238E27FC236}">
                <a16:creationId xmlns:a16="http://schemas.microsoft.com/office/drawing/2014/main" id="{17634A7E-B59C-40BC-8AC0-52C0C303D9EE}"/>
              </a:ext>
            </a:extLst>
          </p:cNvPr>
          <p:cNvSpPr txBox="1"/>
          <p:nvPr/>
        </p:nvSpPr>
        <p:spPr>
          <a:xfrm>
            <a:off x="3036729" y="152400"/>
            <a:ext cx="6118542" cy="584775"/>
          </a:xfrm>
          <a:prstGeom prst="rect">
            <a:avLst/>
          </a:prstGeom>
          <a:noFill/>
        </p:spPr>
        <p:txBody>
          <a:bodyPr wrap="square" rtlCol="0">
            <a:spAutoFit/>
          </a:bodyPr>
          <a:lstStyle/>
          <a:p>
            <a:pPr algn="ctr"/>
            <a:r>
              <a:rPr lang="en-US" sz="3200" b="1">
                <a:solidFill>
                  <a:schemeClr val="accent6">
                    <a:lumMod val="75000"/>
                  </a:schemeClr>
                </a:solidFill>
                <a:latin typeface="Arial-Rounded" panose="020B0500000000000000" pitchFamily="34" charset="0"/>
                <a:ea typeface="Arial-Rounded" panose="020B0500000000000000" pitchFamily="34" charset="0"/>
                <a:cs typeface="Arial-Rounded" panose="020B0500000000000000" pitchFamily="34" charset="0"/>
              </a:rPr>
              <a:t>CHƠI CHONG CHÓNG</a:t>
            </a:r>
            <a:endParaRPr lang="en-US" sz="6600" b="1" dirty="0">
              <a:solidFill>
                <a:schemeClr val="accent6">
                  <a:lumMod val="75000"/>
                </a:schemeClr>
              </a:solidFill>
              <a:effectLst>
                <a:outerShdw blurRad="50800" dist="38100" dir="8100000" algn="tr"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Picture 8">
            <a:extLst>
              <a:ext uri="{FF2B5EF4-FFF2-40B4-BE49-F238E27FC236}">
                <a16:creationId xmlns:a16="http://schemas.microsoft.com/office/drawing/2014/main" id="{12460DAD-AA03-4205-BD28-5F3555F11E5E}"/>
              </a:ext>
            </a:extLst>
          </p:cNvPr>
          <p:cNvPicPr>
            <a:picLocks noChangeAspect="1"/>
          </p:cNvPicPr>
          <p:nvPr/>
        </p:nvPicPr>
        <p:blipFill>
          <a:blip r:embed="rId3"/>
          <a:stretch>
            <a:fillRect/>
          </a:stretch>
        </p:blipFill>
        <p:spPr>
          <a:xfrm>
            <a:off x="0" y="53398"/>
            <a:ext cx="1382364" cy="760872"/>
          </a:xfrm>
          <a:prstGeom prst="rect">
            <a:avLst/>
          </a:prstGeom>
        </p:spPr>
      </p:pic>
      <p:sp>
        <p:nvSpPr>
          <p:cNvPr id="6" name="TextBox 5">
            <a:extLst>
              <a:ext uri="{FF2B5EF4-FFF2-40B4-BE49-F238E27FC236}">
                <a16:creationId xmlns:a16="http://schemas.microsoft.com/office/drawing/2014/main" id="{321458A5-8845-49B9-90CD-BB8D67BCE4B7}"/>
              </a:ext>
            </a:extLst>
          </p:cNvPr>
          <p:cNvSpPr txBox="1"/>
          <p:nvPr/>
        </p:nvSpPr>
        <p:spPr>
          <a:xfrm>
            <a:off x="281849" y="609600"/>
            <a:ext cx="11628303" cy="5693866"/>
          </a:xfrm>
          <a:prstGeom prst="rect">
            <a:avLst/>
          </a:prstGeom>
          <a:noFill/>
        </p:spPr>
        <p:txBody>
          <a:bodyPr wrap="square" rtlCol="0">
            <a:spAutoFit/>
          </a:bodyPr>
          <a:lstStyle/>
          <a:p>
            <a:pPr indent="457200" algn="just"/>
            <a:r>
              <a:rPr lang="en-US" sz="2800">
                <a:latin typeface="+mj-lt"/>
              </a:rPr>
              <a:t>An yêu thích những chiếc chong chóng giấy. Mỗi chiếc chong chóng chỉ có một cái cán nhỏ và dài, một đầu gắn bốn cánh giấy mỏng, xinh như một bông hoa. Nhưng mỗi lần quay, nó mang lại bao nhiêu là tiếng cười và sự háo hức. An thích chạy thật nhanh để những cánh giấy không ngừng quay trong gió. Gió lướt qua cánh chong chóng tạo ra tiếng u u rất lạ.</a:t>
            </a:r>
          </a:p>
          <a:p>
            <a:pPr indent="457200" algn="just"/>
            <a:r>
              <a:rPr lang="en-US" sz="2800"/>
              <a:t>An thường rủ bé Mai chơi chong chóng và thi xem ai thắng. Hai anh em chạy quanh sân cho chong chóng quay, rồi đột ngột dừng lại. Chong chóng của ai dừng quay trước thì người đó thua. An chạy nhanh hơn nên chong chóng quay lâu hơn. Thua mãi, Mai buồn thiu. An liền cho em giơ chong chóng ra trước quạt máy, còn mình thì phùng má thổi phù phù cho chong chóng quay. Mai cười toe vì thắng. Bây giờ, cũng giống như anh, Mai cũng rất mê những chiếc chong chóng.</a:t>
            </a:r>
          </a:p>
          <a:p>
            <a:pPr indent="457200" algn="just"/>
            <a:endParaRPr lang="en-US" sz="2800" dirty="0">
              <a:latin typeface="+mj-lt"/>
            </a:endParaRPr>
          </a:p>
        </p:txBody>
      </p:sp>
      <p:sp>
        <p:nvSpPr>
          <p:cNvPr id="7" name="TextBox 6">
            <a:extLst>
              <a:ext uri="{FF2B5EF4-FFF2-40B4-BE49-F238E27FC236}">
                <a16:creationId xmlns:a16="http://schemas.microsoft.com/office/drawing/2014/main" id="{32D3DF27-F37D-49C6-A603-B0D1A3CF0AA2}"/>
              </a:ext>
            </a:extLst>
          </p:cNvPr>
          <p:cNvSpPr txBox="1"/>
          <p:nvPr/>
        </p:nvSpPr>
        <p:spPr>
          <a:xfrm>
            <a:off x="3733800" y="6017567"/>
            <a:ext cx="2657606" cy="461665"/>
          </a:xfrm>
          <a:prstGeom prst="rect">
            <a:avLst/>
          </a:prstGeom>
          <a:noFill/>
        </p:spPr>
        <p:txBody>
          <a:bodyPr wrap="square" rtlCol="0">
            <a:spAutoFit/>
          </a:bodyPr>
          <a:lstStyle/>
          <a:p>
            <a:pPr algn="ctr"/>
            <a:r>
              <a:rPr lang="en-US" sz="2400"/>
              <a:t>(</a:t>
            </a:r>
            <a:r>
              <a:rPr lang="en-US" sz="2400" i="1"/>
              <a:t>Theo </a:t>
            </a:r>
            <a:r>
              <a:rPr lang="en-US" sz="2400"/>
              <a:t>Tuệ Nhi)</a:t>
            </a:r>
            <a:endParaRPr lang="en-US" sz="2400" dirty="0"/>
          </a:p>
        </p:txBody>
      </p:sp>
      <p:pic>
        <p:nvPicPr>
          <p:cNvPr id="11" name="Picture 10">
            <a:extLst>
              <a:ext uri="{FF2B5EF4-FFF2-40B4-BE49-F238E27FC236}">
                <a16:creationId xmlns:a16="http://schemas.microsoft.com/office/drawing/2014/main" id="{A1103EBA-905F-47A7-AD60-DE7CADF44EB1}"/>
              </a:ext>
            </a:extLst>
          </p:cNvPr>
          <p:cNvPicPr>
            <a:picLocks noChangeAspect="1"/>
          </p:cNvPicPr>
          <p:nvPr/>
        </p:nvPicPr>
        <p:blipFill rotWithShape="1">
          <a:blip r:embed="rId4"/>
          <a:srcRect l="28414" t="17105" r="9091" b="33057"/>
          <a:stretch/>
        </p:blipFill>
        <p:spPr>
          <a:xfrm>
            <a:off x="318760" y="609600"/>
            <a:ext cx="538392" cy="512546"/>
          </a:xfrm>
          <a:prstGeom prst="rect">
            <a:avLst/>
          </a:prstGeom>
        </p:spPr>
      </p:pic>
      <p:pic>
        <p:nvPicPr>
          <p:cNvPr id="12" name="Picture 11">
            <a:extLst>
              <a:ext uri="{FF2B5EF4-FFF2-40B4-BE49-F238E27FC236}">
                <a16:creationId xmlns:a16="http://schemas.microsoft.com/office/drawing/2014/main" id="{AC36B797-4ACF-4297-8E34-3AE743B296F1}"/>
              </a:ext>
            </a:extLst>
          </p:cNvPr>
          <p:cNvPicPr>
            <a:picLocks noChangeAspect="1"/>
          </p:cNvPicPr>
          <p:nvPr/>
        </p:nvPicPr>
        <p:blipFill rotWithShape="1">
          <a:blip r:embed="rId5"/>
          <a:srcRect l="23584" t="12406" r="18949" b="29309"/>
          <a:stretch/>
        </p:blipFill>
        <p:spPr>
          <a:xfrm>
            <a:off x="281848" y="2743926"/>
            <a:ext cx="538392" cy="605690"/>
          </a:xfrm>
          <a:prstGeom prst="rect">
            <a:avLst/>
          </a:prstGeom>
        </p:spPr>
      </p:pic>
    </p:spTree>
    <p:extLst>
      <p:ext uri="{BB962C8B-B14F-4D97-AF65-F5344CB8AC3E}">
        <p14:creationId xmlns:p14="http://schemas.microsoft.com/office/powerpoint/2010/main" val="18487794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F964228-4F3C-473B-B395-C41D085920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31437" y="3851741"/>
            <a:ext cx="6191250" cy="2970690"/>
          </a:xfrm>
          <a:prstGeom prst="roundRect">
            <a:avLst>
              <a:gd name="adj" fmla="val 25648"/>
            </a:avLst>
          </a:prstGeom>
          <a:effectLst>
            <a:softEdge rad="317500"/>
          </a:effectLst>
        </p:spPr>
      </p:pic>
      <p:sp>
        <p:nvSpPr>
          <p:cNvPr id="10" name="TextBox 9">
            <a:extLst>
              <a:ext uri="{FF2B5EF4-FFF2-40B4-BE49-F238E27FC236}">
                <a16:creationId xmlns:a16="http://schemas.microsoft.com/office/drawing/2014/main" id="{17634A7E-B59C-40BC-8AC0-52C0C303D9EE}"/>
              </a:ext>
            </a:extLst>
          </p:cNvPr>
          <p:cNvSpPr txBox="1"/>
          <p:nvPr/>
        </p:nvSpPr>
        <p:spPr>
          <a:xfrm>
            <a:off x="3036729" y="398063"/>
            <a:ext cx="6118542" cy="646331"/>
          </a:xfrm>
          <a:prstGeom prst="rect">
            <a:avLst/>
          </a:prstGeom>
          <a:noFill/>
        </p:spPr>
        <p:txBody>
          <a:bodyPr wrap="square" rtlCol="0">
            <a:spAutoFit/>
          </a:bodyPr>
          <a:lstStyle/>
          <a:p>
            <a:pPr algn="ctr"/>
            <a:r>
              <a:rPr lang="en-US" sz="3600" b="1">
                <a:solidFill>
                  <a:schemeClr val="accent6">
                    <a:lumMod val="75000"/>
                  </a:schemeClr>
                </a:solidFill>
                <a:latin typeface="Arial-Rounded" panose="020B0500000000000000" pitchFamily="34" charset="0"/>
                <a:ea typeface="Arial-Rounded" panose="020B0500000000000000" pitchFamily="34" charset="0"/>
                <a:cs typeface="Arial-Rounded" panose="020B0500000000000000" pitchFamily="34" charset="0"/>
              </a:rPr>
              <a:t>CHƠI CHONG CHÓNG</a:t>
            </a:r>
            <a:endParaRPr lang="en-US" sz="7200" b="1" dirty="0">
              <a:solidFill>
                <a:schemeClr val="accent6">
                  <a:lumMod val="75000"/>
                </a:schemeClr>
              </a:solidFill>
              <a:effectLst>
                <a:outerShdw blurRad="50800" dist="38100" dir="8100000" algn="tr"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Picture 8">
            <a:extLst>
              <a:ext uri="{FF2B5EF4-FFF2-40B4-BE49-F238E27FC236}">
                <a16:creationId xmlns:a16="http://schemas.microsoft.com/office/drawing/2014/main" id="{12460DAD-AA03-4205-BD28-5F3555F11E5E}"/>
              </a:ext>
            </a:extLst>
          </p:cNvPr>
          <p:cNvPicPr>
            <a:picLocks noChangeAspect="1"/>
          </p:cNvPicPr>
          <p:nvPr/>
        </p:nvPicPr>
        <p:blipFill>
          <a:blip r:embed="rId3"/>
          <a:stretch>
            <a:fillRect/>
          </a:stretch>
        </p:blipFill>
        <p:spPr>
          <a:xfrm>
            <a:off x="165970" y="179624"/>
            <a:ext cx="1382364" cy="760872"/>
          </a:xfrm>
          <a:prstGeom prst="rect">
            <a:avLst/>
          </a:prstGeom>
        </p:spPr>
      </p:pic>
      <p:sp>
        <p:nvSpPr>
          <p:cNvPr id="6" name="TextBox 5">
            <a:extLst>
              <a:ext uri="{FF2B5EF4-FFF2-40B4-BE49-F238E27FC236}">
                <a16:creationId xmlns:a16="http://schemas.microsoft.com/office/drawing/2014/main" id="{321458A5-8845-49B9-90CD-BB8D67BCE4B7}"/>
              </a:ext>
            </a:extLst>
          </p:cNvPr>
          <p:cNvSpPr txBox="1"/>
          <p:nvPr/>
        </p:nvSpPr>
        <p:spPr>
          <a:xfrm>
            <a:off x="281849" y="982682"/>
            <a:ext cx="11628303" cy="3046988"/>
          </a:xfrm>
          <a:prstGeom prst="rect">
            <a:avLst/>
          </a:prstGeom>
          <a:noFill/>
        </p:spPr>
        <p:txBody>
          <a:bodyPr wrap="square" rtlCol="0">
            <a:spAutoFit/>
          </a:bodyPr>
          <a:lstStyle/>
          <a:p>
            <a:pPr indent="457200" algn="just"/>
            <a:r>
              <a:rPr lang="en-US" sz="3200">
                <a:latin typeface="+mj-lt"/>
              </a:rPr>
              <a:t>An yêu thích những chiếc chong chóng giấy. Mỗi chiếc chong chóng chỉ có một cái cán nhỏ và dài, một đầu gắn bốn cánh giấy mỏng, xinh như một bông hoa. Nhưng mỗi lần quay, nó mang lại bao nhiêu là tiếng cười và sự háo hức. An thích chạy thật nhanh để những cánh giấy không ngừng quay trong gió. Gió lướt qua cánh chong chóng tạo ra tiếng u u rất lạ.</a:t>
            </a:r>
            <a:endParaRPr lang="en-US" sz="3200" dirty="0">
              <a:latin typeface="+mj-lt"/>
            </a:endParaRPr>
          </a:p>
        </p:txBody>
      </p:sp>
      <p:pic>
        <p:nvPicPr>
          <p:cNvPr id="7" name="Picture 6">
            <a:extLst>
              <a:ext uri="{FF2B5EF4-FFF2-40B4-BE49-F238E27FC236}">
                <a16:creationId xmlns:a16="http://schemas.microsoft.com/office/drawing/2014/main" id="{0FB79D05-3E43-44C1-9F63-F741432D2E82}"/>
              </a:ext>
            </a:extLst>
          </p:cNvPr>
          <p:cNvPicPr>
            <a:picLocks noChangeAspect="1"/>
          </p:cNvPicPr>
          <p:nvPr/>
        </p:nvPicPr>
        <p:blipFill rotWithShape="1">
          <a:blip r:embed="rId4"/>
          <a:srcRect l="28414" t="17105" r="9091" b="33057"/>
          <a:stretch/>
        </p:blipFill>
        <p:spPr>
          <a:xfrm>
            <a:off x="321181" y="1060083"/>
            <a:ext cx="538392" cy="512546"/>
          </a:xfrm>
          <a:prstGeom prst="rect">
            <a:avLst/>
          </a:prstGeom>
        </p:spPr>
      </p:pic>
      <p:sp>
        <p:nvSpPr>
          <p:cNvPr id="12" name="Rectangle: Rounded Corners 11">
            <a:extLst>
              <a:ext uri="{FF2B5EF4-FFF2-40B4-BE49-F238E27FC236}">
                <a16:creationId xmlns:a16="http://schemas.microsoft.com/office/drawing/2014/main" id="{0364F6B0-0559-4203-938D-2757735A87B1}"/>
              </a:ext>
            </a:extLst>
          </p:cNvPr>
          <p:cNvSpPr/>
          <p:nvPr/>
        </p:nvSpPr>
        <p:spPr>
          <a:xfrm>
            <a:off x="8839199" y="974960"/>
            <a:ext cx="3031619" cy="541220"/>
          </a:xfrm>
          <a:prstGeom prst="roundRect">
            <a:avLst/>
          </a:prstGeom>
          <a:solidFill>
            <a:schemeClr val="accent6">
              <a:lumMod val="75000"/>
              <a:alpha val="250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7074273A-58DD-4AE1-A254-A06E4F18779B}"/>
              </a:ext>
            </a:extLst>
          </p:cNvPr>
          <p:cNvSpPr/>
          <p:nvPr/>
        </p:nvSpPr>
        <p:spPr>
          <a:xfrm>
            <a:off x="321181" y="1516180"/>
            <a:ext cx="11588970" cy="541220"/>
          </a:xfrm>
          <a:prstGeom prst="roundRect">
            <a:avLst/>
          </a:prstGeom>
          <a:solidFill>
            <a:schemeClr val="accent6">
              <a:lumMod val="75000"/>
              <a:alpha val="250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3D4F7FB7-7939-4124-A0FB-7B76C09DE299}"/>
              </a:ext>
            </a:extLst>
          </p:cNvPr>
          <p:cNvSpPr/>
          <p:nvPr/>
        </p:nvSpPr>
        <p:spPr>
          <a:xfrm>
            <a:off x="321181" y="2057400"/>
            <a:ext cx="5546219" cy="541220"/>
          </a:xfrm>
          <a:prstGeom prst="roundRect">
            <a:avLst/>
          </a:prstGeom>
          <a:solidFill>
            <a:schemeClr val="accent6">
              <a:lumMod val="75000"/>
              <a:alpha val="250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3">
            <a:extLst>
              <a:ext uri="{FF2B5EF4-FFF2-40B4-BE49-F238E27FC236}">
                <a16:creationId xmlns:a16="http://schemas.microsoft.com/office/drawing/2014/main" id="{555C9509-625F-4012-8E21-421E1B637C0D}"/>
              </a:ext>
            </a:extLst>
          </p:cNvPr>
          <p:cNvGrpSpPr/>
          <p:nvPr/>
        </p:nvGrpSpPr>
        <p:grpSpPr>
          <a:xfrm>
            <a:off x="201139" y="4330902"/>
            <a:ext cx="7586607" cy="1569660"/>
            <a:chOff x="8743342" y="1902626"/>
            <a:chExt cx="9267554" cy="1569660"/>
          </a:xfrm>
        </p:grpSpPr>
        <p:sp>
          <p:nvSpPr>
            <p:cNvPr id="17" name="42">
              <a:extLst>
                <a:ext uri="{FF2B5EF4-FFF2-40B4-BE49-F238E27FC236}">
                  <a16:creationId xmlns:a16="http://schemas.microsoft.com/office/drawing/2014/main" id="{3788C556-5323-4BB3-9B7B-ABBCC39CC3FB}"/>
                </a:ext>
              </a:extLst>
            </p:cNvPr>
            <p:cNvSpPr/>
            <p:nvPr/>
          </p:nvSpPr>
          <p:spPr>
            <a:xfrm rot="3274">
              <a:off x="9619420" y="1902626"/>
              <a:ext cx="8391476" cy="1569660"/>
            </a:xfrm>
            <a:prstGeom prst="rect">
              <a:avLst/>
            </a:prstGeom>
          </p:spPr>
          <p:txBody>
            <a:bodyPr wrap="square">
              <a:spAutoFit/>
            </a:bodyPr>
            <a:lstStyle/>
            <a:p>
              <a:pPr marL="0" indent="0" algn="just">
                <a:buNone/>
              </a:pPr>
              <a:r>
                <a:rPr lang="vi-VN" sz="3200">
                  <a:latin typeface="Arial-Rounded" panose="020B0500000000000000" pitchFamily="34" charset="0"/>
                  <a:ea typeface="Arial-Rounded" panose="020B0500000000000000" pitchFamily="34" charset="0"/>
                  <a:cs typeface="Arial-Rounded" panose="020B0500000000000000" pitchFamily="34" charset="0"/>
                </a:rPr>
                <a:t>Mỗi chiếc chong chóng chỉ có một cái cán nhỏ và dài, một đầu gắn bốn cánh giấy mỏng, xinh như một bông hoa. </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8" name="44">
              <a:extLst>
                <a:ext uri="{FF2B5EF4-FFF2-40B4-BE49-F238E27FC236}">
                  <a16:creationId xmlns:a16="http://schemas.microsoft.com/office/drawing/2014/main" id="{FB25B8B5-6656-41F9-AC14-B56AA889BB0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743342" y="1984052"/>
              <a:ext cx="737698" cy="757370"/>
            </a:xfrm>
            <a:prstGeom prst="rect">
              <a:avLst/>
            </a:prstGeom>
          </p:spPr>
        </p:pic>
      </p:grpSp>
      <p:cxnSp>
        <p:nvCxnSpPr>
          <p:cNvPr id="19" name="Straight Connector 18">
            <a:extLst>
              <a:ext uri="{FF2B5EF4-FFF2-40B4-BE49-F238E27FC236}">
                <a16:creationId xmlns:a16="http://schemas.microsoft.com/office/drawing/2014/main" id="{BC0A576A-3E17-4F9C-9CE1-254EF471004A}"/>
              </a:ext>
            </a:extLst>
          </p:cNvPr>
          <p:cNvCxnSpPr>
            <a:cxnSpLocks/>
          </p:cNvCxnSpPr>
          <p:nvPr/>
        </p:nvCxnSpPr>
        <p:spPr>
          <a:xfrm flipH="1">
            <a:off x="5105400" y="4365201"/>
            <a:ext cx="138480" cy="49817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BAD91DD-3BDB-476C-A4EB-D58152BE3B6F}"/>
              </a:ext>
            </a:extLst>
          </p:cNvPr>
          <p:cNvCxnSpPr>
            <a:cxnSpLocks/>
          </p:cNvCxnSpPr>
          <p:nvPr/>
        </p:nvCxnSpPr>
        <p:spPr>
          <a:xfrm flipH="1">
            <a:off x="3604603" y="4877679"/>
            <a:ext cx="138480" cy="49817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1" name="Group 20">
            <a:extLst>
              <a:ext uri="{FF2B5EF4-FFF2-40B4-BE49-F238E27FC236}">
                <a16:creationId xmlns:a16="http://schemas.microsoft.com/office/drawing/2014/main" id="{6AF856E0-2B37-4BAA-A0E8-C377406C2B33}"/>
              </a:ext>
            </a:extLst>
          </p:cNvPr>
          <p:cNvGrpSpPr/>
          <p:nvPr/>
        </p:nvGrpSpPr>
        <p:grpSpPr>
          <a:xfrm>
            <a:off x="7087763" y="5318029"/>
            <a:ext cx="207720" cy="498176"/>
            <a:chOff x="6629400" y="1504336"/>
            <a:chExt cx="207720" cy="498176"/>
          </a:xfrm>
        </p:grpSpPr>
        <p:cxnSp>
          <p:nvCxnSpPr>
            <p:cNvPr id="22" name="Straight Connector 21">
              <a:extLst>
                <a:ext uri="{FF2B5EF4-FFF2-40B4-BE49-F238E27FC236}">
                  <a16:creationId xmlns:a16="http://schemas.microsoft.com/office/drawing/2014/main" id="{6F18285F-5904-42E5-8CCF-8EB5C92BB720}"/>
                </a:ext>
              </a:extLst>
            </p:cNvPr>
            <p:cNvCxnSpPr>
              <a:cxnSpLocks/>
            </p:cNvCxnSpPr>
            <p:nvPr/>
          </p:nvCxnSpPr>
          <p:spPr>
            <a:xfrm flipH="1">
              <a:off x="6629400" y="1504336"/>
              <a:ext cx="138480" cy="49817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6AC0FDB7-2736-4FFA-86C4-AC11EED3255A}"/>
                </a:ext>
              </a:extLst>
            </p:cNvPr>
            <p:cNvCxnSpPr>
              <a:cxnSpLocks/>
            </p:cNvCxnSpPr>
            <p:nvPr/>
          </p:nvCxnSpPr>
          <p:spPr>
            <a:xfrm flipH="1">
              <a:off x="6698640" y="1504336"/>
              <a:ext cx="138480" cy="49817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24" name="Straight Connector 23">
            <a:extLst>
              <a:ext uri="{FF2B5EF4-FFF2-40B4-BE49-F238E27FC236}">
                <a16:creationId xmlns:a16="http://schemas.microsoft.com/office/drawing/2014/main" id="{C61D913C-202B-4388-9017-2BE420D63A9A}"/>
              </a:ext>
            </a:extLst>
          </p:cNvPr>
          <p:cNvCxnSpPr>
            <a:cxnSpLocks/>
          </p:cNvCxnSpPr>
          <p:nvPr/>
        </p:nvCxnSpPr>
        <p:spPr>
          <a:xfrm flipH="1">
            <a:off x="5195520" y="4877679"/>
            <a:ext cx="138480" cy="49817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4093A38D-4643-45A2-9BB6-C9CAC7DDA4A8}"/>
              </a:ext>
            </a:extLst>
          </p:cNvPr>
          <p:cNvCxnSpPr>
            <a:cxnSpLocks/>
          </p:cNvCxnSpPr>
          <p:nvPr/>
        </p:nvCxnSpPr>
        <p:spPr>
          <a:xfrm flipH="1">
            <a:off x="2867798" y="5341820"/>
            <a:ext cx="138480" cy="49817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4B433A6-2DEA-4F6D-B70E-86D9563A55A8}"/>
              </a:ext>
            </a:extLst>
          </p:cNvPr>
          <p:cNvCxnSpPr>
            <a:cxnSpLocks/>
          </p:cNvCxnSpPr>
          <p:nvPr/>
        </p:nvCxnSpPr>
        <p:spPr>
          <a:xfrm flipH="1">
            <a:off x="1415716" y="1565927"/>
            <a:ext cx="138480" cy="49817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294DF0CB-7A6A-471C-B94C-791C618FE661}"/>
              </a:ext>
            </a:extLst>
          </p:cNvPr>
          <p:cNvCxnSpPr>
            <a:cxnSpLocks/>
          </p:cNvCxnSpPr>
          <p:nvPr/>
        </p:nvCxnSpPr>
        <p:spPr>
          <a:xfrm flipH="1">
            <a:off x="6789048" y="1505402"/>
            <a:ext cx="138480" cy="49817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EC034C4E-EF10-4EBF-A4B5-8D2B86EBBEE6}"/>
              </a:ext>
            </a:extLst>
          </p:cNvPr>
          <p:cNvCxnSpPr>
            <a:cxnSpLocks/>
          </p:cNvCxnSpPr>
          <p:nvPr/>
        </p:nvCxnSpPr>
        <p:spPr>
          <a:xfrm flipH="1">
            <a:off x="8414013" y="1533731"/>
            <a:ext cx="138480" cy="49817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479BDD7-FE5B-413D-9205-B377078F9F58}"/>
              </a:ext>
            </a:extLst>
          </p:cNvPr>
          <p:cNvCxnSpPr>
            <a:cxnSpLocks/>
          </p:cNvCxnSpPr>
          <p:nvPr/>
        </p:nvCxnSpPr>
        <p:spPr>
          <a:xfrm flipH="1">
            <a:off x="1455048" y="1966969"/>
            <a:ext cx="138480" cy="49817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3EDB84F4-6381-42CF-96CC-551324E5C655}"/>
              </a:ext>
            </a:extLst>
          </p:cNvPr>
          <p:cNvGrpSpPr/>
          <p:nvPr/>
        </p:nvGrpSpPr>
        <p:grpSpPr>
          <a:xfrm>
            <a:off x="5727577" y="2043052"/>
            <a:ext cx="207720" cy="498176"/>
            <a:chOff x="6629400" y="1504336"/>
            <a:chExt cx="207720" cy="498176"/>
          </a:xfrm>
        </p:grpSpPr>
        <p:cxnSp>
          <p:nvCxnSpPr>
            <p:cNvPr id="31" name="Straight Connector 30">
              <a:extLst>
                <a:ext uri="{FF2B5EF4-FFF2-40B4-BE49-F238E27FC236}">
                  <a16:creationId xmlns:a16="http://schemas.microsoft.com/office/drawing/2014/main" id="{41187718-CAB1-4B27-8643-9D8D798D77A4}"/>
                </a:ext>
              </a:extLst>
            </p:cNvPr>
            <p:cNvCxnSpPr>
              <a:cxnSpLocks/>
            </p:cNvCxnSpPr>
            <p:nvPr/>
          </p:nvCxnSpPr>
          <p:spPr>
            <a:xfrm flipH="1">
              <a:off x="6629400" y="1504336"/>
              <a:ext cx="138480" cy="49817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51C100D-754E-484D-A856-548CAF05CE76}"/>
                </a:ext>
              </a:extLst>
            </p:cNvPr>
            <p:cNvCxnSpPr>
              <a:cxnSpLocks/>
            </p:cNvCxnSpPr>
            <p:nvPr/>
          </p:nvCxnSpPr>
          <p:spPr>
            <a:xfrm flipH="1">
              <a:off x="6698640" y="1504336"/>
              <a:ext cx="138480" cy="49817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022544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left)">
                                      <p:cBhvr>
                                        <p:cTn id="11" dur="500"/>
                                        <p:tgtEl>
                                          <p:spTgt spid="13"/>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left)">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up)">
                                      <p:cBhvr>
                                        <p:cTn id="25" dur="500"/>
                                        <p:tgtEl>
                                          <p:spTgt spid="19"/>
                                        </p:tgtEl>
                                      </p:cBhvr>
                                    </p:animEffect>
                                  </p:childTnLst>
                                </p:cTn>
                              </p:par>
                            </p:childTnLst>
                          </p:cTn>
                        </p:par>
                        <p:par>
                          <p:cTn id="26" fill="hold">
                            <p:stCondLst>
                              <p:cond delay="500"/>
                            </p:stCondLst>
                            <p:childTnLst>
                              <p:par>
                                <p:cTn id="27" presetID="22" presetClass="entr" presetSubtype="1" fill="hold" nodeType="after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wipe(up)">
                                      <p:cBhvr>
                                        <p:cTn id="29" dur="500"/>
                                        <p:tgtEl>
                                          <p:spTgt spid="20"/>
                                        </p:tgtEl>
                                      </p:cBhvr>
                                    </p:animEffect>
                                  </p:childTnLst>
                                </p:cTn>
                              </p:par>
                            </p:childTnLst>
                          </p:cTn>
                        </p:par>
                        <p:par>
                          <p:cTn id="30" fill="hold">
                            <p:stCondLst>
                              <p:cond delay="1000"/>
                            </p:stCondLst>
                            <p:childTnLst>
                              <p:par>
                                <p:cTn id="31" presetID="22" presetClass="entr" presetSubtype="1" fill="hold" nodeType="after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wipe(up)">
                                      <p:cBhvr>
                                        <p:cTn id="33" dur="500"/>
                                        <p:tgtEl>
                                          <p:spTgt spid="24"/>
                                        </p:tgtEl>
                                      </p:cBhvr>
                                    </p:animEffect>
                                  </p:childTnLst>
                                </p:cTn>
                              </p:par>
                            </p:childTnLst>
                          </p:cTn>
                        </p:par>
                        <p:par>
                          <p:cTn id="34" fill="hold">
                            <p:stCondLst>
                              <p:cond delay="1500"/>
                            </p:stCondLst>
                            <p:childTnLst>
                              <p:par>
                                <p:cTn id="35" presetID="22" presetClass="entr" presetSubtype="1" fill="hold" nodeType="after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wipe(up)">
                                      <p:cBhvr>
                                        <p:cTn id="37" dur="500"/>
                                        <p:tgtEl>
                                          <p:spTgt spid="25"/>
                                        </p:tgtEl>
                                      </p:cBhvr>
                                    </p:animEffect>
                                  </p:childTnLst>
                                </p:cTn>
                              </p:par>
                            </p:childTnLst>
                          </p:cTn>
                        </p:par>
                        <p:par>
                          <p:cTn id="38" fill="hold">
                            <p:stCondLst>
                              <p:cond delay="2000"/>
                            </p:stCondLst>
                            <p:childTnLst>
                              <p:par>
                                <p:cTn id="39" presetID="22" presetClass="entr" presetSubtype="1" fill="hold" nodeType="after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wipe(up)">
                                      <p:cBhvr>
                                        <p:cTn id="41" dur="500"/>
                                        <p:tgtEl>
                                          <p:spTgt spid="21"/>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xit" presetSubtype="0" fill="hold" nodeType="clickEffect">
                                  <p:stCondLst>
                                    <p:cond delay="0"/>
                                  </p:stCondLst>
                                  <p:childTnLst>
                                    <p:set>
                                      <p:cBhvr>
                                        <p:cTn id="45" dur="1" fill="hold">
                                          <p:stCondLst>
                                            <p:cond delay="0"/>
                                          </p:stCondLst>
                                        </p:cTn>
                                        <p:tgtEl>
                                          <p:spTgt spid="16"/>
                                        </p:tgtEl>
                                        <p:attrNameLst>
                                          <p:attrName>style.visibility</p:attrName>
                                        </p:attrNameLst>
                                      </p:cBhvr>
                                      <p:to>
                                        <p:strVal val="hidden"/>
                                      </p:to>
                                    </p:set>
                                  </p:childTnLst>
                                </p:cTn>
                              </p:par>
                              <p:par>
                                <p:cTn id="46" presetID="1" presetClass="exit" presetSubtype="0" fill="hold" nodeType="withEffect">
                                  <p:stCondLst>
                                    <p:cond delay="0"/>
                                  </p:stCondLst>
                                  <p:childTnLst>
                                    <p:set>
                                      <p:cBhvr>
                                        <p:cTn id="47" dur="1" fill="hold">
                                          <p:stCondLst>
                                            <p:cond delay="0"/>
                                          </p:stCondLst>
                                        </p:cTn>
                                        <p:tgtEl>
                                          <p:spTgt spid="19"/>
                                        </p:tgtEl>
                                        <p:attrNameLst>
                                          <p:attrName>style.visibility</p:attrName>
                                        </p:attrNameLst>
                                      </p:cBhvr>
                                      <p:to>
                                        <p:strVal val="hidden"/>
                                      </p:to>
                                    </p:set>
                                  </p:childTnLst>
                                </p:cTn>
                              </p:par>
                              <p:par>
                                <p:cTn id="48" presetID="1" presetClass="exit" presetSubtype="0" fill="hold" nodeType="withEffect">
                                  <p:stCondLst>
                                    <p:cond delay="0"/>
                                  </p:stCondLst>
                                  <p:childTnLst>
                                    <p:set>
                                      <p:cBhvr>
                                        <p:cTn id="49" dur="1" fill="hold">
                                          <p:stCondLst>
                                            <p:cond delay="0"/>
                                          </p:stCondLst>
                                        </p:cTn>
                                        <p:tgtEl>
                                          <p:spTgt spid="20"/>
                                        </p:tgtEl>
                                        <p:attrNameLst>
                                          <p:attrName>style.visibility</p:attrName>
                                        </p:attrNameLst>
                                      </p:cBhvr>
                                      <p:to>
                                        <p:strVal val="hidden"/>
                                      </p:to>
                                    </p:set>
                                  </p:childTnLst>
                                </p:cTn>
                              </p:par>
                              <p:par>
                                <p:cTn id="50" presetID="1" presetClass="exit" presetSubtype="0" fill="hold" nodeType="withEffect">
                                  <p:stCondLst>
                                    <p:cond delay="0"/>
                                  </p:stCondLst>
                                  <p:childTnLst>
                                    <p:set>
                                      <p:cBhvr>
                                        <p:cTn id="51" dur="1" fill="hold">
                                          <p:stCondLst>
                                            <p:cond delay="0"/>
                                          </p:stCondLst>
                                        </p:cTn>
                                        <p:tgtEl>
                                          <p:spTgt spid="24"/>
                                        </p:tgtEl>
                                        <p:attrNameLst>
                                          <p:attrName>style.visibility</p:attrName>
                                        </p:attrNameLst>
                                      </p:cBhvr>
                                      <p:to>
                                        <p:strVal val="hidden"/>
                                      </p:to>
                                    </p:set>
                                  </p:childTnLst>
                                </p:cTn>
                              </p:par>
                              <p:par>
                                <p:cTn id="52" presetID="1" presetClass="exit" presetSubtype="0" fill="hold" nodeType="withEffect">
                                  <p:stCondLst>
                                    <p:cond delay="0"/>
                                  </p:stCondLst>
                                  <p:childTnLst>
                                    <p:set>
                                      <p:cBhvr>
                                        <p:cTn id="53" dur="1" fill="hold">
                                          <p:stCondLst>
                                            <p:cond delay="0"/>
                                          </p:stCondLst>
                                        </p:cTn>
                                        <p:tgtEl>
                                          <p:spTgt spid="25"/>
                                        </p:tgtEl>
                                        <p:attrNameLst>
                                          <p:attrName>style.visibility</p:attrName>
                                        </p:attrNameLst>
                                      </p:cBhvr>
                                      <p:to>
                                        <p:strVal val="hidden"/>
                                      </p:to>
                                    </p:set>
                                  </p:childTnLst>
                                </p:cTn>
                              </p:par>
                              <p:par>
                                <p:cTn id="54" presetID="1" presetClass="exit" presetSubtype="0" fill="hold" nodeType="withEffect">
                                  <p:stCondLst>
                                    <p:cond delay="0"/>
                                  </p:stCondLst>
                                  <p:childTnLst>
                                    <p:set>
                                      <p:cBhvr>
                                        <p:cTn id="55" dur="1" fill="hold">
                                          <p:stCondLst>
                                            <p:cond delay="0"/>
                                          </p:stCondLst>
                                        </p:cTn>
                                        <p:tgtEl>
                                          <p:spTgt spid="21"/>
                                        </p:tgtEl>
                                        <p:attrNameLst>
                                          <p:attrName>style.visibility</p:attrName>
                                        </p:attrNameLst>
                                      </p:cBhvr>
                                      <p:to>
                                        <p:strVal val="hidden"/>
                                      </p:to>
                                    </p:set>
                                  </p:childTnLst>
                                </p:cTn>
                              </p:par>
                              <p:par>
                                <p:cTn id="56" presetID="22" presetClass="entr" presetSubtype="1" fill="hold" nodeType="withEffect">
                                  <p:stCondLst>
                                    <p:cond delay="0"/>
                                  </p:stCondLst>
                                  <p:childTnLst>
                                    <p:set>
                                      <p:cBhvr>
                                        <p:cTn id="57" dur="1" fill="hold">
                                          <p:stCondLst>
                                            <p:cond delay="0"/>
                                          </p:stCondLst>
                                        </p:cTn>
                                        <p:tgtEl>
                                          <p:spTgt spid="26"/>
                                        </p:tgtEl>
                                        <p:attrNameLst>
                                          <p:attrName>style.visibility</p:attrName>
                                        </p:attrNameLst>
                                      </p:cBhvr>
                                      <p:to>
                                        <p:strVal val="visible"/>
                                      </p:to>
                                    </p:set>
                                    <p:animEffect transition="in" filter="wipe(up)">
                                      <p:cBhvr>
                                        <p:cTn id="58" dur="500"/>
                                        <p:tgtEl>
                                          <p:spTgt spid="26"/>
                                        </p:tgtEl>
                                      </p:cBhvr>
                                    </p:animEffect>
                                  </p:childTnLst>
                                </p:cTn>
                              </p:par>
                              <p:par>
                                <p:cTn id="59" presetID="22" presetClass="entr" presetSubtype="1" fill="hold" nodeType="withEffect">
                                  <p:stCondLst>
                                    <p:cond delay="0"/>
                                  </p:stCondLst>
                                  <p:childTnLst>
                                    <p:set>
                                      <p:cBhvr>
                                        <p:cTn id="60" dur="1" fill="hold">
                                          <p:stCondLst>
                                            <p:cond delay="0"/>
                                          </p:stCondLst>
                                        </p:cTn>
                                        <p:tgtEl>
                                          <p:spTgt spid="27"/>
                                        </p:tgtEl>
                                        <p:attrNameLst>
                                          <p:attrName>style.visibility</p:attrName>
                                        </p:attrNameLst>
                                      </p:cBhvr>
                                      <p:to>
                                        <p:strVal val="visible"/>
                                      </p:to>
                                    </p:set>
                                    <p:animEffect transition="in" filter="wipe(up)">
                                      <p:cBhvr>
                                        <p:cTn id="61" dur="500"/>
                                        <p:tgtEl>
                                          <p:spTgt spid="27"/>
                                        </p:tgtEl>
                                      </p:cBhvr>
                                    </p:animEffect>
                                  </p:childTnLst>
                                </p:cTn>
                              </p:par>
                              <p:par>
                                <p:cTn id="62" presetID="22" presetClass="entr" presetSubtype="1" fill="hold" nodeType="withEffect">
                                  <p:stCondLst>
                                    <p:cond delay="0"/>
                                  </p:stCondLst>
                                  <p:childTnLst>
                                    <p:set>
                                      <p:cBhvr>
                                        <p:cTn id="63" dur="1" fill="hold">
                                          <p:stCondLst>
                                            <p:cond delay="0"/>
                                          </p:stCondLst>
                                        </p:cTn>
                                        <p:tgtEl>
                                          <p:spTgt spid="28"/>
                                        </p:tgtEl>
                                        <p:attrNameLst>
                                          <p:attrName>style.visibility</p:attrName>
                                        </p:attrNameLst>
                                      </p:cBhvr>
                                      <p:to>
                                        <p:strVal val="visible"/>
                                      </p:to>
                                    </p:set>
                                    <p:animEffect transition="in" filter="wipe(up)">
                                      <p:cBhvr>
                                        <p:cTn id="64" dur="500"/>
                                        <p:tgtEl>
                                          <p:spTgt spid="28"/>
                                        </p:tgtEl>
                                      </p:cBhvr>
                                    </p:animEffect>
                                  </p:childTnLst>
                                </p:cTn>
                              </p:par>
                              <p:par>
                                <p:cTn id="65" presetID="22" presetClass="entr" presetSubtype="1" fill="hold" nodeType="withEffect">
                                  <p:stCondLst>
                                    <p:cond delay="0"/>
                                  </p:stCondLst>
                                  <p:childTnLst>
                                    <p:set>
                                      <p:cBhvr>
                                        <p:cTn id="66" dur="1" fill="hold">
                                          <p:stCondLst>
                                            <p:cond delay="0"/>
                                          </p:stCondLst>
                                        </p:cTn>
                                        <p:tgtEl>
                                          <p:spTgt spid="29"/>
                                        </p:tgtEl>
                                        <p:attrNameLst>
                                          <p:attrName>style.visibility</p:attrName>
                                        </p:attrNameLst>
                                      </p:cBhvr>
                                      <p:to>
                                        <p:strVal val="visible"/>
                                      </p:to>
                                    </p:set>
                                    <p:animEffect transition="in" filter="wipe(up)">
                                      <p:cBhvr>
                                        <p:cTn id="67" dur="500"/>
                                        <p:tgtEl>
                                          <p:spTgt spid="29"/>
                                        </p:tgtEl>
                                      </p:cBhvr>
                                    </p:animEffect>
                                  </p:childTnLst>
                                </p:cTn>
                              </p:par>
                              <p:par>
                                <p:cTn id="68" presetID="22" presetClass="entr" presetSubtype="1" fill="hold" nodeType="withEffect">
                                  <p:stCondLst>
                                    <p:cond delay="0"/>
                                  </p:stCondLst>
                                  <p:childTnLst>
                                    <p:set>
                                      <p:cBhvr>
                                        <p:cTn id="69" dur="1" fill="hold">
                                          <p:stCondLst>
                                            <p:cond delay="0"/>
                                          </p:stCondLst>
                                        </p:cTn>
                                        <p:tgtEl>
                                          <p:spTgt spid="30"/>
                                        </p:tgtEl>
                                        <p:attrNameLst>
                                          <p:attrName>style.visibility</p:attrName>
                                        </p:attrNameLst>
                                      </p:cBhvr>
                                      <p:to>
                                        <p:strVal val="visible"/>
                                      </p:to>
                                    </p:set>
                                    <p:animEffect transition="in" filter="wipe(up)">
                                      <p:cBhvr>
                                        <p:cTn id="7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07A6BB2-689B-489D-A4E8-668F4030E9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53200" y="3856830"/>
            <a:ext cx="5472830" cy="2970690"/>
          </a:xfrm>
          <a:prstGeom prst="roundRect">
            <a:avLst>
              <a:gd name="adj" fmla="val 25648"/>
            </a:avLst>
          </a:prstGeom>
          <a:effectLst>
            <a:softEdge rad="317500"/>
          </a:effectLst>
        </p:spPr>
      </p:pic>
      <p:pic>
        <p:nvPicPr>
          <p:cNvPr id="9" name="Picture 8">
            <a:extLst>
              <a:ext uri="{FF2B5EF4-FFF2-40B4-BE49-F238E27FC236}">
                <a16:creationId xmlns:a16="http://schemas.microsoft.com/office/drawing/2014/main" id="{12460DAD-AA03-4205-BD28-5F3555F11E5E}"/>
              </a:ext>
            </a:extLst>
          </p:cNvPr>
          <p:cNvPicPr>
            <a:picLocks noChangeAspect="1"/>
          </p:cNvPicPr>
          <p:nvPr/>
        </p:nvPicPr>
        <p:blipFill>
          <a:blip r:embed="rId3"/>
          <a:stretch>
            <a:fillRect/>
          </a:stretch>
        </p:blipFill>
        <p:spPr>
          <a:xfrm>
            <a:off x="165970" y="179624"/>
            <a:ext cx="1382364" cy="760872"/>
          </a:xfrm>
          <a:prstGeom prst="rect">
            <a:avLst/>
          </a:prstGeom>
        </p:spPr>
      </p:pic>
      <p:sp>
        <p:nvSpPr>
          <p:cNvPr id="6" name="TextBox 5">
            <a:extLst>
              <a:ext uri="{FF2B5EF4-FFF2-40B4-BE49-F238E27FC236}">
                <a16:creationId xmlns:a16="http://schemas.microsoft.com/office/drawing/2014/main" id="{321458A5-8845-49B9-90CD-BB8D67BCE4B7}"/>
              </a:ext>
            </a:extLst>
          </p:cNvPr>
          <p:cNvSpPr txBox="1"/>
          <p:nvPr/>
        </p:nvSpPr>
        <p:spPr>
          <a:xfrm>
            <a:off x="319008" y="685800"/>
            <a:ext cx="11187192" cy="4031873"/>
          </a:xfrm>
          <a:prstGeom prst="rect">
            <a:avLst/>
          </a:prstGeom>
          <a:noFill/>
        </p:spPr>
        <p:txBody>
          <a:bodyPr wrap="square" rtlCol="0">
            <a:spAutoFit/>
          </a:bodyPr>
          <a:lstStyle/>
          <a:p>
            <a:pPr indent="618051" algn="just"/>
            <a:r>
              <a:rPr lang="en-US" sz="3200"/>
              <a:t>An thường rủ bé Mai chơi chong chóng và thi xem ai thắng. Hai anh em chạy quanh sân cho chong chóng quay, rồi đột ngột dừng lại. Chong chóng của ai dừng quay trước thì người đó thua. An chạy nhanh hơn nên chong chóng quay lâu hơn. Thua mãi, Mai buồn thiu. An liền cho em giơ chong chóng ra trước quạt máy, còn mình thì phùng má thổi phù phù cho chong chóng quay. Mai cười toe vì thắng. Bây giờ, cũng giống như anh, Mai cũng rất mê những chiếc chong chóng.</a:t>
            </a:r>
          </a:p>
        </p:txBody>
      </p:sp>
      <p:sp>
        <p:nvSpPr>
          <p:cNvPr id="8" name="TextBox 7">
            <a:extLst>
              <a:ext uri="{FF2B5EF4-FFF2-40B4-BE49-F238E27FC236}">
                <a16:creationId xmlns:a16="http://schemas.microsoft.com/office/drawing/2014/main" id="{B0B83A2B-EEB9-4E6B-96E7-6BEA95001920}"/>
              </a:ext>
            </a:extLst>
          </p:cNvPr>
          <p:cNvSpPr txBox="1"/>
          <p:nvPr/>
        </p:nvSpPr>
        <p:spPr>
          <a:xfrm>
            <a:off x="8696194" y="6019800"/>
            <a:ext cx="2657606" cy="461665"/>
          </a:xfrm>
          <a:prstGeom prst="rect">
            <a:avLst/>
          </a:prstGeom>
          <a:noFill/>
        </p:spPr>
        <p:txBody>
          <a:bodyPr wrap="square" rtlCol="0">
            <a:spAutoFit/>
          </a:bodyPr>
          <a:lstStyle/>
          <a:p>
            <a:pPr algn="ctr"/>
            <a:r>
              <a:rPr lang="en-US" sz="2400"/>
              <a:t>(</a:t>
            </a:r>
            <a:r>
              <a:rPr lang="en-US" sz="2400" i="1"/>
              <a:t>Theo </a:t>
            </a:r>
            <a:r>
              <a:rPr lang="en-US" sz="2400"/>
              <a:t>Tuệ Nhi)</a:t>
            </a:r>
            <a:endParaRPr lang="en-US" sz="2400" dirty="0"/>
          </a:p>
        </p:txBody>
      </p:sp>
      <p:pic>
        <p:nvPicPr>
          <p:cNvPr id="5" name="Picture 4">
            <a:extLst>
              <a:ext uri="{FF2B5EF4-FFF2-40B4-BE49-F238E27FC236}">
                <a16:creationId xmlns:a16="http://schemas.microsoft.com/office/drawing/2014/main" id="{FD5DE46C-A81C-4AFB-8940-116963E9E450}"/>
              </a:ext>
            </a:extLst>
          </p:cNvPr>
          <p:cNvPicPr>
            <a:picLocks noChangeAspect="1"/>
          </p:cNvPicPr>
          <p:nvPr/>
        </p:nvPicPr>
        <p:blipFill rotWithShape="1">
          <a:blip r:embed="rId4"/>
          <a:srcRect l="23584" t="12406" r="18949" b="29309"/>
          <a:stretch/>
        </p:blipFill>
        <p:spPr>
          <a:xfrm>
            <a:off x="426386" y="713014"/>
            <a:ext cx="538392" cy="605690"/>
          </a:xfrm>
          <a:prstGeom prst="rect">
            <a:avLst/>
          </a:prstGeom>
        </p:spPr>
      </p:pic>
      <p:sp>
        <p:nvSpPr>
          <p:cNvPr id="11" name="Rectangle: Rounded Corners 10">
            <a:extLst>
              <a:ext uri="{FF2B5EF4-FFF2-40B4-BE49-F238E27FC236}">
                <a16:creationId xmlns:a16="http://schemas.microsoft.com/office/drawing/2014/main" id="{6B55BF3E-821C-4365-85C8-24F1717819D2}"/>
              </a:ext>
            </a:extLst>
          </p:cNvPr>
          <p:cNvSpPr/>
          <p:nvPr/>
        </p:nvSpPr>
        <p:spPr>
          <a:xfrm>
            <a:off x="2185187" y="3724389"/>
            <a:ext cx="1548613" cy="457200"/>
          </a:xfrm>
          <a:prstGeom prst="roundRect">
            <a:avLst/>
          </a:prstGeom>
          <a:solidFill>
            <a:schemeClr val="accent6">
              <a:lumMod val="75000"/>
              <a:alpha val="250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8">
            <a:extLst>
              <a:ext uri="{FF2B5EF4-FFF2-40B4-BE49-F238E27FC236}">
                <a16:creationId xmlns:a16="http://schemas.microsoft.com/office/drawing/2014/main" id="{66941B3F-0E7F-4A36-A03C-CC20FA9DFA68}"/>
              </a:ext>
            </a:extLst>
          </p:cNvPr>
          <p:cNvGrpSpPr/>
          <p:nvPr/>
        </p:nvGrpSpPr>
        <p:grpSpPr>
          <a:xfrm>
            <a:off x="1597632" y="4677754"/>
            <a:ext cx="6426332" cy="1533435"/>
            <a:chOff x="1154046" y="2040663"/>
            <a:chExt cx="9189528" cy="1533435"/>
          </a:xfrm>
        </p:grpSpPr>
        <p:sp>
          <p:nvSpPr>
            <p:cNvPr id="13" name="5">
              <a:extLst>
                <a:ext uri="{FF2B5EF4-FFF2-40B4-BE49-F238E27FC236}">
                  <a16:creationId xmlns:a16="http://schemas.microsoft.com/office/drawing/2014/main" id="{AB7ACE9C-042F-43D5-821D-55A3940C04AC}"/>
                </a:ext>
              </a:extLst>
            </p:cNvPr>
            <p:cNvSpPr/>
            <p:nvPr/>
          </p:nvSpPr>
          <p:spPr>
            <a:xfrm>
              <a:off x="2354530" y="2194955"/>
              <a:ext cx="7989044" cy="1138773"/>
            </a:xfrm>
            <a:prstGeom prst="rect">
              <a:avLst/>
            </a:prstGeom>
          </p:spPr>
          <p:txBody>
            <a:bodyPr wrap="square">
              <a:spAutoFit/>
            </a:bodyPr>
            <a:lstStyle/>
            <a:p>
              <a:pPr algn="just"/>
              <a:r>
                <a:rPr lang="en-US" sz="3600">
                  <a:solidFill>
                    <a:srgbClr val="316BC9"/>
                  </a:solidFill>
                  <a:latin typeface="+mj-lt"/>
                  <a:ea typeface="Arial-Rounded"/>
                </a:rPr>
                <a:t>cười toe:</a:t>
              </a:r>
              <a:r>
                <a:rPr lang="vi-VN" sz="3000">
                  <a:solidFill>
                    <a:srgbClr val="316BC9"/>
                  </a:solidFill>
                  <a:latin typeface="+mj-lt"/>
                  <a:cs typeface="Times New Roman" panose="02020603050405020304" pitchFamily="18" charset="0"/>
                </a:rPr>
                <a:t> </a:t>
              </a:r>
              <a:r>
                <a:rPr lang="vi-VN" sz="3200" b="0" i="0">
                  <a:solidFill>
                    <a:srgbClr val="333333"/>
                  </a:solidFill>
                  <a:effectLst/>
                  <a:latin typeface="+mj-lt"/>
                </a:rPr>
                <a:t>cười với khuôn miệng mở rộng sang hai bên, thể hiện sự vui sướng, thích thú.</a:t>
              </a:r>
              <a:endParaRPr lang="en-US" sz="3000">
                <a:solidFill>
                  <a:schemeClr val="tx1">
                    <a:lumMod val="75000"/>
                    <a:lumOff val="25000"/>
                  </a:schemeClr>
                </a:solidFill>
                <a:latin typeface="+mj-lt"/>
              </a:endParaRPr>
            </a:p>
          </p:txBody>
        </p:sp>
        <p:pic>
          <p:nvPicPr>
            <p:cNvPr id="14" name="6">
              <a:extLst>
                <a:ext uri="{FF2B5EF4-FFF2-40B4-BE49-F238E27FC236}">
                  <a16:creationId xmlns:a16="http://schemas.microsoft.com/office/drawing/2014/main" id="{561F411D-082B-4103-B00F-2F94D1034C6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54046" y="2040663"/>
              <a:ext cx="1084071" cy="1533435"/>
            </a:xfrm>
            <a:prstGeom prst="rect">
              <a:avLst/>
            </a:prstGeom>
          </p:spPr>
        </p:pic>
        <p:sp>
          <p:nvSpPr>
            <p:cNvPr id="15" name="7">
              <a:extLst>
                <a:ext uri="{FF2B5EF4-FFF2-40B4-BE49-F238E27FC236}">
                  <a16:creationId xmlns:a16="http://schemas.microsoft.com/office/drawing/2014/main" id="{73180298-FB38-4AF5-B44D-BFD11D9B78A5}"/>
                </a:ext>
              </a:extLst>
            </p:cNvPr>
            <p:cNvSpPr txBox="1"/>
            <p:nvPr/>
          </p:nvSpPr>
          <p:spPr>
            <a:xfrm>
              <a:off x="1572256" y="2578216"/>
              <a:ext cx="328936" cy="584775"/>
            </a:xfrm>
            <a:prstGeom prst="rect">
              <a:avLst/>
            </a:prstGeom>
            <a:noFill/>
          </p:spPr>
          <p:txBody>
            <a:bodyPr wrap="none" rtlCol="0">
              <a:spAutoFit/>
            </a:bodyPr>
            <a:lstStyle/>
            <a:p>
              <a:r>
                <a:rPr lang="en-US" altLang="zh-CN" sz="3200" dirty="0"/>
                <a:t>1</a:t>
              </a:r>
              <a:endParaRPr lang="zh-CN" altLang="en-US" sz="3200" dirty="0"/>
            </a:p>
          </p:txBody>
        </p:sp>
      </p:grpSp>
      <p:grpSp>
        <p:nvGrpSpPr>
          <p:cNvPr id="16" name="Group 15">
            <a:extLst>
              <a:ext uri="{FF2B5EF4-FFF2-40B4-BE49-F238E27FC236}">
                <a16:creationId xmlns:a16="http://schemas.microsoft.com/office/drawing/2014/main" id="{F1127037-024A-4F3B-A08E-DECE89573613}"/>
              </a:ext>
            </a:extLst>
          </p:cNvPr>
          <p:cNvGrpSpPr/>
          <p:nvPr/>
        </p:nvGrpSpPr>
        <p:grpSpPr>
          <a:xfrm>
            <a:off x="-2376" y="4677754"/>
            <a:ext cx="2510356" cy="1486706"/>
            <a:chOff x="156644" y="245064"/>
            <a:chExt cx="3331584" cy="1973061"/>
          </a:xfrm>
        </p:grpSpPr>
        <p:pic>
          <p:nvPicPr>
            <p:cNvPr id="17" name="31">
              <a:extLst>
                <a:ext uri="{FF2B5EF4-FFF2-40B4-BE49-F238E27FC236}">
                  <a16:creationId xmlns:a16="http://schemas.microsoft.com/office/drawing/2014/main" id="{3C1EE284-CFFC-4C8D-84E6-7224C68925FF}"/>
                </a:ext>
              </a:extLst>
            </p:cNvPr>
            <p:cNvPicPr>
              <a:picLocks noChangeAspect="1"/>
            </p:cNvPicPr>
            <p:nvPr/>
          </p:nvPicPr>
          <p:blipFill>
            <a:blip r:embed="rId6">
              <a:duotone>
                <a:schemeClr val="accent6">
                  <a:shade val="45000"/>
                  <a:satMod val="135000"/>
                </a:schemeClr>
                <a:prstClr val="white"/>
              </a:duotone>
              <a:extLst>
                <a:ext uri="{96DAC541-7B7A-43D3-8B79-37D633B846F1}">
                  <asvg:svgBlip xmlns:asvg="http://schemas.microsoft.com/office/drawing/2016/SVG/main" r:embed="rId7"/>
                </a:ext>
              </a:extLst>
            </a:blip>
            <a:stretch>
              <a:fillRect/>
            </a:stretch>
          </p:blipFill>
          <p:spPr>
            <a:xfrm>
              <a:off x="156644" y="245064"/>
              <a:ext cx="3331584" cy="1973061"/>
            </a:xfrm>
            <a:prstGeom prst="rect">
              <a:avLst/>
            </a:prstGeom>
          </p:spPr>
        </p:pic>
        <p:pic>
          <p:nvPicPr>
            <p:cNvPr id="18" name="Picture 17">
              <a:extLst>
                <a:ext uri="{FF2B5EF4-FFF2-40B4-BE49-F238E27FC236}">
                  <a16:creationId xmlns:a16="http://schemas.microsoft.com/office/drawing/2014/main" id="{A2BE5880-70DF-4A41-BDD5-B9175330B42C}"/>
                </a:ext>
              </a:extLst>
            </p:cNvPr>
            <p:cNvPicPr>
              <a:picLocks noChangeAspect="1"/>
            </p:cNvPicPr>
            <p:nvPr/>
          </p:nvPicPr>
          <p:blipFill>
            <a:blip r:embed="rId8"/>
            <a:stretch>
              <a:fillRect/>
            </a:stretch>
          </p:blipFill>
          <p:spPr>
            <a:xfrm>
              <a:off x="458613" y="790444"/>
              <a:ext cx="2785353" cy="542935"/>
            </a:xfrm>
            <a:prstGeom prst="rect">
              <a:avLst/>
            </a:prstGeom>
          </p:spPr>
        </p:pic>
      </p:grpSp>
    </p:spTree>
    <p:extLst>
      <p:ext uri="{BB962C8B-B14F-4D97-AF65-F5344CB8AC3E}">
        <p14:creationId xmlns:p14="http://schemas.microsoft.com/office/powerpoint/2010/main" val="15400633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0-#ppt_w/2"/>
                                          </p:val>
                                        </p:tav>
                                        <p:tav tm="100000">
                                          <p:val>
                                            <p:strVal val="#ppt_x"/>
                                          </p:val>
                                        </p:tav>
                                      </p:tavLst>
                                    </p:anim>
                                    <p:anim calcmode="lin" valueType="num">
                                      <p:cBhvr additive="base">
                                        <p:cTn id="16"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theme/theme1.xml><?xml version="1.0" encoding="utf-8"?>
<a:theme xmlns:a="http://schemas.openxmlformats.org/drawingml/2006/main" name="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Custom 4">
      <a:majorFont>
        <a:latin typeface="Arial-Rounded"/>
        <a:ea typeface=""/>
        <a:cs typeface=""/>
      </a:majorFont>
      <a:minorFont>
        <a:latin typeface="Arial-Rounde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1075</TotalTime>
  <Words>1265</Words>
  <Application>Microsoft Office PowerPoint</Application>
  <PresentationFormat>Widescreen</PresentationFormat>
  <Paragraphs>51</Paragraphs>
  <Slides>24</Slides>
  <Notes>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24</vt:i4>
      </vt:variant>
    </vt:vector>
  </HeadingPairs>
  <TitlesOfParts>
    <vt:vector size="33" baseType="lpstr">
      <vt:lpstr>#9Slide03 IcielNovecento sans E</vt:lpstr>
      <vt:lpstr>Arial</vt:lpstr>
      <vt:lpstr>Arial-Rounded</vt:lpstr>
      <vt:lpstr>Calibri</vt:lpstr>
      <vt:lpstr>HP-167</vt:lpstr>
      <vt:lpstr>HP-168</vt:lpstr>
      <vt:lpstr>OpenSans</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PHAM DUYEN</dc:creator>
  <dc:description>9Slide.vn</dc:description>
  <cp:lastModifiedBy>Ms Quyen</cp:lastModifiedBy>
  <cp:revision>655</cp:revision>
  <dcterms:created xsi:type="dcterms:W3CDTF">2021-10-03T06:52:05Z</dcterms:created>
  <dcterms:modified xsi:type="dcterms:W3CDTF">2021-12-26T07:28:43Z</dcterms:modified>
  <cp:category>9Slide.vn</cp:category>
</cp:coreProperties>
</file>