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8.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44" r:id="rId2"/>
    <p:sldId id="256" r:id="rId3"/>
    <p:sldId id="258" r:id="rId4"/>
    <p:sldId id="422" r:id="rId5"/>
    <p:sldId id="437" r:id="rId6"/>
    <p:sldId id="440" r:id="rId7"/>
    <p:sldId id="438" r:id="rId8"/>
    <p:sldId id="439" r:id="rId9"/>
    <p:sldId id="441" r:id="rId10"/>
    <p:sldId id="442" r:id="rId11"/>
    <p:sldId id="443"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E5D3"/>
    <a:srgbClr val="95CFC9"/>
    <a:srgbClr val="595959"/>
    <a:srgbClr val="C1E3E0"/>
    <a:srgbClr val="5A9C93"/>
    <a:srgbClr val="F5BDCD"/>
    <a:srgbClr val="ED81A1"/>
    <a:srgbClr val="CBE1DE"/>
    <a:srgbClr val="E75B83"/>
    <a:srgbClr val="DAA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1" autoAdjust="0"/>
    <p:restoredTop sz="90074" autoAdjust="0"/>
  </p:normalViewPr>
  <p:slideViewPr>
    <p:cSldViewPr>
      <p:cViewPr varScale="1">
        <p:scale>
          <a:sx n="41" d="100"/>
          <a:sy n="41" d="100"/>
        </p:scale>
        <p:origin x="588" y="60"/>
      </p:cViewPr>
      <p:guideLst>
        <p:guide orient="horz" pos="2160"/>
        <p:guide pos="3840"/>
      </p:guideLst>
    </p:cSldViewPr>
  </p:slideViewPr>
  <p:notesTextViewPr>
    <p:cViewPr>
      <p:scale>
        <a:sx n="1" d="1"/>
        <a:sy n="1" d="1"/>
      </p:scale>
      <p:origin x="0" y="0"/>
    </p:cViewPr>
  </p:notesTextViewPr>
  <p:notesViewPr>
    <p:cSldViewPr showGuides="1">
      <p:cViewPr varScale="1">
        <p:scale>
          <a:sx n="80" d="100"/>
          <a:sy n="80" d="100"/>
        </p:scale>
        <p:origin x="313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567890-AB9D-4D35-B151-A06CCA5C5E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F02EFB-36EC-445D-9200-A80E6E0BB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750CF6-4896-4A68-856C-319905ADE46F}" type="datetimeFigureOut">
              <a:rPr lang="en-US" smtClean="0"/>
              <a:t>12/24/2021</a:t>
            </a:fld>
            <a:endParaRPr lang="en-US"/>
          </a:p>
        </p:txBody>
      </p:sp>
      <p:sp>
        <p:nvSpPr>
          <p:cNvPr id="4" name="Footer Placeholder 3">
            <a:extLst>
              <a:ext uri="{FF2B5EF4-FFF2-40B4-BE49-F238E27FC236}">
                <a16:creationId xmlns:a16="http://schemas.microsoft.com/office/drawing/2014/main" id="{767D16CA-CEDF-4C24-A355-C69AD55581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FEB6B4-4848-4498-BB26-9A1FED40D1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3E22D6-CDE8-415E-AF08-6181B3942E5E}" type="slidenum">
              <a:rPr lang="en-US" smtClean="0"/>
              <a:t>‹#›</a:t>
            </a:fld>
            <a:endParaRPr lang="en-US"/>
          </a:p>
        </p:txBody>
      </p:sp>
    </p:spTree>
    <p:extLst>
      <p:ext uri="{BB962C8B-B14F-4D97-AF65-F5344CB8AC3E}">
        <p14:creationId xmlns:p14="http://schemas.microsoft.com/office/powerpoint/2010/main" val="3830687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4765E-3A23-424C-9D1B-91196D7ABE34}" type="datetimeFigureOut">
              <a:rPr lang="en-US" smtClean="0"/>
              <a:t>12/24/2021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78A2E-6084-495B-B7F9-EA8B207CE956}" type="slidenum">
              <a:rPr lang="en-US" smtClean="0"/>
              <a:t>‹#›</a:t>
            </a:fld>
            <a:endParaRPr lang="en-US"/>
          </a:p>
        </p:txBody>
      </p:sp>
    </p:spTree>
    <p:extLst>
      <p:ext uri="{BB962C8B-B14F-4D97-AF65-F5344CB8AC3E}">
        <p14:creationId xmlns:p14="http://schemas.microsoft.com/office/powerpoint/2010/main" val="94473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en-US" b="0" i="0">
                <a:solidFill>
                  <a:srgbClr val="333333"/>
                </a:solidFill>
                <a:effectLst/>
                <a:latin typeface="OpenSans"/>
              </a:rPr>
              <a:t>- Tranh 1: Bạn nhỏ cùng ông đi dạo.</a:t>
            </a:r>
          </a:p>
          <a:p>
            <a:pPr algn="just" latinLnBrk="0"/>
            <a:r>
              <a:rPr lang="en-US" b="0" i="0">
                <a:solidFill>
                  <a:srgbClr val="333333"/>
                </a:solidFill>
                <a:effectLst/>
                <a:latin typeface="OpenSans"/>
              </a:rPr>
              <a:t>- Tranh 2: Bạn nhỏ cùng bố trồng cây.</a:t>
            </a:r>
          </a:p>
          <a:p>
            <a:pPr algn="just" latinLnBrk="0"/>
            <a:r>
              <a:rPr lang="en-US" b="0" i="0">
                <a:solidFill>
                  <a:srgbClr val="333333"/>
                </a:solidFill>
                <a:effectLst/>
                <a:latin typeface="OpenSans"/>
              </a:rPr>
              <a:t>- Tranh 3: Bà và bạn nhỏ đọc sách.</a:t>
            </a:r>
          </a:p>
          <a:p>
            <a:pPr algn="just" latinLnBrk="0"/>
            <a:r>
              <a:rPr lang="en-US" b="0" i="0">
                <a:solidFill>
                  <a:srgbClr val="333333"/>
                </a:solidFill>
                <a:effectLst/>
                <a:latin typeface="OpenSans"/>
              </a:rPr>
              <a:t>- Tranh 4: Mẹ và bạn nhỏ rửa bát.</a:t>
            </a:r>
          </a:p>
          <a:p>
            <a:endParaRPr lang="en-US"/>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4</a:t>
            </a:fld>
            <a:endParaRPr lang="en-US"/>
          </a:p>
        </p:txBody>
      </p:sp>
    </p:spTree>
    <p:extLst>
      <p:ext uri="{BB962C8B-B14F-4D97-AF65-F5344CB8AC3E}">
        <p14:creationId xmlns:p14="http://schemas.microsoft.com/office/powerpoint/2010/main" val="270552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5</a:t>
            </a:fld>
            <a:endParaRPr lang="en-US"/>
          </a:p>
        </p:txBody>
      </p:sp>
    </p:spTree>
    <p:extLst>
      <p:ext uri="{BB962C8B-B14F-4D97-AF65-F5344CB8AC3E}">
        <p14:creationId xmlns:p14="http://schemas.microsoft.com/office/powerpoint/2010/main" val="1802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6</a:t>
            </a:fld>
            <a:endParaRPr lang="en-US"/>
          </a:p>
        </p:txBody>
      </p:sp>
    </p:spTree>
    <p:extLst>
      <p:ext uri="{BB962C8B-B14F-4D97-AF65-F5344CB8AC3E}">
        <p14:creationId xmlns:p14="http://schemas.microsoft.com/office/powerpoint/2010/main" val="4002232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7</a:t>
            </a:fld>
            <a:endParaRPr lang="en-US"/>
          </a:p>
        </p:txBody>
      </p:sp>
    </p:spTree>
    <p:extLst>
      <p:ext uri="{BB962C8B-B14F-4D97-AF65-F5344CB8AC3E}">
        <p14:creationId xmlns:p14="http://schemas.microsoft.com/office/powerpoint/2010/main" val="289032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8</a:t>
            </a:fld>
            <a:endParaRPr lang="en-US"/>
          </a:p>
        </p:txBody>
      </p:sp>
    </p:spTree>
    <p:extLst>
      <p:ext uri="{BB962C8B-B14F-4D97-AF65-F5344CB8AC3E}">
        <p14:creationId xmlns:p14="http://schemas.microsoft.com/office/powerpoint/2010/main" val="2199711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9</a:t>
            </a:fld>
            <a:endParaRPr lang="en-US"/>
          </a:p>
        </p:txBody>
      </p:sp>
    </p:spTree>
    <p:extLst>
      <p:ext uri="{BB962C8B-B14F-4D97-AF65-F5344CB8AC3E}">
        <p14:creationId xmlns:p14="http://schemas.microsoft.com/office/powerpoint/2010/main" val="206418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b="0" i="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Hằng ngày, em phụ chị gái rửa bát. Chị rửa bát còn em sẽ xếp bát lên giá để cho ráo nước. Hai chị em vừa làm vừa hát rất vui</a:t>
            </a:r>
            <a:r>
              <a:rPr lang="en-US" sz="1200" b="0" i="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vẻ</a:t>
            </a:r>
            <a:r>
              <a:rPr lang="vi-VN" sz="1200" b="0" i="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1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Slide Number Placeholder 3"/>
          <p:cNvSpPr>
            <a:spLocks noGrp="1"/>
          </p:cNvSpPr>
          <p:nvPr>
            <p:ph type="sldNum" sz="quarter" idx="5"/>
          </p:nvPr>
        </p:nvSpPr>
        <p:spPr/>
        <p:txBody>
          <a:bodyPr/>
          <a:lstStyle/>
          <a:p>
            <a:fld id="{08E78A2E-6084-495B-B7F9-EA8B207CE956}" type="slidenum">
              <a:rPr lang="en-US" smtClean="0"/>
              <a:t>10</a:t>
            </a:fld>
            <a:endParaRPr lang="en-US"/>
          </a:p>
        </p:txBody>
      </p:sp>
    </p:spTree>
    <p:extLst>
      <p:ext uri="{BB962C8B-B14F-4D97-AF65-F5344CB8AC3E}">
        <p14:creationId xmlns:p14="http://schemas.microsoft.com/office/powerpoint/2010/main" val="413119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 Bài tham khảo 1:</a:t>
            </a:r>
          </a:p>
          <a:p>
            <a:pPr algn="just" latinLnBrk="0"/>
            <a:r>
              <a:rPr lang="vi-VN" b="0" i="0">
                <a:solidFill>
                  <a:srgbClr val="333333"/>
                </a:solidFill>
                <a:effectLst/>
                <a:latin typeface="OpenSans"/>
              </a:rPr>
              <a:t>Mùa hè, em đã cùng bố chơi thả diều. Bố dạy em cách làm diều bằng giấy. Chỉ bằng những tờ giấy báo cũ và thanh tre mỏng, chiếc diều xinh xắn đã được bố tạo ra. Rồi bố còn dạy em cả cách thả diều. Đứng giữa khu đất rộng lớn, em thích thú ngắm nhìn cánh diều đang bay. Em rất vui khi được cùng bố làm diều và thả diều.</a:t>
            </a:r>
          </a:p>
          <a:p>
            <a:pPr algn="l" latinLnBrk="0"/>
            <a:r>
              <a:rPr lang="vi-VN" b="1" i="0">
                <a:solidFill>
                  <a:srgbClr val="333333"/>
                </a:solidFill>
                <a:effectLst/>
                <a:latin typeface="OpenSansBold"/>
              </a:rPr>
              <a:t>* Bài tham khảo 2:</a:t>
            </a:r>
            <a:endParaRPr lang="vi-VN" b="0" i="0">
              <a:solidFill>
                <a:srgbClr val="333333"/>
              </a:solidFill>
              <a:effectLst/>
              <a:latin typeface="OpenSans"/>
            </a:endParaRPr>
          </a:p>
          <a:p>
            <a:pPr algn="l"/>
            <a:r>
              <a:rPr lang="vi-VN" b="1" i="0">
                <a:solidFill>
                  <a:srgbClr val="262626"/>
                </a:solidFill>
                <a:effectLst/>
                <a:latin typeface="OpenSansBold"/>
              </a:rPr>
              <a:t> </a:t>
            </a:r>
            <a:r>
              <a:rPr lang="vi-VN" b="0" i="0">
                <a:solidFill>
                  <a:srgbClr val="262626"/>
                </a:solidFill>
                <a:effectLst/>
                <a:latin typeface="OpenSans"/>
              </a:rPr>
              <a:t>Kể từ lúc lên lớp 2, tối nào em cũng phụ mẹ rửa bát. Sau khi ăn cơm xong, mẹ và em cùng dọn bát để vào bồn rửa. Mẹ rửa bằng xà phòng còn em tráng lại bằng nước cho sạch. Em cảm thấy rất vui vi được giúp đỡ mẹ làm việc nhà.</a:t>
            </a:r>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11</a:t>
            </a:fld>
            <a:endParaRPr lang="en-US"/>
          </a:p>
        </p:txBody>
      </p:sp>
    </p:spTree>
    <p:extLst>
      <p:ext uri="{BB962C8B-B14F-4D97-AF65-F5344CB8AC3E}">
        <p14:creationId xmlns:p14="http://schemas.microsoft.com/office/powerpoint/2010/main" val="8288985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9000"/>
            <a:lum/>
          </a:blip>
          <a:srcRect/>
          <a:tile tx="0" ty="0" sx="100000" sy="100000" flip="none" algn="tl"/>
        </a:blipFill>
        <a:effectLst/>
      </p:bgPr>
    </p:bg>
    <p:spTree>
      <p:nvGrpSpPr>
        <p:cNvPr id="1" name=""/>
        <p:cNvGrpSpPr/>
        <p:nvPr/>
      </p:nvGrpSpPr>
      <p:grpSpPr>
        <a:xfrm>
          <a:off x="0" y="0"/>
          <a:ext cx="0" cy="0"/>
          <a:chOff x="0" y="0"/>
          <a:chExt cx="0" cy="0"/>
        </a:xfrm>
      </p:grpSpPr>
      <p:pic>
        <p:nvPicPr>
          <p:cNvPr id="13" name="3">
            <a:extLst>
              <a:ext uri="{FF2B5EF4-FFF2-40B4-BE49-F238E27FC236}">
                <a16:creationId xmlns:a16="http://schemas.microsoft.com/office/drawing/2014/main" id="{53273099-D931-4DF5-BF61-E928A9BD06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4">
            <a:extLst>
              <a:ext uri="{FF2B5EF4-FFF2-40B4-BE49-F238E27FC236}">
                <a16:creationId xmlns:a16="http://schemas.microsoft.com/office/drawing/2014/main" id="{7A8DB52D-1180-4B6D-9BA6-E4D59985FC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84531"/>
            <a:ext cx="12192000" cy="2773469"/>
          </a:xfrm>
          <a:prstGeom prst="rect">
            <a:avLst/>
          </a:prstGeom>
        </p:spPr>
      </p:pic>
      <p:pic>
        <p:nvPicPr>
          <p:cNvPr id="15" name="9">
            <a:extLst>
              <a:ext uri="{FF2B5EF4-FFF2-40B4-BE49-F238E27FC236}">
                <a16:creationId xmlns:a16="http://schemas.microsoft.com/office/drawing/2014/main" id="{8034E149-3BA2-4892-A791-AFC5C0D2EF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flipH="1">
            <a:off x="8517243" y="0"/>
            <a:ext cx="3674757" cy="3020348"/>
          </a:xfrm>
          <a:prstGeom prst="rect">
            <a:avLst/>
          </a:prstGeom>
        </p:spPr>
      </p:pic>
      <p:pic>
        <p:nvPicPr>
          <p:cNvPr id="16" name="10">
            <a:extLst>
              <a:ext uri="{FF2B5EF4-FFF2-40B4-BE49-F238E27FC236}">
                <a16:creationId xmlns:a16="http://schemas.microsoft.com/office/drawing/2014/main" id="{B7B290A1-8E2D-466B-9A49-8E6F6AEA6DD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986" y="500604"/>
            <a:ext cx="786511" cy="584398"/>
          </a:xfrm>
          <a:prstGeom prst="rect">
            <a:avLst/>
          </a:prstGeom>
        </p:spPr>
      </p:pic>
      <p:pic>
        <p:nvPicPr>
          <p:cNvPr id="17" name="11">
            <a:extLst>
              <a:ext uri="{FF2B5EF4-FFF2-40B4-BE49-F238E27FC236}">
                <a16:creationId xmlns:a16="http://schemas.microsoft.com/office/drawing/2014/main" id="{151A3381-E4DA-4429-A470-32EB4F2619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54376" y="-64201"/>
            <a:ext cx="1535541" cy="902019"/>
          </a:xfrm>
          <a:prstGeom prst="rect">
            <a:avLst/>
          </a:prstGeom>
        </p:spPr>
      </p:pic>
      <p:pic>
        <p:nvPicPr>
          <p:cNvPr id="18" name="12">
            <a:extLst>
              <a:ext uri="{FF2B5EF4-FFF2-40B4-BE49-F238E27FC236}">
                <a16:creationId xmlns:a16="http://schemas.microsoft.com/office/drawing/2014/main" id="{3C9680E0-3E03-49F3-832E-E3CCD3F2AE1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31380" y="212454"/>
            <a:ext cx="1185863" cy="872548"/>
          </a:xfrm>
          <a:prstGeom prst="rect">
            <a:avLst/>
          </a:prstGeom>
        </p:spPr>
      </p:pic>
      <p:sp>
        <p:nvSpPr>
          <p:cNvPr id="19" name="13">
            <a:extLst>
              <a:ext uri="{FF2B5EF4-FFF2-40B4-BE49-F238E27FC236}">
                <a16:creationId xmlns:a16="http://schemas.microsoft.com/office/drawing/2014/main" id="{A7903D69-8A70-402E-AEE8-C52C9DFF53AC}"/>
              </a:ext>
            </a:extLst>
          </p:cNvPr>
          <p:cNvSpPr/>
          <p:nvPr userDrawn="1"/>
        </p:nvSpPr>
        <p:spPr>
          <a:xfrm>
            <a:off x="188393" y="133836"/>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14">
            <a:extLst>
              <a:ext uri="{FF2B5EF4-FFF2-40B4-BE49-F238E27FC236}">
                <a16:creationId xmlns:a16="http://schemas.microsoft.com/office/drawing/2014/main" id="{9DF72CE7-A9FB-4F00-84A5-D952B889DCDD}"/>
              </a:ext>
            </a:extLst>
          </p:cNvPr>
          <p:cNvSpPr/>
          <p:nvPr userDrawn="1"/>
        </p:nvSpPr>
        <p:spPr>
          <a:xfrm>
            <a:off x="27691" y="1352674"/>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93756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750"/>
                                        <p:tgtEl>
                                          <p:spTgt spid="14"/>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750"/>
                                        <p:tgtEl>
                                          <p:spTgt spid="15"/>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0-#ppt_w/2"/>
                                          </p:val>
                                        </p:tav>
                                        <p:tav tm="100000">
                                          <p:val>
                                            <p:strVal val="#ppt_x"/>
                                          </p:val>
                                        </p:tav>
                                      </p:tavLst>
                                    </p:anim>
                                    <p:anim calcmode="lin" valueType="num">
                                      <p:cBhvr additive="base">
                                        <p:cTn id="16" dur="75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0-#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0-#ppt_w/2"/>
                                          </p:val>
                                        </p:tav>
                                        <p:tav tm="100000">
                                          <p:val>
                                            <p:strVal val="#ppt_x"/>
                                          </p:val>
                                        </p:tav>
                                      </p:tavLst>
                                    </p:anim>
                                    <p:anim calcmode="lin" valueType="num">
                                      <p:cBhvr additive="base">
                                        <p:cTn id="24" dur="75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0-#ppt_w/2"/>
                                          </p:val>
                                        </p:tav>
                                        <p:tav tm="100000">
                                          <p:val>
                                            <p:strVal val="#ppt_x"/>
                                          </p:val>
                                        </p:tav>
                                      </p:tavLst>
                                    </p:anim>
                                    <p:anim calcmode="lin" valueType="num">
                                      <p:cBhvr additive="base">
                                        <p:cTn id="28" dur="75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0-#ppt_w/2"/>
                                          </p:val>
                                        </p:tav>
                                        <p:tav tm="100000">
                                          <p:val>
                                            <p:strVal val="#ppt_x"/>
                                          </p:val>
                                        </p:tav>
                                      </p:tavLst>
                                    </p:anim>
                                    <p:anim calcmode="lin" valueType="num">
                                      <p:cBhvr additive="base">
                                        <p:cTn id="32" dur="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269-FE0B-4066-835B-ECC0AA93AD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83AA3-2289-4CAF-86F9-01BE72AB444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C0B9A-F33C-4622-A756-B2421AB817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6281A-1830-4814-B723-E1F279007EDF}"/>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12/24/2021</a:t>
            </a:fld>
            <a:endParaRPr lang="en-US"/>
          </a:p>
        </p:txBody>
      </p:sp>
      <p:sp>
        <p:nvSpPr>
          <p:cNvPr id="6" name="Footer Placeholder 5">
            <a:extLst>
              <a:ext uri="{FF2B5EF4-FFF2-40B4-BE49-F238E27FC236}">
                <a16:creationId xmlns:a16="http://schemas.microsoft.com/office/drawing/2014/main" id="{EF000917-3CA7-4433-BD25-355BF2FEFE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C198B6-AE48-49AD-B28F-70E32484394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245024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AA1-0564-4E5D-856D-F400B3A996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9DAB-1A7E-47A1-8BE0-10731FE1A19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EB7-BE6C-43DF-91CB-23C4B2D4EA9A}"/>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12/24/2021</a:t>
            </a:fld>
            <a:endParaRPr lang="en-US"/>
          </a:p>
        </p:txBody>
      </p:sp>
      <p:sp>
        <p:nvSpPr>
          <p:cNvPr id="5" name="Footer Placeholder 4">
            <a:extLst>
              <a:ext uri="{FF2B5EF4-FFF2-40B4-BE49-F238E27FC236}">
                <a16:creationId xmlns:a16="http://schemas.microsoft.com/office/drawing/2014/main" id="{9E17E451-88DF-44CE-8DBB-4CA3AD8AF6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CD2309-C0B5-48BE-A6CD-A6B1F4E96AE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125810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7B72F-5362-4E31-BB79-4A0418010C3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29E1F-ABE9-4306-97B6-BC71FA91D5F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116F6-698F-4CE9-B750-782B1637AA20}"/>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12/24/2021</a:t>
            </a:fld>
            <a:endParaRPr lang="en-US"/>
          </a:p>
        </p:txBody>
      </p:sp>
      <p:sp>
        <p:nvSpPr>
          <p:cNvPr id="5" name="Footer Placeholder 4">
            <a:extLst>
              <a:ext uri="{FF2B5EF4-FFF2-40B4-BE49-F238E27FC236}">
                <a16:creationId xmlns:a16="http://schemas.microsoft.com/office/drawing/2014/main" id="{5458FCED-E539-4660-971D-EFFE9E9BE6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5DC38D-F527-4CCD-B2B6-5EE073607D0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533615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1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983328-5D9C-4CDA-A4B0-8F0932BA2C1A}" type="datetimeFigureOut">
              <a:rPr lang="en-US" smtClean="0"/>
              <a:t>12/24/2021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01538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pic>
        <p:nvPicPr>
          <p:cNvPr id="3" name="18">
            <a:extLst>
              <a:ext uri="{FF2B5EF4-FFF2-40B4-BE49-F238E27FC236}">
                <a16:creationId xmlns:a16="http://schemas.microsoft.com/office/drawing/2014/main" id="{6525C21E-D246-48FD-80D0-062FE4897E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19">
            <a:extLst>
              <a:ext uri="{FF2B5EF4-FFF2-40B4-BE49-F238E27FC236}">
                <a16:creationId xmlns:a16="http://schemas.microsoft.com/office/drawing/2014/main" id="{51750B26-B318-4182-ACCE-B22F87C556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443079" y="224265"/>
            <a:ext cx="1330058" cy="529084"/>
          </a:xfrm>
          <a:prstGeom prst="rect">
            <a:avLst/>
          </a:prstGeom>
        </p:spPr>
      </p:pic>
      <p:pic>
        <p:nvPicPr>
          <p:cNvPr id="7" name="6">
            <a:extLst>
              <a:ext uri="{FF2B5EF4-FFF2-40B4-BE49-F238E27FC236}">
                <a16:creationId xmlns:a16="http://schemas.microsoft.com/office/drawing/2014/main" id="{095FF9B0-E1AA-42BF-8723-FE2D8C418D7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84531"/>
            <a:ext cx="12192000" cy="2773469"/>
          </a:xfrm>
          <a:prstGeom prst="rect">
            <a:avLst/>
          </a:prstGeom>
        </p:spPr>
      </p:pic>
      <p:pic>
        <p:nvPicPr>
          <p:cNvPr id="13" name="11">
            <a:extLst>
              <a:ext uri="{FF2B5EF4-FFF2-40B4-BE49-F238E27FC236}">
                <a16:creationId xmlns:a16="http://schemas.microsoft.com/office/drawing/2014/main" id="{86594575-59B4-428E-894E-5C016D537A3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0" y="3531458"/>
            <a:ext cx="1156833" cy="1160256"/>
          </a:xfrm>
          <a:prstGeom prst="rect">
            <a:avLst/>
          </a:prstGeom>
        </p:spPr>
      </p:pic>
      <p:pic>
        <p:nvPicPr>
          <p:cNvPr id="14" name="12">
            <a:extLst>
              <a:ext uri="{FF2B5EF4-FFF2-40B4-BE49-F238E27FC236}">
                <a16:creationId xmlns:a16="http://schemas.microsoft.com/office/drawing/2014/main" id="{20F78CEF-9271-491F-AEE5-AB442557CC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9144000" y="3576257"/>
            <a:ext cx="1156833" cy="1160256"/>
          </a:xfrm>
          <a:prstGeom prst="rect">
            <a:avLst/>
          </a:prstGeom>
        </p:spPr>
      </p:pic>
      <p:pic>
        <p:nvPicPr>
          <p:cNvPr id="15" name="23">
            <a:extLst>
              <a:ext uri="{FF2B5EF4-FFF2-40B4-BE49-F238E27FC236}">
                <a16:creationId xmlns:a16="http://schemas.microsoft.com/office/drawing/2014/main" id="{9C059E11-E424-4DFA-95B6-24BB3F156A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591800" y="753349"/>
            <a:ext cx="1331922" cy="1020785"/>
          </a:xfrm>
          <a:prstGeom prst="rect">
            <a:avLst/>
          </a:prstGeom>
        </p:spPr>
      </p:pic>
      <p:pic>
        <p:nvPicPr>
          <p:cNvPr id="16" name="25">
            <a:extLst>
              <a:ext uri="{FF2B5EF4-FFF2-40B4-BE49-F238E27FC236}">
                <a16:creationId xmlns:a16="http://schemas.microsoft.com/office/drawing/2014/main" id="{DAAF3A3D-FB74-456C-9623-E2C138F250D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4754" y="1038842"/>
            <a:ext cx="1185863" cy="1003423"/>
          </a:xfrm>
          <a:prstGeom prst="rect">
            <a:avLst/>
          </a:prstGeom>
        </p:spPr>
      </p:pic>
      <p:pic>
        <p:nvPicPr>
          <p:cNvPr id="17" name="26">
            <a:extLst>
              <a:ext uri="{FF2B5EF4-FFF2-40B4-BE49-F238E27FC236}">
                <a16:creationId xmlns:a16="http://schemas.microsoft.com/office/drawing/2014/main" id="{2690F4F5-39B8-45EC-96A5-512A74F8AB2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179854" y="1943574"/>
            <a:ext cx="823892" cy="1338169"/>
          </a:xfrm>
          <a:prstGeom prst="rect">
            <a:avLst/>
          </a:prstGeom>
        </p:spPr>
      </p:pic>
      <p:pic>
        <p:nvPicPr>
          <p:cNvPr id="18" name="27">
            <a:extLst>
              <a:ext uri="{FF2B5EF4-FFF2-40B4-BE49-F238E27FC236}">
                <a16:creationId xmlns:a16="http://schemas.microsoft.com/office/drawing/2014/main" id="{141D6850-FC06-4D5B-A8FC-222DDC140A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77602" y="2390551"/>
            <a:ext cx="731361" cy="1180151"/>
          </a:xfrm>
          <a:prstGeom prst="rect">
            <a:avLst/>
          </a:prstGeom>
        </p:spPr>
      </p:pic>
    </p:spTree>
    <p:extLst>
      <p:ext uri="{BB962C8B-B14F-4D97-AF65-F5344CB8AC3E}">
        <p14:creationId xmlns:p14="http://schemas.microsoft.com/office/powerpoint/2010/main" val="165198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750" fill="hold"/>
                                        <p:tgtEl>
                                          <p:spTgt spid="17"/>
                                        </p:tgtEl>
                                        <p:attrNameLst>
                                          <p:attrName>ppt_w</p:attrName>
                                        </p:attrNameLst>
                                      </p:cBhvr>
                                      <p:tavLst>
                                        <p:tav tm="0">
                                          <p:val>
                                            <p:fltVal val="0"/>
                                          </p:val>
                                        </p:tav>
                                        <p:tav tm="100000">
                                          <p:val>
                                            <p:strVal val="#ppt_w"/>
                                          </p:val>
                                        </p:tav>
                                      </p:tavLst>
                                    </p:anim>
                                    <p:anim calcmode="lin" valueType="num">
                                      <p:cBhvr>
                                        <p:cTn id="11" dur="750" fill="hold"/>
                                        <p:tgtEl>
                                          <p:spTgt spid="17"/>
                                        </p:tgtEl>
                                        <p:attrNameLst>
                                          <p:attrName>ppt_h</p:attrName>
                                        </p:attrNameLst>
                                      </p:cBhvr>
                                      <p:tavLst>
                                        <p:tav tm="0">
                                          <p:val>
                                            <p:fltVal val="0"/>
                                          </p:val>
                                        </p:tav>
                                        <p:tav tm="100000">
                                          <p:val>
                                            <p:strVal val="#ppt_h"/>
                                          </p:val>
                                        </p:tav>
                                      </p:tavLst>
                                    </p:anim>
                                    <p:animEffect transition="in" filter="fade">
                                      <p:cBhvr>
                                        <p:cTn id="12" dur="750"/>
                                        <p:tgtEl>
                                          <p:spTgt spid="17"/>
                                        </p:tgtEl>
                                      </p:cBhvr>
                                    </p:animEffect>
                                  </p:childTnLst>
                                </p:cTn>
                              </p:par>
                              <p:par>
                                <p:cTn id="13" presetID="53" presetClass="entr" presetSubtype="1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fltVal val="0"/>
                                          </p:val>
                                        </p:tav>
                                        <p:tav tm="100000">
                                          <p:val>
                                            <p:strVal val="#ppt_w"/>
                                          </p:val>
                                        </p:tav>
                                      </p:tavLst>
                                    </p:anim>
                                    <p:anim calcmode="lin" valueType="num">
                                      <p:cBhvr>
                                        <p:cTn id="16" dur="750" fill="hold"/>
                                        <p:tgtEl>
                                          <p:spTgt spid="16"/>
                                        </p:tgtEl>
                                        <p:attrNameLst>
                                          <p:attrName>ppt_h</p:attrName>
                                        </p:attrNameLst>
                                      </p:cBhvr>
                                      <p:tavLst>
                                        <p:tav tm="0">
                                          <p:val>
                                            <p:fltVal val="0"/>
                                          </p:val>
                                        </p:tav>
                                        <p:tav tm="100000">
                                          <p:val>
                                            <p:strVal val="#ppt_h"/>
                                          </p:val>
                                        </p:tav>
                                      </p:tavLst>
                                    </p:anim>
                                    <p:animEffect transition="in" filter="fade">
                                      <p:cBhvr>
                                        <p:cTn id="17" dur="750"/>
                                        <p:tgtEl>
                                          <p:spTgt spid="16"/>
                                        </p:tgtEl>
                                      </p:cBhvr>
                                    </p:animEffect>
                                  </p:childTnLst>
                                </p:cTn>
                              </p:par>
                              <p:par>
                                <p:cTn id="18" presetID="53" presetClass="entr" presetSubtype="16"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750" fill="hold"/>
                                        <p:tgtEl>
                                          <p:spTgt spid="18"/>
                                        </p:tgtEl>
                                        <p:attrNameLst>
                                          <p:attrName>ppt_w</p:attrName>
                                        </p:attrNameLst>
                                      </p:cBhvr>
                                      <p:tavLst>
                                        <p:tav tm="0">
                                          <p:val>
                                            <p:fltVal val="0"/>
                                          </p:val>
                                        </p:tav>
                                        <p:tav tm="100000">
                                          <p:val>
                                            <p:strVal val="#ppt_w"/>
                                          </p:val>
                                        </p:tav>
                                      </p:tavLst>
                                    </p:anim>
                                    <p:anim calcmode="lin" valueType="num">
                                      <p:cBhvr>
                                        <p:cTn id="21" dur="750" fill="hold"/>
                                        <p:tgtEl>
                                          <p:spTgt spid="18"/>
                                        </p:tgtEl>
                                        <p:attrNameLst>
                                          <p:attrName>ppt_h</p:attrName>
                                        </p:attrNameLst>
                                      </p:cBhvr>
                                      <p:tavLst>
                                        <p:tav tm="0">
                                          <p:val>
                                            <p:fltVal val="0"/>
                                          </p:val>
                                        </p:tav>
                                        <p:tav tm="100000">
                                          <p:val>
                                            <p:strVal val="#ppt_h"/>
                                          </p:val>
                                        </p:tav>
                                      </p:tavLst>
                                    </p:anim>
                                    <p:animEffect transition="in" filter="fade">
                                      <p:cBhvr>
                                        <p:cTn id="22" dur="750"/>
                                        <p:tgtEl>
                                          <p:spTgt spid="18"/>
                                        </p:tgtEl>
                                      </p:cBhvr>
                                    </p:animEffect>
                                  </p:childTnLst>
                                </p:cTn>
                              </p:par>
                              <p:par>
                                <p:cTn id="23" presetID="53"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750" fill="hold"/>
                                        <p:tgtEl>
                                          <p:spTgt spid="15"/>
                                        </p:tgtEl>
                                        <p:attrNameLst>
                                          <p:attrName>ppt_w</p:attrName>
                                        </p:attrNameLst>
                                      </p:cBhvr>
                                      <p:tavLst>
                                        <p:tav tm="0">
                                          <p:val>
                                            <p:fltVal val="0"/>
                                          </p:val>
                                        </p:tav>
                                        <p:tav tm="100000">
                                          <p:val>
                                            <p:strVal val="#ppt_w"/>
                                          </p:val>
                                        </p:tav>
                                      </p:tavLst>
                                    </p:anim>
                                    <p:anim calcmode="lin" valueType="num">
                                      <p:cBhvr>
                                        <p:cTn id="26" dur="750" fill="hold"/>
                                        <p:tgtEl>
                                          <p:spTgt spid="15"/>
                                        </p:tgtEl>
                                        <p:attrNameLst>
                                          <p:attrName>ppt_h</p:attrName>
                                        </p:attrNameLst>
                                      </p:cBhvr>
                                      <p:tavLst>
                                        <p:tav tm="0">
                                          <p:val>
                                            <p:fltVal val="0"/>
                                          </p:val>
                                        </p:tav>
                                        <p:tav tm="100000">
                                          <p:val>
                                            <p:strVal val="#ppt_h"/>
                                          </p:val>
                                        </p:tav>
                                      </p:tavLst>
                                    </p:anim>
                                    <p:animEffect transition="in" filter="fade">
                                      <p:cBhvr>
                                        <p:cTn id="27" dur="750"/>
                                        <p:tgtEl>
                                          <p:spTgt spid="15"/>
                                        </p:tgtEl>
                                      </p:cBhvr>
                                    </p:animEffect>
                                  </p:childTnLst>
                                </p:cTn>
                              </p:par>
                              <p:par>
                                <p:cTn id="28" presetID="53"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childTnLst>
                          </p:cTn>
                        </p:par>
                        <p:par>
                          <p:cTn id="33" fill="hold">
                            <p:stCondLst>
                              <p:cond delay="750"/>
                            </p:stCondLst>
                            <p:childTnLst>
                              <p:par>
                                <p:cTn id="34" presetID="22" presetClass="entr" presetSubtype="4"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750"/>
                                        <p:tgtEl>
                                          <p:spTgt spid="14"/>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pic>
        <p:nvPicPr>
          <p:cNvPr id="6" name="3">
            <a:extLst>
              <a:ext uri="{FF2B5EF4-FFF2-40B4-BE49-F238E27FC236}">
                <a16:creationId xmlns:a16="http://schemas.microsoft.com/office/drawing/2014/main" id="{E85BFB20-FF96-4CDF-A0A1-74B8B7AD9D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6">
            <a:extLst>
              <a:ext uri="{FF2B5EF4-FFF2-40B4-BE49-F238E27FC236}">
                <a16:creationId xmlns:a16="http://schemas.microsoft.com/office/drawing/2014/main" id="{1A21F937-D670-4C1C-86D4-17217DC9F1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79181" y="0"/>
            <a:ext cx="2012818" cy="2273300"/>
          </a:xfrm>
          <a:prstGeom prst="rect">
            <a:avLst/>
          </a:prstGeom>
        </p:spPr>
      </p:pic>
      <p:pic>
        <p:nvPicPr>
          <p:cNvPr id="8" name="9">
            <a:extLst>
              <a:ext uri="{FF2B5EF4-FFF2-40B4-BE49-F238E27FC236}">
                <a16:creationId xmlns:a16="http://schemas.microsoft.com/office/drawing/2014/main" id="{B4656026-33FE-4287-9315-A49D0F658C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25000" y="71532"/>
            <a:ext cx="1148179" cy="674472"/>
          </a:xfrm>
          <a:prstGeom prst="rect">
            <a:avLst/>
          </a:prstGeom>
        </p:spPr>
      </p:pic>
      <p:pic>
        <p:nvPicPr>
          <p:cNvPr id="9" name="15">
            <a:extLst>
              <a:ext uri="{FF2B5EF4-FFF2-40B4-BE49-F238E27FC236}">
                <a16:creationId xmlns:a16="http://schemas.microsoft.com/office/drawing/2014/main" id="{34C43DE0-DF1A-4992-9420-0E5A5FEA67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71532"/>
            <a:ext cx="1247775" cy="894869"/>
          </a:xfrm>
          <a:prstGeom prst="rect">
            <a:avLst/>
          </a:prstGeom>
        </p:spPr>
      </p:pic>
      <p:pic>
        <p:nvPicPr>
          <p:cNvPr id="11" name="19">
            <a:extLst>
              <a:ext uri="{FF2B5EF4-FFF2-40B4-BE49-F238E27FC236}">
                <a16:creationId xmlns:a16="http://schemas.microsoft.com/office/drawing/2014/main" id="{A39B0529-7860-4221-BDA7-0CF817F4D2D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1066800" y="182424"/>
            <a:ext cx="1330058" cy="529084"/>
          </a:xfrm>
          <a:prstGeom prst="rect">
            <a:avLst/>
          </a:prstGeom>
        </p:spPr>
      </p:pic>
      <p:pic>
        <p:nvPicPr>
          <p:cNvPr id="12" name="6">
            <a:extLst>
              <a:ext uri="{FF2B5EF4-FFF2-40B4-BE49-F238E27FC236}">
                <a16:creationId xmlns:a16="http://schemas.microsoft.com/office/drawing/2014/main" id="{8D386344-2B28-432E-B545-0B39A5FE8DA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084531"/>
            <a:ext cx="12192000" cy="2773469"/>
          </a:xfrm>
          <a:prstGeom prst="rect">
            <a:avLst/>
          </a:prstGeom>
        </p:spPr>
      </p:pic>
    </p:spTree>
    <p:extLst>
      <p:ext uri="{BB962C8B-B14F-4D97-AF65-F5344CB8AC3E}">
        <p14:creationId xmlns:p14="http://schemas.microsoft.com/office/powerpoint/2010/main" val="4308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12" name="3">
            <a:extLst>
              <a:ext uri="{FF2B5EF4-FFF2-40B4-BE49-F238E27FC236}">
                <a16:creationId xmlns:a16="http://schemas.microsoft.com/office/drawing/2014/main" id="{2C1745AF-A78E-48EB-B3D9-3C23E05A5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077AEE2-606E-44A7-9E7E-FE4E29B31F60}"/>
              </a:ext>
            </a:extLst>
          </p:cNvPr>
          <p:cNvSpPr/>
          <p:nvPr userDrawn="1"/>
        </p:nvSpPr>
        <p:spPr>
          <a:xfrm>
            <a:off x="138402" y="125599"/>
            <a:ext cx="11915196" cy="6606802"/>
          </a:xfrm>
          <a:prstGeom prst="rect">
            <a:avLst/>
          </a:prstGeom>
          <a:solidFill>
            <a:schemeClr val="bg1">
              <a:alpha val="74000"/>
            </a:schemeClr>
          </a:solidFill>
          <a:ln w="28575">
            <a:solidFill>
              <a:srgbClr val="DEA9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10">
            <a:extLst>
              <a:ext uri="{FF2B5EF4-FFF2-40B4-BE49-F238E27FC236}">
                <a16:creationId xmlns:a16="http://schemas.microsoft.com/office/drawing/2014/main" id="{A1BE1AD1-4E8C-423E-AED3-ECF988FF5A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6399" y="215673"/>
            <a:ext cx="786511" cy="584398"/>
          </a:xfrm>
          <a:prstGeom prst="rect">
            <a:avLst/>
          </a:prstGeom>
        </p:spPr>
      </p:pic>
      <p:sp>
        <p:nvSpPr>
          <p:cNvPr id="10" name="13">
            <a:extLst>
              <a:ext uri="{FF2B5EF4-FFF2-40B4-BE49-F238E27FC236}">
                <a16:creationId xmlns:a16="http://schemas.microsoft.com/office/drawing/2014/main" id="{50DF92FD-3E09-4A96-96C1-3AE7065CD0BA}"/>
              </a:ext>
            </a:extLst>
          </p:cNvPr>
          <p:cNvSpPr/>
          <p:nvPr userDrawn="1"/>
        </p:nvSpPr>
        <p:spPr>
          <a:xfrm>
            <a:off x="11699730" y="100388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14">
            <a:extLst>
              <a:ext uri="{FF2B5EF4-FFF2-40B4-BE49-F238E27FC236}">
                <a16:creationId xmlns:a16="http://schemas.microsoft.com/office/drawing/2014/main" id="{DFD796FF-9760-45F7-AB54-358BDA2584E0}"/>
              </a:ext>
            </a:extLst>
          </p:cNvPr>
          <p:cNvSpPr/>
          <p:nvPr userDrawn="1"/>
        </p:nvSpPr>
        <p:spPr>
          <a:xfrm>
            <a:off x="11712220" y="1524000"/>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9">
            <a:extLst>
              <a:ext uri="{FF2B5EF4-FFF2-40B4-BE49-F238E27FC236}">
                <a16:creationId xmlns:a16="http://schemas.microsoft.com/office/drawing/2014/main" id="{95DA08BF-84D5-445E-B7D4-F92EBA880B8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34571" y="125599"/>
            <a:ext cx="1148179" cy="674472"/>
          </a:xfrm>
          <a:prstGeom prst="rect">
            <a:avLst/>
          </a:prstGeom>
        </p:spPr>
      </p:pic>
      <p:pic>
        <p:nvPicPr>
          <p:cNvPr id="13" name="6">
            <a:extLst>
              <a:ext uri="{FF2B5EF4-FFF2-40B4-BE49-F238E27FC236}">
                <a16:creationId xmlns:a16="http://schemas.microsoft.com/office/drawing/2014/main" id="{7BFBCEAF-B51B-4244-8A86-72D6F4C8D7F3}"/>
              </a:ext>
            </a:extLst>
          </p:cNvPr>
          <p:cNvPicPr>
            <a:picLocks noChangeAspect="1"/>
          </p:cNvPicPr>
          <p:nvPr userDrawn="1"/>
        </p:nvPicPr>
        <p:blipFill>
          <a:blip r:embed="rId6">
            <a:alphaModFix amt="41000"/>
            <a:extLst>
              <a:ext uri="{28A0092B-C50C-407E-A947-70E740481C1C}">
                <a14:useLocalDpi xmlns:a14="http://schemas.microsoft.com/office/drawing/2010/main" val="0"/>
              </a:ext>
            </a:extLst>
          </a:blip>
          <a:stretch>
            <a:fillRect/>
          </a:stretch>
        </p:blipFill>
        <p:spPr>
          <a:xfrm>
            <a:off x="0" y="4084531"/>
            <a:ext cx="12192000" cy="2773469"/>
          </a:xfrm>
          <a:prstGeom prst="rect">
            <a:avLst/>
          </a:prstGeom>
        </p:spPr>
      </p:pic>
    </p:spTree>
    <p:extLst>
      <p:ext uri="{BB962C8B-B14F-4D97-AF65-F5344CB8AC3E}">
        <p14:creationId xmlns:p14="http://schemas.microsoft.com/office/powerpoint/2010/main" val="1792908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3">
            <a:extLst>
              <a:ext uri="{FF2B5EF4-FFF2-40B4-BE49-F238E27FC236}">
                <a16:creationId xmlns:a16="http://schemas.microsoft.com/office/drawing/2014/main" id="{6C19E804-B336-4B6C-B68E-38CE7244E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9EEE208-0AA2-4E27-805E-B6B829E78BDA}"/>
              </a:ext>
            </a:extLst>
          </p:cNvPr>
          <p:cNvSpPr/>
          <p:nvPr userDrawn="1"/>
        </p:nvSpPr>
        <p:spPr>
          <a:xfrm>
            <a:off x="138402" y="125599"/>
            <a:ext cx="11915196" cy="6606802"/>
          </a:xfrm>
          <a:prstGeom prst="rect">
            <a:avLst/>
          </a:prstGeom>
          <a:solidFill>
            <a:schemeClr val="bg1">
              <a:alpha val="74000"/>
            </a:schemeClr>
          </a:solidFill>
          <a:ln w="28575">
            <a:solidFill>
              <a:srgbClr val="DEA9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10">
            <a:extLst>
              <a:ext uri="{FF2B5EF4-FFF2-40B4-BE49-F238E27FC236}">
                <a16:creationId xmlns:a16="http://schemas.microsoft.com/office/drawing/2014/main" id="{FB02F19D-0148-4F8F-88FB-F5482CED43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6399" y="215673"/>
            <a:ext cx="786511" cy="584398"/>
          </a:xfrm>
          <a:prstGeom prst="rect">
            <a:avLst/>
          </a:prstGeom>
        </p:spPr>
      </p:pic>
      <p:sp>
        <p:nvSpPr>
          <p:cNvPr id="6" name="13">
            <a:extLst>
              <a:ext uri="{FF2B5EF4-FFF2-40B4-BE49-F238E27FC236}">
                <a16:creationId xmlns:a16="http://schemas.microsoft.com/office/drawing/2014/main" id="{467EA4DF-BCE8-4C37-A4F5-5359F1A93F9B}"/>
              </a:ext>
            </a:extLst>
          </p:cNvPr>
          <p:cNvSpPr/>
          <p:nvPr userDrawn="1"/>
        </p:nvSpPr>
        <p:spPr>
          <a:xfrm>
            <a:off x="11699730" y="100388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14">
            <a:extLst>
              <a:ext uri="{FF2B5EF4-FFF2-40B4-BE49-F238E27FC236}">
                <a16:creationId xmlns:a16="http://schemas.microsoft.com/office/drawing/2014/main" id="{A01DC9A1-9E57-47BA-8816-F8F1F986D525}"/>
              </a:ext>
            </a:extLst>
          </p:cNvPr>
          <p:cNvSpPr/>
          <p:nvPr userDrawn="1"/>
        </p:nvSpPr>
        <p:spPr>
          <a:xfrm>
            <a:off x="11712220" y="1524000"/>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9">
            <a:extLst>
              <a:ext uri="{FF2B5EF4-FFF2-40B4-BE49-F238E27FC236}">
                <a16:creationId xmlns:a16="http://schemas.microsoft.com/office/drawing/2014/main" id="{48F398B5-BFE0-417C-8F89-30881E9FE6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34571" y="125599"/>
            <a:ext cx="1148179" cy="674472"/>
          </a:xfrm>
          <a:prstGeom prst="rect">
            <a:avLst/>
          </a:prstGeom>
        </p:spPr>
      </p:pic>
    </p:spTree>
    <p:extLst>
      <p:ext uri="{BB962C8B-B14F-4D97-AF65-F5344CB8AC3E}">
        <p14:creationId xmlns:p14="http://schemas.microsoft.com/office/powerpoint/2010/main" val="1791170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728AC4-029A-478E-86C4-F411D470A1EC}"/>
              </a:ext>
            </a:extLst>
          </p:cNvPr>
          <p:cNvSpPr txBox="1"/>
          <p:nvPr userDrawn="1"/>
        </p:nvSpPr>
        <p:spPr>
          <a:xfrm>
            <a:off x="3886200" y="2743200"/>
            <a:ext cx="3200400" cy="1015663"/>
          </a:xfrm>
          <a:prstGeom prst="rect">
            <a:avLst/>
          </a:prstGeom>
          <a:noFill/>
          <a:effectLst>
            <a:glow rad="101600">
              <a:schemeClr val="accent4">
                <a:satMod val="175000"/>
                <a:alpha val="40000"/>
              </a:schemeClr>
            </a:glow>
            <a:outerShdw blurRad="50800" dist="50800" dir="5400000" algn="ctr" rotWithShape="0">
              <a:srgbClr val="71DDCC"/>
            </a:outerShdw>
            <a:softEdge rad="12700"/>
          </a:effectLst>
          <a:scene3d>
            <a:camera prst="orthographicFront"/>
            <a:lightRig rig="threePt" dir="t"/>
          </a:scene3d>
          <a:sp3d extrusionH="76200">
            <a:extrusionClr>
              <a:srgbClr val="28A48F"/>
            </a:extrusionClr>
          </a:sp3d>
        </p:spPr>
        <p:txBody>
          <a:bodyPr wrap="square" rtlCol="0">
            <a:spAutoFit/>
          </a:bodyPr>
          <a:lstStyle/>
          <a:p>
            <a:pPr algn="dist"/>
            <a:r>
              <a:rPr lang="en-US" sz="6000">
                <a:solidFill>
                  <a:srgbClr val="00B050"/>
                </a:solidFill>
                <a:effectLst>
                  <a:outerShdw blurRad="38100" dist="38100" dir="2700000" algn="tl">
                    <a:srgbClr val="000000">
                      <a:alpha val="43137"/>
                    </a:srgbClr>
                  </a:outerShdw>
                </a:effectLst>
                <a:latin typeface="#9Slide07 SFU Rhythm" panose="00000400000000000000" pitchFamily="2" charset="0"/>
              </a:rPr>
              <a:t>BÀI</a:t>
            </a:r>
            <a:r>
              <a:rPr lang="en-US" sz="6000" baseline="0">
                <a:solidFill>
                  <a:srgbClr val="00B050"/>
                </a:solidFill>
                <a:effectLst>
                  <a:outerShdw blurRad="38100" dist="38100" dir="2700000" algn="tl">
                    <a:srgbClr val="000000">
                      <a:alpha val="43137"/>
                    </a:srgbClr>
                  </a:outerShdw>
                </a:effectLst>
                <a:latin typeface="#9Slide07 SFU Rhythm" panose="00000400000000000000" pitchFamily="2" charset="0"/>
              </a:rPr>
              <a:t> TẬP</a:t>
            </a:r>
            <a:endParaRPr lang="en-US" sz="6000" dirty="0">
              <a:solidFill>
                <a:srgbClr val="00B050"/>
              </a:solidFill>
              <a:effectLst>
                <a:outerShdw blurRad="38100" dist="38100" dir="2700000" algn="tl">
                  <a:srgbClr val="000000">
                    <a:alpha val="43137"/>
                  </a:srgbClr>
                </a:outerShdw>
              </a:effectLst>
              <a:latin typeface="#9Slide07 SFU Rhythm" panose="00000400000000000000" pitchFamily="2" charset="0"/>
            </a:endParaRPr>
          </a:p>
        </p:txBody>
      </p:sp>
    </p:spTree>
    <p:extLst>
      <p:ext uri="{BB962C8B-B14F-4D97-AF65-F5344CB8AC3E}">
        <p14:creationId xmlns:p14="http://schemas.microsoft.com/office/powerpoint/2010/main" val="538577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D93-E32D-4A44-B3C6-72BBB190A2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0EA8C91-491D-4D05-9699-432E1CD2870D}"/>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12/24/2021</a:t>
            </a:fld>
            <a:endParaRPr lang="en-US"/>
          </a:p>
        </p:txBody>
      </p:sp>
      <p:sp>
        <p:nvSpPr>
          <p:cNvPr id="4" name="Footer Placeholder 3">
            <a:extLst>
              <a:ext uri="{FF2B5EF4-FFF2-40B4-BE49-F238E27FC236}">
                <a16:creationId xmlns:a16="http://schemas.microsoft.com/office/drawing/2014/main" id="{FC4B7508-ADD8-4116-9D95-6AE11BCBA6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684CD6-D490-4CC2-B6CE-55BD22A7003C}"/>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6403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44E52-B30A-44E7-A54F-1874E352C667}"/>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12/24/2021</a:t>
            </a:fld>
            <a:endParaRPr lang="en-US"/>
          </a:p>
        </p:txBody>
      </p:sp>
      <p:sp>
        <p:nvSpPr>
          <p:cNvPr id="3" name="Footer Placeholder 2">
            <a:extLst>
              <a:ext uri="{FF2B5EF4-FFF2-40B4-BE49-F238E27FC236}">
                <a16:creationId xmlns:a16="http://schemas.microsoft.com/office/drawing/2014/main" id="{08FC9984-9183-476D-9FC3-DFC5067E72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3F5AAC8-2F53-47FF-A9EA-68C30E9A1D48}"/>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8203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8D77-1EE2-424B-AB35-22D88765B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AB928-CE35-46C3-8318-F2E20A7D3C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27F9A-D9A1-40DD-885F-F323E1E9FB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3CF4A-E722-48C7-BD1C-26F0B2A2B22B}"/>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12/24/2021</a:t>
            </a:fld>
            <a:endParaRPr lang="en-US"/>
          </a:p>
        </p:txBody>
      </p:sp>
      <p:sp>
        <p:nvSpPr>
          <p:cNvPr id="6" name="Footer Placeholder 5">
            <a:extLst>
              <a:ext uri="{FF2B5EF4-FFF2-40B4-BE49-F238E27FC236}">
                <a16:creationId xmlns:a16="http://schemas.microsoft.com/office/drawing/2014/main" id="{C655FC8E-6694-48B2-9A40-C2A07DF52C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B25F9D-DF3D-4B31-8333-FBFB745342D2}"/>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86908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153915A9-4CE2-4BD0-856E-74A14D215C9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18">
            <a:extLst>
              <a:ext uri="{FF2B5EF4-FFF2-40B4-BE49-F238E27FC236}">
                <a16:creationId xmlns:a16="http://schemas.microsoft.com/office/drawing/2014/main" id="{2196D08D-FB3E-4FC6-8840-59F5058BAE1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E41046C-0EA5-431E-B783-D8D8DEBC86D2}"/>
              </a:ext>
            </a:extLst>
          </p:cNvPr>
          <p:cNvPicPr>
            <a:picLocks noChangeAspect="1"/>
          </p:cNvPicPr>
          <p:nvPr userDrawn="1"/>
        </p:nvPicPr>
        <p:blipFill>
          <a:blip r:embed="rId17"/>
          <a:stretch>
            <a:fillRect/>
          </a:stretch>
        </p:blipFill>
        <p:spPr>
          <a:xfrm>
            <a:off x="-11683019" y="2999195"/>
            <a:ext cx="810838" cy="859611"/>
          </a:xfrm>
          <a:prstGeom prst="rect">
            <a:avLst/>
          </a:prstGeom>
        </p:spPr>
      </p:pic>
      <p:pic>
        <p:nvPicPr>
          <p:cNvPr id="5" name="Picture 4">
            <a:extLst>
              <a:ext uri="{FF2B5EF4-FFF2-40B4-BE49-F238E27FC236}">
                <a16:creationId xmlns:a16="http://schemas.microsoft.com/office/drawing/2014/main" id="{C1818B08-3E26-4350-9848-7C5951A8E15F}"/>
              </a:ext>
            </a:extLst>
          </p:cNvPr>
          <p:cNvPicPr>
            <a:picLocks noChangeAspect="1"/>
          </p:cNvPicPr>
          <p:nvPr userDrawn="1"/>
        </p:nvPicPr>
        <p:blipFill>
          <a:blip r:embed="rId17"/>
          <a:stretch>
            <a:fillRect/>
          </a:stretch>
        </p:blipFill>
        <p:spPr>
          <a:xfrm>
            <a:off x="5690581" y="13534721"/>
            <a:ext cx="810838" cy="859611"/>
          </a:xfrm>
          <a:prstGeom prst="rect">
            <a:avLst/>
          </a:prstGeom>
        </p:spPr>
      </p:pic>
      <p:pic>
        <p:nvPicPr>
          <p:cNvPr id="6" name="Picture 5">
            <a:extLst>
              <a:ext uri="{FF2B5EF4-FFF2-40B4-BE49-F238E27FC236}">
                <a16:creationId xmlns:a16="http://schemas.microsoft.com/office/drawing/2014/main" id="{BBF47B7B-BCA2-4E31-A253-420F3D349FA2}"/>
              </a:ext>
            </a:extLst>
          </p:cNvPr>
          <p:cNvPicPr>
            <a:picLocks noChangeAspect="1"/>
          </p:cNvPicPr>
          <p:nvPr userDrawn="1"/>
        </p:nvPicPr>
        <p:blipFill>
          <a:blip r:embed="rId17"/>
          <a:stretch>
            <a:fillRect/>
          </a:stretch>
        </p:blipFill>
        <p:spPr>
          <a:xfrm>
            <a:off x="23064181" y="2999195"/>
            <a:ext cx="810838" cy="859611"/>
          </a:xfrm>
          <a:prstGeom prst="rect">
            <a:avLst/>
          </a:prstGeom>
        </p:spPr>
      </p:pic>
      <p:pic>
        <p:nvPicPr>
          <p:cNvPr id="7" name="Picture 6">
            <a:extLst>
              <a:ext uri="{FF2B5EF4-FFF2-40B4-BE49-F238E27FC236}">
                <a16:creationId xmlns:a16="http://schemas.microsoft.com/office/drawing/2014/main" id="{F74560EF-B19B-44B9-9E2F-7962B55870FC}"/>
              </a:ext>
            </a:extLst>
          </p:cNvPr>
          <p:cNvPicPr>
            <a:picLocks noChangeAspect="1"/>
          </p:cNvPicPr>
          <p:nvPr userDrawn="1"/>
        </p:nvPicPr>
        <p:blipFill>
          <a:blip r:embed="rId17"/>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353026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89B120-7C4D-47CB-BB7F-E56BB0407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95" y="206532"/>
            <a:ext cx="1433052" cy="1433052"/>
          </a:xfrm>
          <a:prstGeom prst="rect">
            <a:avLst/>
          </a:prstGeom>
        </p:spPr>
      </p:pic>
      <p:sp>
        <p:nvSpPr>
          <p:cNvPr id="3" name="TextBox 2">
            <a:extLst>
              <a:ext uri="{FF2B5EF4-FFF2-40B4-BE49-F238E27FC236}">
                <a16:creationId xmlns:a16="http://schemas.microsoft.com/office/drawing/2014/main" id="{C13CB0F5-0894-4084-9CE0-59022B0AB999}"/>
              </a:ext>
            </a:extLst>
          </p:cNvPr>
          <p:cNvSpPr txBox="1"/>
          <p:nvPr/>
        </p:nvSpPr>
        <p:spPr>
          <a:xfrm>
            <a:off x="3648064" y="557947"/>
            <a:ext cx="4488729"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4" name="TextBox 3">
            <a:extLst>
              <a:ext uri="{FF2B5EF4-FFF2-40B4-BE49-F238E27FC236}">
                <a16:creationId xmlns:a16="http://schemas.microsoft.com/office/drawing/2014/main" id="{C9C4EEFE-D348-430D-B09B-C261067D281B}"/>
              </a:ext>
            </a:extLst>
          </p:cNvPr>
          <p:cNvSpPr txBox="1"/>
          <p:nvPr/>
        </p:nvSpPr>
        <p:spPr>
          <a:xfrm>
            <a:off x="1905000" y="1981200"/>
            <a:ext cx="797485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6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spTree>
    <p:extLst>
      <p:ext uri="{BB962C8B-B14F-4D97-AF65-F5344CB8AC3E}">
        <p14:creationId xmlns:p14="http://schemas.microsoft.com/office/powerpoint/2010/main" val="758272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A5F2D28-02F6-4A1D-BF0C-4A6625EC20D7}"/>
              </a:ext>
            </a:extLst>
          </p:cNvPr>
          <p:cNvSpPr/>
          <p:nvPr/>
        </p:nvSpPr>
        <p:spPr>
          <a:xfrm>
            <a:off x="4876802" y="3918483"/>
            <a:ext cx="2438394" cy="2438394"/>
          </a:xfrm>
          <a:custGeom>
            <a:avLst/>
            <a:gdLst>
              <a:gd name="connsiteX0" fmla="*/ 0 w 2438394"/>
              <a:gd name="connsiteY0" fmla="*/ 1219197 h 2438394"/>
              <a:gd name="connsiteX1" fmla="*/ 1219197 w 2438394"/>
              <a:gd name="connsiteY1" fmla="*/ 0 h 2438394"/>
              <a:gd name="connsiteX2" fmla="*/ 2438394 w 2438394"/>
              <a:gd name="connsiteY2" fmla="*/ 1219197 h 2438394"/>
              <a:gd name="connsiteX3" fmla="*/ 1219197 w 2438394"/>
              <a:gd name="connsiteY3" fmla="*/ 2438394 h 2438394"/>
              <a:gd name="connsiteX4" fmla="*/ 0 w 2438394"/>
              <a:gd name="connsiteY4" fmla="*/ 1219197 h 243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394" h="2438394">
                <a:moveTo>
                  <a:pt x="0" y="1219197"/>
                </a:moveTo>
                <a:cubicBezTo>
                  <a:pt x="0" y="545853"/>
                  <a:pt x="545853" y="0"/>
                  <a:pt x="1219197" y="0"/>
                </a:cubicBezTo>
                <a:cubicBezTo>
                  <a:pt x="1892541" y="0"/>
                  <a:pt x="2438394" y="545853"/>
                  <a:pt x="2438394" y="1219197"/>
                </a:cubicBezTo>
                <a:cubicBezTo>
                  <a:pt x="2438394" y="1892541"/>
                  <a:pt x="1892541" y="2438394"/>
                  <a:pt x="1219197" y="2438394"/>
                </a:cubicBezTo>
                <a:cubicBezTo>
                  <a:pt x="545853" y="2438394"/>
                  <a:pt x="0" y="1892541"/>
                  <a:pt x="0" y="1219197"/>
                </a:cubicBez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7415" tIns="377415" rIns="377415" bIns="377415" numCol="1" spcCol="1270" anchor="ctr" anchorCtr="0">
            <a:noAutofit/>
          </a:bodyPr>
          <a:lstStyle/>
          <a:p>
            <a:pPr marL="0" lvl="0" indent="0" algn="ctr" defTabSz="1422400">
              <a:lnSpc>
                <a:spcPct val="90000"/>
              </a:lnSpc>
              <a:spcBef>
                <a:spcPct val="0"/>
              </a:spcBef>
              <a:spcAft>
                <a:spcPct val="35000"/>
              </a:spcAft>
              <a:buNone/>
            </a:pPr>
            <a:r>
              <a:rPr lang="en-US" sz="3200" b="1" kern="1200"/>
              <a:t>Lưu ý </a:t>
            </a:r>
            <a:br>
              <a:rPr lang="en-US" sz="3200" b="1" kern="1200"/>
            </a:br>
            <a:r>
              <a:rPr lang="en-US" sz="3200" b="1" kern="1200"/>
              <a:t>khi viết đoạn văn</a:t>
            </a:r>
            <a:endParaRPr lang="en-US" sz="3200" kern="1200"/>
          </a:p>
        </p:txBody>
      </p:sp>
      <p:sp>
        <p:nvSpPr>
          <p:cNvPr id="3" name="Arrow: Left 2">
            <a:extLst>
              <a:ext uri="{FF2B5EF4-FFF2-40B4-BE49-F238E27FC236}">
                <a16:creationId xmlns:a16="http://schemas.microsoft.com/office/drawing/2014/main" id="{D659760D-3F05-410D-8674-32AF35952D32}"/>
              </a:ext>
            </a:extLst>
          </p:cNvPr>
          <p:cNvSpPr/>
          <p:nvPr/>
        </p:nvSpPr>
        <p:spPr>
          <a:xfrm rot="12900000">
            <a:off x="3398661" y="4423811"/>
            <a:ext cx="1503062" cy="610535"/>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 name="Freeform: Shape 3">
            <a:extLst>
              <a:ext uri="{FF2B5EF4-FFF2-40B4-BE49-F238E27FC236}">
                <a16:creationId xmlns:a16="http://schemas.microsoft.com/office/drawing/2014/main" id="{00FEC02B-FF17-4320-A316-D03D262E3C35}"/>
              </a:ext>
            </a:extLst>
          </p:cNvPr>
          <p:cNvSpPr/>
          <p:nvPr/>
        </p:nvSpPr>
        <p:spPr>
          <a:xfrm>
            <a:off x="609600" y="3483971"/>
            <a:ext cx="3321579" cy="1628095"/>
          </a:xfrm>
          <a:custGeom>
            <a:avLst/>
            <a:gdLst>
              <a:gd name="connsiteX0" fmla="*/ 0 w 3321579"/>
              <a:gd name="connsiteY0" fmla="*/ 162810 h 1628095"/>
              <a:gd name="connsiteX1" fmla="*/ 162810 w 3321579"/>
              <a:gd name="connsiteY1" fmla="*/ 0 h 1628095"/>
              <a:gd name="connsiteX2" fmla="*/ 3158770 w 3321579"/>
              <a:gd name="connsiteY2" fmla="*/ 0 h 1628095"/>
              <a:gd name="connsiteX3" fmla="*/ 3321580 w 3321579"/>
              <a:gd name="connsiteY3" fmla="*/ 162810 h 1628095"/>
              <a:gd name="connsiteX4" fmla="*/ 3321579 w 3321579"/>
              <a:gd name="connsiteY4" fmla="*/ 1465286 h 1628095"/>
              <a:gd name="connsiteX5" fmla="*/ 3158769 w 3321579"/>
              <a:gd name="connsiteY5" fmla="*/ 1628096 h 1628095"/>
              <a:gd name="connsiteX6" fmla="*/ 162810 w 3321579"/>
              <a:gd name="connsiteY6" fmla="*/ 1628095 h 1628095"/>
              <a:gd name="connsiteX7" fmla="*/ 0 w 3321579"/>
              <a:gd name="connsiteY7" fmla="*/ 1465285 h 1628095"/>
              <a:gd name="connsiteX8" fmla="*/ 0 w 3321579"/>
              <a:gd name="connsiteY8" fmla="*/ 162810 h 1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1579" h="1628095">
                <a:moveTo>
                  <a:pt x="0" y="162810"/>
                </a:moveTo>
                <a:cubicBezTo>
                  <a:pt x="0" y="72893"/>
                  <a:pt x="72893" y="0"/>
                  <a:pt x="162810" y="0"/>
                </a:cubicBezTo>
                <a:lnTo>
                  <a:pt x="3158770" y="0"/>
                </a:lnTo>
                <a:cubicBezTo>
                  <a:pt x="3248687" y="0"/>
                  <a:pt x="3321580" y="72893"/>
                  <a:pt x="3321580" y="162810"/>
                </a:cubicBezTo>
                <a:cubicBezTo>
                  <a:pt x="3321580" y="596969"/>
                  <a:pt x="3321579" y="1031127"/>
                  <a:pt x="3321579" y="1465286"/>
                </a:cubicBezTo>
                <a:cubicBezTo>
                  <a:pt x="3321579" y="1555203"/>
                  <a:pt x="3248686" y="1628096"/>
                  <a:pt x="3158769" y="1628096"/>
                </a:cubicBezTo>
                <a:lnTo>
                  <a:pt x="162810" y="1628095"/>
                </a:lnTo>
                <a:cubicBezTo>
                  <a:pt x="72893" y="1628095"/>
                  <a:pt x="0" y="1555202"/>
                  <a:pt x="0" y="1465285"/>
                </a:cubicBezTo>
                <a:lnTo>
                  <a:pt x="0" y="16281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8645" tIns="108645" rIns="108645" bIns="108645" numCol="1" spcCol="1270" anchor="ctr" anchorCtr="0">
            <a:noAutofit/>
          </a:bodyPr>
          <a:lstStyle/>
          <a:p>
            <a:pPr marL="0" lvl="0" indent="0" algn="ctr" defTabSz="1422400">
              <a:lnSpc>
                <a:spcPct val="90000"/>
              </a:lnSpc>
              <a:spcBef>
                <a:spcPct val="0"/>
              </a:spcBef>
              <a:spcAft>
                <a:spcPct val="35000"/>
              </a:spcAft>
              <a:buNone/>
            </a:pPr>
            <a:r>
              <a:rPr lang="en-US" sz="3200" b="1" kern="1200"/>
              <a:t>Tìm từ và lựa chọn chi tiết phù hợp</a:t>
            </a:r>
            <a:endParaRPr lang="en-US" sz="3200" kern="1200"/>
          </a:p>
        </p:txBody>
      </p:sp>
      <p:sp>
        <p:nvSpPr>
          <p:cNvPr id="5" name="Arrow: Left 4">
            <a:extLst>
              <a:ext uri="{FF2B5EF4-FFF2-40B4-BE49-F238E27FC236}">
                <a16:creationId xmlns:a16="http://schemas.microsoft.com/office/drawing/2014/main" id="{4AA4E0E4-1E42-4F17-8673-776D0862DAE6}"/>
              </a:ext>
            </a:extLst>
          </p:cNvPr>
          <p:cNvSpPr/>
          <p:nvPr/>
        </p:nvSpPr>
        <p:spPr>
          <a:xfrm rot="16200000">
            <a:off x="5344468" y="2829401"/>
            <a:ext cx="1503062" cy="610535"/>
          </a:xfrm>
          <a:prstGeom prst="leftArrow">
            <a:avLst>
              <a:gd name="adj1" fmla="val 60000"/>
              <a:gd name="adj2" fmla="val 50000"/>
            </a:avLst>
          </a:prstGeom>
        </p:spPr>
        <p:style>
          <a:lnRef idx="0">
            <a:schemeClr val="lt1">
              <a:hueOff val="0"/>
              <a:satOff val="0"/>
              <a:lumOff val="0"/>
              <a:alphaOff val="0"/>
            </a:schemeClr>
          </a:lnRef>
          <a:fillRef idx="1">
            <a:schemeClr val="accent2">
              <a:hueOff val="-2280020"/>
              <a:satOff val="-1386"/>
              <a:lumOff val="3627"/>
              <a:alphaOff val="0"/>
            </a:schemeClr>
          </a:fillRef>
          <a:effectRef idx="0">
            <a:schemeClr val="accent2">
              <a:hueOff val="-2280020"/>
              <a:satOff val="-1386"/>
              <a:lumOff val="3627"/>
              <a:alphaOff val="0"/>
            </a:schemeClr>
          </a:effectRef>
          <a:fontRef idx="minor">
            <a:schemeClr val="lt1">
              <a:hueOff val="0"/>
              <a:satOff val="0"/>
              <a:lumOff val="0"/>
              <a:alphaOff val="0"/>
            </a:schemeClr>
          </a:fontRef>
        </p:style>
        <p:txBody>
          <a:bodyPr/>
          <a:lstStyle/>
          <a:p>
            <a:endParaRPr lang="en-US"/>
          </a:p>
        </p:txBody>
      </p:sp>
      <p:sp>
        <p:nvSpPr>
          <p:cNvPr id="6" name="Freeform: Shape 5">
            <a:extLst>
              <a:ext uri="{FF2B5EF4-FFF2-40B4-BE49-F238E27FC236}">
                <a16:creationId xmlns:a16="http://schemas.microsoft.com/office/drawing/2014/main" id="{43E9BC78-1A45-4697-A383-C5A3277D43AF}"/>
              </a:ext>
            </a:extLst>
          </p:cNvPr>
          <p:cNvSpPr/>
          <p:nvPr/>
        </p:nvSpPr>
        <p:spPr>
          <a:xfrm>
            <a:off x="4435209" y="1371600"/>
            <a:ext cx="3321579" cy="1628095"/>
          </a:xfrm>
          <a:custGeom>
            <a:avLst/>
            <a:gdLst>
              <a:gd name="connsiteX0" fmla="*/ 0 w 3321579"/>
              <a:gd name="connsiteY0" fmla="*/ 162810 h 1628095"/>
              <a:gd name="connsiteX1" fmla="*/ 162810 w 3321579"/>
              <a:gd name="connsiteY1" fmla="*/ 0 h 1628095"/>
              <a:gd name="connsiteX2" fmla="*/ 3158770 w 3321579"/>
              <a:gd name="connsiteY2" fmla="*/ 0 h 1628095"/>
              <a:gd name="connsiteX3" fmla="*/ 3321580 w 3321579"/>
              <a:gd name="connsiteY3" fmla="*/ 162810 h 1628095"/>
              <a:gd name="connsiteX4" fmla="*/ 3321579 w 3321579"/>
              <a:gd name="connsiteY4" fmla="*/ 1465286 h 1628095"/>
              <a:gd name="connsiteX5" fmla="*/ 3158769 w 3321579"/>
              <a:gd name="connsiteY5" fmla="*/ 1628096 h 1628095"/>
              <a:gd name="connsiteX6" fmla="*/ 162810 w 3321579"/>
              <a:gd name="connsiteY6" fmla="*/ 1628095 h 1628095"/>
              <a:gd name="connsiteX7" fmla="*/ 0 w 3321579"/>
              <a:gd name="connsiteY7" fmla="*/ 1465285 h 1628095"/>
              <a:gd name="connsiteX8" fmla="*/ 0 w 3321579"/>
              <a:gd name="connsiteY8" fmla="*/ 162810 h 1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1579" h="1628095">
                <a:moveTo>
                  <a:pt x="0" y="162810"/>
                </a:moveTo>
                <a:cubicBezTo>
                  <a:pt x="0" y="72893"/>
                  <a:pt x="72893" y="0"/>
                  <a:pt x="162810" y="0"/>
                </a:cubicBezTo>
                <a:lnTo>
                  <a:pt x="3158770" y="0"/>
                </a:lnTo>
                <a:cubicBezTo>
                  <a:pt x="3248687" y="0"/>
                  <a:pt x="3321580" y="72893"/>
                  <a:pt x="3321580" y="162810"/>
                </a:cubicBezTo>
                <a:cubicBezTo>
                  <a:pt x="3321580" y="596969"/>
                  <a:pt x="3321579" y="1031127"/>
                  <a:pt x="3321579" y="1465286"/>
                </a:cubicBezTo>
                <a:cubicBezTo>
                  <a:pt x="3321579" y="1555203"/>
                  <a:pt x="3248686" y="1628096"/>
                  <a:pt x="3158769" y="1628096"/>
                </a:cubicBezTo>
                <a:lnTo>
                  <a:pt x="162810" y="1628095"/>
                </a:lnTo>
                <a:cubicBezTo>
                  <a:pt x="72893" y="1628095"/>
                  <a:pt x="0" y="1555202"/>
                  <a:pt x="0" y="1465285"/>
                </a:cubicBezTo>
                <a:lnTo>
                  <a:pt x="0" y="162810"/>
                </a:lnTo>
                <a:close/>
              </a:path>
            </a:pathLst>
          </a:custGeom>
        </p:spPr>
        <p:style>
          <a:lnRef idx="2">
            <a:schemeClr val="lt1">
              <a:hueOff val="0"/>
              <a:satOff val="0"/>
              <a:lumOff val="0"/>
              <a:alphaOff val="0"/>
            </a:schemeClr>
          </a:lnRef>
          <a:fillRef idx="1">
            <a:schemeClr val="accent2">
              <a:hueOff val="-2280020"/>
              <a:satOff val="-1386"/>
              <a:lumOff val="3627"/>
              <a:alphaOff val="0"/>
            </a:schemeClr>
          </a:fillRef>
          <a:effectRef idx="0">
            <a:schemeClr val="accent2">
              <a:hueOff val="-2280020"/>
              <a:satOff val="-1386"/>
              <a:lumOff val="3627"/>
              <a:alphaOff val="0"/>
            </a:schemeClr>
          </a:effectRef>
          <a:fontRef idx="minor">
            <a:schemeClr val="lt1"/>
          </a:fontRef>
        </p:style>
        <p:txBody>
          <a:bodyPr spcFirstLastPara="0" vert="horz" wrap="square" lIns="108645" tIns="108645" rIns="108645" bIns="108645" numCol="1" spcCol="1270" anchor="ctr" anchorCtr="0">
            <a:noAutofit/>
          </a:bodyPr>
          <a:lstStyle/>
          <a:p>
            <a:pPr marL="0" lvl="0" indent="0" algn="ctr" defTabSz="1422400">
              <a:lnSpc>
                <a:spcPct val="90000"/>
              </a:lnSpc>
              <a:spcBef>
                <a:spcPct val="0"/>
              </a:spcBef>
              <a:spcAft>
                <a:spcPct val="35000"/>
              </a:spcAft>
              <a:buNone/>
            </a:pPr>
            <a:r>
              <a:rPr lang="en-US" sz="3200" b="1" kern="1200"/>
              <a:t>Viết câu đủ ý,</a:t>
            </a:r>
            <a:br>
              <a:rPr lang="en-US" sz="3200" b="1" kern="1200"/>
            </a:br>
            <a:r>
              <a:rPr lang="en-US" sz="3200" b="1" kern="1200"/>
              <a:t>diễn đạt rõ ràng, đúng chính tả</a:t>
            </a:r>
            <a:endParaRPr lang="en-US" sz="3200" kern="1200"/>
          </a:p>
        </p:txBody>
      </p:sp>
      <p:sp>
        <p:nvSpPr>
          <p:cNvPr id="7" name="Arrow: Left 6">
            <a:extLst>
              <a:ext uri="{FF2B5EF4-FFF2-40B4-BE49-F238E27FC236}">
                <a16:creationId xmlns:a16="http://schemas.microsoft.com/office/drawing/2014/main" id="{38910C48-6EAF-4081-8C16-8BE82EF06BD9}"/>
              </a:ext>
            </a:extLst>
          </p:cNvPr>
          <p:cNvSpPr/>
          <p:nvPr/>
        </p:nvSpPr>
        <p:spPr>
          <a:xfrm rot="19500000">
            <a:off x="7278182" y="4423811"/>
            <a:ext cx="1503062" cy="610535"/>
          </a:xfrm>
          <a:prstGeom prst="leftArrow">
            <a:avLst>
              <a:gd name="adj1" fmla="val 60000"/>
              <a:gd name="adj2" fmla="val 50000"/>
            </a:avLst>
          </a:prstGeom>
        </p:spPr>
        <p:style>
          <a:lnRef idx="0">
            <a:schemeClr val="lt1">
              <a:hueOff val="0"/>
              <a:satOff val="0"/>
              <a:lumOff val="0"/>
              <a:alphaOff val="0"/>
            </a:schemeClr>
          </a:lnRef>
          <a:fillRef idx="1">
            <a:schemeClr val="accent2">
              <a:hueOff val="-4560041"/>
              <a:satOff val="-2772"/>
              <a:lumOff val="7255"/>
              <a:alphaOff val="0"/>
            </a:schemeClr>
          </a:fillRef>
          <a:effectRef idx="0">
            <a:schemeClr val="accent2">
              <a:hueOff val="-4560041"/>
              <a:satOff val="-2772"/>
              <a:lumOff val="7255"/>
              <a:alphaOff val="0"/>
            </a:schemeClr>
          </a:effectRef>
          <a:fontRef idx="minor">
            <a:schemeClr val="lt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264F01BF-7153-493D-91B8-AF900C064323}"/>
              </a:ext>
            </a:extLst>
          </p:cNvPr>
          <p:cNvSpPr/>
          <p:nvPr/>
        </p:nvSpPr>
        <p:spPr>
          <a:xfrm>
            <a:off x="8203750" y="3483971"/>
            <a:ext cx="3321579" cy="1628095"/>
          </a:xfrm>
          <a:custGeom>
            <a:avLst/>
            <a:gdLst>
              <a:gd name="connsiteX0" fmla="*/ 0 w 3321579"/>
              <a:gd name="connsiteY0" fmla="*/ 162810 h 1628095"/>
              <a:gd name="connsiteX1" fmla="*/ 162810 w 3321579"/>
              <a:gd name="connsiteY1" fmla="*/ 0 h 1628095"/>
              <a:gd name="connsiteX2" fmla="*/ 3158770 w 3321579"/>
              <a:gd name="connsiteY2" fmla="*/ 0 h 1628095"/>
              <a:gd name="connsiteX3" fmla="*/ 3321580 w 3321579"/>
              <a:gd name="connsiteY3" fmla="*/ 162810 h 1628095"/>
              <a:gd name="connsiteX4" fmla="*/ 3321579 w 3321579"/>
              <a:gd name="connsiteY4" fmla="*/ 1465286 h 1628095"/>
              <a:gd name="connsiteX5" fmla="*/ 3158769 w 3321579"/>
              <a:gd name="connsiteY5" fmla="*/ 1628096 h 1628095"/>
              <a:gd name="connsiteX6" fmla="*/ 162810 w 3321579"/>
              <a:gd name="connsiteY6" fmla="*/ 1628095 h 1628095"/>
              <a:gd name="connsiteX7" fmla="*/ 0 w 3321579"/>
              <a:gd name="connsiteY7" fmla="*/ 1465285 h 1628095"/>
              <a:gd name="connsiteX8" fmla="*/ 0 w 3321579"/>
              <a:gd name="connsiteY8" fmla="*/ 162810 h 1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1579" h="1628095">
                <a:moveTo>
                  <a:pt x="0" y="162810"/>
                </a:moveTo>
                <a:cubicBezTo>
                  <a:pt x="0" y="72893"/>
                  <a:pt x="72893" y="0"/>
                  <a:pt x="162810" y="0"/>
                </a:cubicBezTo>
                <a:lnTo>
                  <a:pt x="3158770" y="0"/>
                </a:lnTo>
                <a:cubicBezTo>
                  <a:pt x="3248687" y="0"/>
                  <a:pt x="3321580" y="72893"/>
                  <a:pt x="3321580" y="162810"/>
                </a:cubicBezTo>
                <a:cubicBezTo>
                  <a:pt x="3321580" y="596969"/>
                  <a:pt x="3321579" y="1031127"/>
                  <a:pt x="3321579" y="1465286"/>
                </a:cubicBezTo>
                <a:cubicBezTo>
                  <a:pt x="3321579" y="1555203"/>
                  <a:pt x="3248686" y="1628096"/>
                  <a:pt x="3158769" y="1628096"/>
                </a:cubicBezTo>
                <a:lnTo>
                  <a:pt x="162810" y="1628095"/>
                </a:lnTo>
                <a:cubicBezTo>
                  <a:pt x="72893" y="1628095"/>
                  <a:pt x="0" y="1555202"/>
                  <a:pt x="0" y="1465285"/>
                </a:cubicBezTo>
                <a:lnTo>
                  <a:pt x="0" y="162810"/>
                </a:lnTo>
                <a:close/>
              </a:path>
            </a:pathLst>
          </a:custGeom>
        </p:spPr>
        <p:style>
          <a:lnRef idx="2">
            <a:schemeClr val="lt1">
              <a:hueOff val="0"/>
              <a:satOff val="0"/>
              <a:lumOff val="0"/>
              <a:alphaOff val="0"/>
            </a:schemeClr>
          </a:lnRef>
          <a:fillRef idx="1">
            <a:schemeClr val="accent2">
              <a:hueOff val="-4560041"/>
              <a:satOff val="-2772"/>
              <a:lumOff val="7255"/>
              <a:alphaOff val="0"/>
            </a:schemeClr>
          </a:fillRef>
          <a:effectRef idx="0">
            <a:schemeClr val="accent2">
              <a:hueOff val="-4560041"/>
              <a:satOff val="-2772"/>
              <a:lumOff val="7255"/>
              <a:alphaOff val="0"/>
            </a:schemeClr>
          </a:effectRef>
          <a:fontRef idx="minor">
            <a:schemeClr val="lt1"/>
          </a:fontRef>
        </p:style>
        <p:txBody>
          <a:bodyPr spcFirstLastPara="0" vert="horz" wrap="square" lIns="108645" tIns="108645" rIns="108645" bIns="108645" numCol="1" spcCol="1270" anchor="ctr" anchorCtr="0">
            <a:noAutofit/>
          </a:bodyPr>
          <a:lstStyle/>
          <a:p>
            <a:pPr marL="0" lvl="0" indent="0" algn="ctr" defTabSz="1422400">
              <a:lnSpc>
                <a:spcPct val="90000"/>
              </a:lnSpc>
              <a:spcBef>
                <a:spcPct val="0"/>
              </a:spcBef>
              <a:spcAft>
                <a:spcPct val="35000"/>
              </a:spcAft>
              <a:buNone/>
            </a:pPr>
            <a:r>
              <a:rPr lang="en-US" sz="3200" b="1" kern="1200"/>
              <a:t>Ngồi đúng tư thế và tập trung khi viết bài</a:t>
            </a:r>
            <a:endParaRPr lang="en-US" sz="3200" kern="1200"/>
          </a:p>
        </p:txBody>
      </p:sp>
      <p:grpSp>
        <p:nvGrpSpPr>
          <p:cNvPr id="9" name="Group 8">
            <a:extLst>
              <a:ext uri="{FF2B5EF4-FFF2-40B4-BE49-F238E27FC236}">
                <a16:creationId xmlns:a16="http://schemas.microsoft.com/office/drawing/2014/main" id="{ABA82C51-D278-47A9-AFA2-016E85886DBF}"/>
              </a:ext>
            </a:extLst>
          </p:cNvPr>
          <p:cNvGrpSpPr/>
          <p:nvPr/>
        </p:nvGrpSpPr>
        <p:grpSpPr>
          <a:xfrm>
            <a:off x="179014" y="170208"/>
            <a:ext cx="911353" cy="1146354"/>
            <a:chOff x="253799" y="259752"/>
            <a:chExt cx="911353" cy="1146354"/>
          </a:xfrm>
        </p:grpSpPr>
        <p:sp>
          <p:nvSpPr>
            <p:cNvPr id="10" name="51">
              <a:extLst>
                <a:ext uri="{FF2B5EF4-FFF2-40B4-BE49-F238E27FC236}">
                  <a16:creationId xmlns:a16="http://schemas.microsoft.com/office/drawing/2014/main" id="{1EC8FA25-6F38-4A2B-BB4C-37E87E235475}"/>
                </a:ext>
              </a:extLst>
            </p:cNvPr>
            <p:cNvSpPr/>
            <p:nvPr/>
          </p:nvSpPr>
          <p:spPr>
            <a:xfrm>
              <a:off x="253799" y="259752"/>
              <a:ext cx="571915" cy="891155"/>
            </a:xfrm>
            <a:prstGeom prst="rect">
              <a:avLst/>
            </a:prstGeom>
            <a:solidFill>
              <a:srgbClr val="A3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Picture 10">
              <a:extLst>
                <a:ext uri="{FF2B5EF4-FFF2-40B4-BE49-F238E27FC236}">
                  <a16:creationId xmlns:a16="http://schemas.microsoft.com/office/drawing/2014/main" id="{91DF9D0A-7632-4E00-A00C-1192ED3B7641}"/>
                </a:ext>
              </a:extLst>
            </p:cNvPr>
            <p:cNvPicPr>
              <a:picLocks noChangeAspect="1"/>
            </p:cNvPicPr>
            <p:nvPr userDrawn="1"/>
          </p:nvPicPr>
          <p:blipFill>
            <a:blip r:embed="rId3"/>
            <a:stretch>
              <a:fillRect/>
            </a:stretch>
          </p:blipFill>
          <p:spPr>
            <a:xfrm>
              <a:off x="486275" y="727229"/>
              <a:ext cx="678877" cy="678877"/>
            </a:xfrm>
            <a:prstGeom prst="rect">
              <a:avLst/>
            </a:prstGeom>
          </p:spPr>
        </p:pic>
      </p:grpSp>
      <p:sp>
        <p:nvSpPr>
          <p:cNvPr id="12" name="TextBox 11">
            <a:extLst>
              <a:ext uri="{FF2B5EF4-FFF2-40B4-BE49-F238E27FC236}">
                <a16:creationId xmlns:a16="http://schemas.microsoft.com/office/drawing/2014/main" id="{C680FF74-B4D8-4DDA-9F31-CE5E8A63E56E}"/>
              </a:ext>
            </a:extLst>
          </p:cNvPr>
          <p:cNvSpPr txBox="1"/>
          <p:nvPr/>
        </p:nvSpPr>
        <p:spPr>
          <a:xfrm>
            <a:off x="1143000" y="152400"/>
            <a:ext cx="10668000" cy="1323439"/>
          </a:xfrm>
          <a:prstGeom prst="rect">
            <a:avLst/>
          </a:prstGeom>
          <a:noFill/>
        </p:spPr>
        <p:txBody>
          <a:bodyPr wrap="square">
            <a:spAutoFit/>
          </a:bodyPr>
          <a:lstStyle/>
          <a:p>
            <a:pPr algn="just"/>
            <a:r>
              <a:rPr lang="en-US" sz="4000" b="1" dirty="0">
                <a:solidFill>
                  <a:srgbClr val="FF7D11"/>
                </a:solidFill>
                <a:latin typeface="+mj-lt"/>
                <a:ea typeface="Arial-Rounded" panose="020B0500000000000000" pitchFamily="34" charset="0"/>
                <a:cs typeface="Arial-Rounded" panose="020B0500000000000000" pitchFamily="34" charset="0"/>
              </a:rPr>
              <a:t>2</a:t>
            </a:r>
            <a:r>
              <a:rPr lang="en-US" sz="4000" b="1">
                <a:solidFill>
                  <a:srgbClr val="FF7D11"/>
                </a:solidFill>
                <a:latin typeface="+mj-lt"/>
                <a:ea typeface="Arial-Rounded" panose="020B0500000000000000" pitchFamily="34" charset="0"/>
                <a:cs typeface="Arial-Rounded" panose="020B0500000000000000" pitchFamily="34" charset="0"/>
              </a:rPr>
              <a:t>.</a:t>
            </a:r>
            <a:r>
              <a:rPr lang="en-US" sz="4000" b="1">
                <a:solidFill>
                  <a:schemeClr val="tx1">
                    <a:lumMod val="85000"/>
                    <a:lumOff val="15000"/>
                  </a:schemeClr>
                </a:solidFill>
                <a:latin typeface="+mj-lt"/>
                <a:ea typeface="Arial-Rounded" panose="020B0500000000000000" pitchFamily="34" charset="0"/>
                <a:cs typeface="Arial-Rounded" panose="020B0500000000000000" pitchFamily="34" charset="0"/>
              </a:rPr>
              <a:t> </a:t>
            </a:r>
            <a:r>
              <a:rPr lang="vi-VN" sz="4000" b="1">
                <a:latin typeface="+mj-lt"/>
              </a:rPr>
              <a:t>Viết 3 – 5 câu kể về một công việc em đã làm cùng người thân.</a:t>
            </a:r>
            <a:endParaRPr lang="vi-VN" sz="4000">
              <a:solidFill>
                <a:schemeClr val="tx1">
                  <a:lumMod val="95000"/>
                  <a:lumOff val="5000"/>
                </a:schemeClr>
              </a:solidFill>
              <a:latin typeface="+mj-lt"/>
            </a:endParaRPr>
          </a:p>
        </p:txBody>
      </p:sp>
    </p:spTree>
    <p:extLst>
      <p:ext uri="{BB962C8B-B14F-4D97-AF65-F5344CB8AC3E}">
        <p14:creationId xmlns:p14="http://schemas.microsoft.com/office/powerpoint/2010/main" val="908699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right)">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479EA04-5C70-4DBE-9762-43819CC568C1}"/>
              </a:ext>
            </a:extLst>
          </p:cNvPr>
          <p:cNvSpPr/>
          <p:nvPr/>
        </p:nvSpPr>
        <p:spPr>
          <a:xfrm>
            <a:off x="377953" y="2030467"/>
            <a:ext cx="11519026" cy="2826306"/>
          </a:xfrm>
          <a:prstGeom prst="roundRect">
            <a:avLst/>
          </a:prstGeom>
          <a:gradFill>
            <a:gsLst>
              <a:gs pos="0">
                <a:srgbClr val="BDE2C8"/>
              </a:gs>
              <a:gs pos="32000">
                <a:schemeClr val="bg1"/>
              </a:gs>
              <a:gs pos="83000">
                <a:schemeClr val="bg1"/>
              </a:gs>
              <a:gs pos="100000">
                <a:srgbClr val="BDE2C8"/>
              </a:gs>
            </a:gsLst>
            <a:lin ang="5400000" scaled="1"/>
          </a:gradFill>
          <a:ln>
            <a:noFill/>
          </a:ln>
        </p:spPr>
        <p:txBody>
          <a:bodyPr wrap="square">
            <a:spAutoFit/>
          </a:bodyPr>
          <a:lstStyle/>
          <a:p>
            <a:pPr lvl="0" indent="461963" algn="just">
              <a:defRPr/>
            </a:pPr>
            <a:r>
              <a:rPr lang="en-US" sz="4000">
                <a:solidFill>
                  <a:schemeClr val="accent5"/>
                </a:solidFill>
                <a:latin typeface="Arial-Rounded" panose="020B0500000000000000" pitchFamily="34" charset="0"/>
                <a:ea typeface="Arial-Rounded" panose="020B0500000000000000" pitchFamily="34" charset="0"/>
                <a:cs typeface="Arial-Rounded" panose="020B0500000000000000" pitchFamily="34" charset="0"/>
              </a:rPr>
              <a:t>Mỗi tối, sau khi ăn cơm xong</a:t>
            </a:r>
            <a:r>
              <a:rPr lang="vi-VN" sz="4000">
                <a:solidFill>
                  <a:schemeClr val="accent5"/>
                </a:solidFill>
                <a:latin typeface="Arial-Rounded" panose="020B0500000000000000" pitchFamily="34" charset="0"/>
                <a:ea typeface="Arial-Rounded" panose="020B0500000000000000" pitchFamily="34" charset="0"/>
                <a:cs typeface="Arial-Rounded" panose="020B0500000000000000" pitchFamily="34" charset="0"/>
              </a:rPr>
              <a:t>, em </a:t>
            </a:r>
            <a:r>
              <a:rPr lang="en-US" sz="4000">
                <a:solidFill>
                  <a:schemeClr val="accent5"/>
                </a:solidFill>
                <a:latin typeface="Arial-Rounded" panose="020B0500000000000000" pitchFamily="34" charset="0"/>
                <a:ea typeface="Arial-Rounded" panose="020B0500000000000000" pitchFamily="34" charset="0"/>
                <a:cs typeface="Arial-Rounded" panose="020B0500000000000000" pitchFamily="34" charset="0"/>
              </a:rPr>
              <a:t>cùng</a:t>
            </a:r>
            <a:r>
              <a:rPr lang="vi-VN" sz="4000">
                <a:solidFill>
                  <a:schemeClr val="accent5"/>
                </a:solidFill>
                <a:latin typeface="Arial-Rounded" panose="020B0500000000000000" pitchFamily="34" charset="0"/>
                <a:ea typeface="Arial-Rounded" panose="020B0500000000000000" pitchFamily="34" charset="0"/>
                <a:cs typeface="Arial-Rounded" panose="020B0500000000000000" pitchFamily="34" charset="0"/>
              </a:rPr>
              <a:t> chị gái rửa bát. Chị rửa bát còn em sẽ xếp bát lên giá cho ráo nước. Hai chị em vừa làm vừa </a:t>
            </a:r>
            <a:r>
              <a:rPr lang="en-US" sz="4000">
                <a:solidFill>
                  <a:schemeClr val="accent5"/>
                </a:solidFill>
                <a:latin typeface="Arial-Rounded" panose="020B0500000000000000" pitchFamily="34" charset="0"/>
                <a:ea typeface="Arial-Rounded" panose="020B0500000000000000" pitchFamily="34" charset="0"/>
                <a:cs typeface="Arial-Rounded" panose="020B0500000000000000" pitchFamily="34" charset="0"/>
              </a:rPr>
              <a:t>kể chuyện ở trường</a:t>
            </a:r>
            <a:r>
              <a:rPr lang="vi-VN" sz="4000">
                <a:solidFill>
                  <a:schemeClr val="accent5"/>
                </a:solidFill>
                <a:latin typeface="Arial-Rounded" panose="020B0500000000000000" pitchFamily="34" charset="0"/>
                <a:ea typeface="Arial-Rounded" panose="020B0500000000000000" pitchFamily="34" charset="0"/>
                <a:cs typeface="Arial-Rounded" panose="020B0500000000000000" pitchFamily="34" charset="0"/>
              </a:rPr>
              <a:t> rất vui</a:t>
            </a:r>
            <a:r>
              <a:rPr lang="en-US" sz="4000">
                <a:solidFill>
                  <a:schemeClr val="accent5"/>
                </a:solidFill>
                <a:latin typeface="Arial-Rounded" panose="020B0500000000000000" pitchFamily="34" charset="0"/>
                <a:ea typeface="Arial-Rounded" panose="020B0500000000000000" pitchFamily="34" charset="0"/>
                <a:cs typeface="Arial-Rounded" panose="020B0500000000000000" pitchFamily="34" charset="0"/>
              </a:rPr>
              <a:t> vẻ</a:t>
            </a:r>
            <a:r>
              <a:rPr lang="vi-VN" sz="4000">
                <a:solidFill>
                  <a:schemeClr val="accent5"/>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a:solidFill>
                <a:schemeClr val="accent5"/>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9650BE41-C853-4C40-B3AC-C6C0E89A3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12" y="1283913"/>
            <a:ext cx="1493108" cy="1493108"/>
          </a:xfrm>
          <a:prstGeom prst="rect">
            <a:avLst/>
          </a:prstGeom>
        </p:spPr>
      </p:pic>
      <p:grpSp>
        <p:nvGrpSpPr>
          <p:cNvPr id="6" name="Group 5">
            <a:extLst>
              <a:ext uri="{FF2B5EF4-FFF2-40B4-BE49-F238E27FC236}">
                <a16:creationId xmlns:a16="http://schemas.microsoft.com/office/drawing/2014/main" id="{947A02AB-17F0-40DA-BE65-9105D9123F7C}"/>
              </a:ext>
            </a:extLst>
          </p:cNvPr>
          <p:cNvGrpSpPr/>
          <p:nvPr/>
        </p:nvGrpSpPr>
        <p:grpSpPr>
          <a:xfrm>
            <a:off x="179014" y="170208"/>
            <a:ext cx="911353" cy="1146354"/>
            <a:chOff x="253799" y="259752"/>
            <a:chExt cx="911353" cy="1146354"/>
          </a:xfrm>
        </p:grpSpPr>
        <p:sp>
          <p:nvSpPr>
            <p:cNvPr id="7" name="51">
              <a:extLst>
                <a:ext uri="{FF2B5EF4-FFF2-40B4-BE49-F238E27FC236}">
                  <a16:creationId xmlns:a16="http://schemas.microsoft.com/office/drawing/2014/main" id="{2E9F361B-49CA-43B6-AC92-992B17F317C1}"/>
                </a:ext>
              </a:extLst>
            </p:cNvPr>
            <p:cNvSpPr/>
            <p:nvPr/>
          </p:nvSpPr>
          <p:spPr>
            <a:xfrm>
              <a:off x="253799" y="259752"/>
              <a:ext cx="571915" cy="891155"/>
            </a:xfrm>
            <a:prstGeom prst="rect">
              <a:avLst/>
            </a:prstGeom>
            <a:solidFill>
              <a:srgbClr val="A3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icture 7">
              <a:extLst>
                <a:ext uri="{FF2B5EF4-FFF2-40B4-BE49-F238E27FC236}">
                  <a16:creationId xmlns:a16="http://schemas.microsoft.com/office/drawing/2014/main" id="{47F2546D-B312-4B1F-A20B-895BD86B5A64}"/>
                </a:ext>
              </a:extLst>
            </p:cNvPr>
            <p:cNvPicPr>
              <a:picLocks noChangeAspect="1"/>
            </p:cNvPicPr>
            <p:nvPr userDrawn="1"/>
          </p:nvPicPr>
          <p:blipFill>
            <a:blip r:embed="rId4"/>
            <a:stretch>
              <a:fillRect/>
            </a:stretch>
          </p:blipFill>
          <p:spPr>
            <a:xfrm>
              <a:off x="486275" y="727229"/>
              <a:ext cx="678877" cy="678877"/>
            </a:xfrm>
            <a:prstGeom prst="rect">
              <a:avLst/>
            </a:prstGeom>
          </p:spPr>
        </p:pic>
      </p:grpSp>
      <p:sp>
        <p:nvSpPr>
          <p:cNvPr id="9" name="TextBox 8">
            <a:extLst>
              <a:ext uri="{FF2B5EF4-FFF2-40B4-BE49-F238E27FC236}">
                <a16:creationId xmlns:a16="http://schemas.microsoft.com/office/drawing/2014/main" id="{BC214E59-C765-4B51-9AFE-0C6ED35EB5B8}"/>
              </a:ext>
            </a:extLst>
          </p:cNvPr>
          <p:cNvSpPr txBox="1"/>
          <p:nvPr/>
        </p:nvSpPr>
        <p:spPr>
          <a:xfrm>
            <a:off x="1143000" y="152400"/>
            <a:ext cx="10668000" cy="1323439"/>
          </a:xfrm>
          <a:prstGeom prst="rect">
            <a:avLst/>
          </a:prstGeom>
          <a:noFill/>
        </p:spPr>
        <p:txBody>
          <a:bodyPr wrap="square">
            <a:spAutoFit/>
          </a:bodyPr>
          <a:lstStyle/>
          <a:p>
            <a:pPr algn="just"/>
            <a:r>
              <a:rPr lang="en-US" sz="4000" b="1" dirty="0">
                <a:solidFill>
                  <a:srgbClr val="FF7D11"/>
                </a:solidFill>
                <a:latin typeface="+mj-lt"/>
                <a:ea typeface="Arial-Rounded" panose="020B0500000000000000" pitchFamily="34" charset="0"/>
                <a:cs typeface="Arial-Rounded" panose="020B0500000000000000" pitchFamily="34" charset="0"/>
              </a:rPr>
              <a:t>2</a:t>
            </a:r>
            <a:r>
              <a:rPr lang="en-US" sz="4000" b="1">
                <a:solidFill>
                  <a:srgbClr val="FF7D11"/>
                </a:solidFill>
                <a:latin typeface="+mj-lt"/>
                <a:ea typeface="Arial-Rounded" panose="020B0500000000000000" pitchFamily="34" charset="0"/>
                <a:cs typeface="Arial-Rounded" panose="020B0500000000000000" pitchFamily="34" charset="0"/>
              </a:rPr>
              <a:t>.</a:t>
            </a:r>
            <a:r>
              <a:rPr lang="en-US" sz="4000" b="1">
                <a:solidFill>
                  <a:schemeClr val="tx1">
                    <a:lumMod val="85000"/>
                    <a:lumOff val="15000"/>
                  </a:schemeClr>
                </a:solidFill>
                <a:latin typeface="+mj-lt"/>
                <a:ea typeface="Arial-Rounded" panose="020B0500000000000000" pitchFamily="34" charset="0"/>
                <a:cs typeface="Arial-Rounded" panose="020B0500000000000000" pitchFamily="34" charset="0"/>
              </a:rPr>
              <a:t> </a:t>
            </a:r>
            <a:r>
              <a:rPr lang="vi-VN" sz="4000" b="1">
                <a:latin typeface="+mj-lt"/>
              </a:rPr>
              <a:t>Viết 3 – 5 câu kể về một công việc em đã làm cùng người thân.</a:t>
            </a:r>
            <a:endParaRPr lang="vi-VN" sz="4000">
              <a:solidFill>
                <a:schemeClr val="tx1">
                  <a:lumMod val="95000"/>
                  <a:lumOff val="5000"/>
                </a:schemeClr>
              </a:solidFill>
              <a:latin typeface="+mj-lt"/>
            </a:endParaRPr>
          </a:p>
        </p:txBody>
      </p:sp>
    </p:spTree>
    <p:extLst>
      <p:ext uri="{BB962C8B-B14F-4D97-AF65-F5344CB8AC3E}">
        <p14:creationId xmlns:p14="http://schemas.microsoft.com/office/powerpoint/2010/main" val="648741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D0A1C2-34F3-40A6-9448-286A8B7FDADE}"/>
              </a:ext>
            </a:extLst>
          </p:cNvPr>
          <p:cNvPicPr>
            <a:picLocks noChangeAspect="1"/>
          </p:cNvPicPr>
          <p:nvPr/>
        </p:nvPicPr>
        <p:blipFill>
          <a:blip r:embed="rId2"/>
          <a:stretch>
            <a:fillRect/>
          </a:stretch>
        </p:blipFill>
        <p:spPr>
          <a:xfrm>
            <a:off x="2819400" y="1295400"/>
            <a:ext cx="6553200" cy="4005874"/>
          </a:xfrm>
          <a:prstGeom prst="rect">
            <a:avLst/>
          </a:prstGeom>
        </p:spPr>
      </p:pic>
    </p:spTree>
    <p:extLst>
      <p:ext uri="{BB962C8B-B14F-4D97-AF65-F5344CB8AC3E}">
        <p14:creationId xmlns:p14="http://schemas.microsoft.com/office/powerpoint/2010/main" val="925640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6000">
                                          <p:cBhvr additive="base">
                                            <p:cTn id="7" dur="1500" fill="hold"/>
                                            <p:tgtEl>
                                              <p:spTgt spid="4"/>
                                            </p:tgtEl>
                                            <p:attrNameLst>
                                              <p:attrName>ppt_x</p:attrName>
                                            </p:attrNameLst>
                                          </p:cBhvr>
                                          <p:tavLst>
                                            <p:tav tm="0">
                                              <p:val>
                                                <p:strVal val="#ppt_x"/>
                                              </p:val>
                                            </p:tav>
                                            <p:tav tm="100000">
                                              <p:val>
                                                <p:strVal val="#ppt_x"/>
                                              </p:val>
                                            </p:tav>
                                          </p:tavLst>
                                        </p:anim>
                                        <p:anim calcmode="lin" valueType="num" p14:bounceEnd="56000">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4">
            <a:extLst>
              <a:ext uri="{FF2B5EF4-FFF2-40B4-BE49-F238E27FC236}">
                <a16:creationId xmlns:a16="http://schemas.microsoft.com/office/drawing/2014/main" id="{378325A2-2719-4A56-B347-D951B21351E5}"/>
              </a:ext>
            </a:extLst>
          </p:cNvPr>
          <p:cNvSpPr txBox="1">
            <a:spLocks/>
          </p:cNvSpPr>
          <p:nvPr/>
        </p:nvSpPr>
        <p:spPr>
          <a:xfrm>
            <a:off x="152400" y="12357"/>
            <a:ext cx="2057400"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16</a:t>
            </a:r>
          </a:p>
        </p:txBody>
      </p:sp>
      <p:sp>
        <p:nvSpPr>
          <p:cNvPr id="19" name="1">
            <a:extLst>
              <a:ext uri="{FF2B5EF4-FFF2-40B4-BE49-F238E27FC236}">
                <a16:creationId xmlns:a16="http://schemas.microsoft.com/office/drawing/2014/main" id="{B7BDAEE3-B659-4942-92A1-947D1D0DE591}"/>
              </a:ext>
            </a:extLst>
          </p:cNvPr>
          <p:cNvSpPr>
            <a:spLocks noGrp="1"/>
          </p:cNvSpPr>
          <p:nvPr/>
        </p:nvSpPr>
        <p:spPr>
          <a:xfrm>
            <a:off x="5334000" y="4648200"/>
            <a:ext cx="1524000" cy="609600"/>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 5</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23" name="Picture 22">
            <a:extLst>
              <a:ext uri="{FF2B5EF4-FFF2-40B4-BE49-F238E27FC236}">
                <a16:creationId xmlns:a16="http://schemas.microsoft.com/office/drawing/2014/main" id="{C5299BD0-0842-4268-8B98-E327A6609FAD}"/>
              </a:ext>
            </a:extLst>
          </p:cNvPr>
          <p:cNvPicPr>
            <a:picLocks noChangeAspect="1"/>
          </p:cNvPicPr>
          <p:nvPr/>
        </p:nvPicPr>
        <p:blipFill>
          <a:blip r:embed="rId2"/>
          <a:stretch>
            <a:fillRect/>
          </a:stretch>
        </p:blipFill>
        <p:spPr>
          <a:xfrm>
            <a:off x="3221487" y="630799"/>
            <a:ext cx="5749026" cy="1579001"/>
          </a:xfrm>
          <a:prstGeom prst="rect">
            <a:avLst/>
          </a:prstGeom>
        </p:spPr>
      </p:pic>
      <p:pic>
        <p:nvPicPr>
          <p:cNvPr id="2" name="Picture 1">
            <a:extLst>
              <a:ext uri="{FF2B5EF4-FFF2-40B4-BE49-F238E27FC236}">
                <a16:creationId xmlns:a16="http://schemas.microsoft.com/office/drawing/2014/main" id="{6082BACE-2022-4FC6-A917-4E51B0F97FDE}"/>
              </a:ext>
            </a:extLst>
          </p:cNvPr>
          <p:cNvPicPr>
            <a:picLocks noChangeAspect="1"/>
          </p:cNvPicPr>
          <p:nvPr/>
        </p:nvPicPr>
        <p:blipFill>
          <a:blip r:embed="rId3"/>
          <a:stretch>
            <a:fillRect/>
          </a:stretch>
        </p:blipFill>
        <p:spPr>
          <a:xfrm>
            <a:off x="762000" y="2209800"/>
            <a:ext cx="10416309" cy="2291588"/>
          </a:xfrm>
          <a:prstGeom prst="rect">
            <a:avLst/>
          </a:prstGeom>
        </p:spPr>
      </p:pic>
    </p:spTree>
    <p:extLst>
      <p:ext uri="{BB962C8B-B14F-4D97-AF65-F5344CB8AC3E}">
        <p14:creationId xmlns:p14="http://schemas.microsoft.com/office/powerpoint/2010/main" val="226648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750" fill="hold"/>
                                        <p:tgtEl>
                                          <p:spTgt spid="19"/>
                                        </p:tgtEl>
                                        <p:attrNameLst>
                                          <p:attrName>ppt_w</p:attrName>
                                        </p:attrNameLst>
                                      </p:cBhvr>
                                      <p:tavLst>
                                        <p:tav tm="0">
                                          <p:val>
                                            <p:fltVal val="0"/>
                                          </p:val>
                                        </p:tav>
                                        <p:tav tm="100000">
                                          <p:val>
                                            <p:strVal val="#ppt_w"/>
                                          </p:val>
                                        </p:tav>
                                      </p:tavLst>
                                    </p:anim>
                                    <p:anim calcmode="lin" valueType="num">
                                      <p:cBhvr>
                                        <p:cTn id="24" dur="750" fill="hold"/>
                                        <p:tgtEl>
                                          <p:spTgt spid="19"/>
                                        </p:tgtEl>
                                        <p:attrNameLst>
                                          <p:attrName>ppt_h</p:attrName>
                                        </p:attrNameLst>
                                      </p:cBhvr>
                                      <p:tavLst>
                                        <p:tav tm="0">
                                          <p:val>
                                            <p:fltVal val="0"/>
                                          </p:val>
                                        </p:tav>
                                        <p:tav tm="100000">
                                          <p:val>
                                            <p:strVal val="#ppt_h"/>
                                          </p:val>
                                        </p:tav>
                                      </p:tavLst>
                                    </p:anim>
                                    <p:animEffect transition="in" filter="fade">
                                      <p:cBhvr>
                                        <p:cTn id="2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8FA7D6-59F7-46A6-B3E5-580272BEE942}"/>
              </a:ext>
            </a:extLst>
          </p:cNvPr>
          <p:cNvSpPr txBox="1"/>
          <p:nvPr/>
        </p:nvSpPr>
        <p:spPr>
          <a:xfrm>
            <a:off x="1752600" y="990600"/>
            <a:ext cx="8362950" cy="3277820"/>
          </a:xfrm>
          <a:prstGeom prst="rect">
            <a:avLst/>
          </a:prstGeom>
          <a:noFill/>
        </p:spPr>
        <p:txBody>
          <a:bodyPr wrap="square">
            <a:spAutoFit/>
          </a:bodyPr>
          <a:lstStyle/>
          <a:p>
            <a:pPr algn="ctr">
              <a:lnSpc>
                <a:spcPct val="150000"/>
              </a:lnSpc>
            </a:pPr>
            <a:r>
              <a:rPr lang="en-US" sz="7200" b="1">
                <a:solidFill>
                  <a:srgbClr val="EA6124"/>
                </a:solidFill>
                <a:latin typeface="HP001" panose="020B0603050302020204" pitchFamily="34" charset="0"/>
              </a:rPr>
              <a:t>ǡ</a:t>
            </a:r>
            <a:r>
              <a:rPr lang="el-GR" sz="7200" b="1">
                <a:solidFill>
                  <a:srgbClr val="EA6124"/>
                </a:solidFill>
                <a:latin typeface="HP001" panose="020B0603050302020204" pitchFamily="34" charset="0"/>
              </a:rPr>
              <a:t>μ</a:t>
            </a:r>
            <a:r>
              <a:rPr lang="en-US" sz="7200" b="1">
                <a:solidFill>
                  <a:srgbClr val="EA6124"/>
                </a:solidFill>
                <a:latin typeface="HP001" panose="020B0603050302020204" pitchFamily="34" charset="0"/>
              </a:rPr>
              <a:t>ếnḑ V</a:t>
            </a:r>
            <a:r>
              <a:rPr lang="el-GR" sz="7200" b="1">
                <a:solidFill>
                  <a:srgbClr val="EA6124"/>
                </a:solidFill>
                <a:latin typeface="HP001" panose="020B0603050302020204" pitchFamily="34" charset="0"/>
              </a:rPr>
              <a:t>Θ</a:t>
            </a:r>
            <a:r>
              <a:rPr lang="en-US" sz="7200" b="1">
                <a:solidFill>
                  <a:srgbClr val="EA6124"/>
                </a:solidFill>
                <a:latin typeface="HP001" panose="020B0603050302020204" pitchFamily="34" charset="0"/>
              </a:rPr>
              <a:t>ʸt</a:t>
            </a:r>
            <a:br>
              <a:rPr lang="en-US" sz="6600"/>
            </a:br>
            <a:r>
              <a:rPr lang="en-US" sz="6600" b="1">
                <a:latin typeface="HP001" panose="020B0603050302020204" pitchFamily="34" charset="0"/>
                <a:ea typeface="HP001" panose="020B0603050302020204" pitchFamily="34" charset="0"/>
              </a:rPr>
              <a:t>Lu</a:t>
            </a:r>
            <a:r>
              <a:rPr lang="el-GR" sz="6600" b="1">
                <a:latin typeface="HP001" panose="020B0603050302020204" pitchFamily="34" charset="0"/>
                <a:ea typeface="HP001" panose="020B0603050302020204" pitchFamily="34" charset="0"/>
              </a:rPr>
              <a:t>Ώ</a:t>
            </a:r>
            <a:r>
              <a:rPr lang="en-US" sz="6600" b="1">
                <a:latin typeface="HP001" panose="020B0603050302020204" pitchFamily="34" charset="0"/>
                <a:ea typeface="HP001" panose="020B0603050302020204" pitchFamily="34" charset="0"/>
              </a:rPr>
              <a:t>ǝn ȫ</a:t>
            </a:r>
            <a:r>
              <a:rPr lang="el-GR" sz="6600" b="1">
                <a:latin typeface="HP001" panose="020B0603050302020204" pitchFamily="34" charset="0"/>
                <a:ea typeface="HP001" panose="020B0603050302020204" pitchFamily="34" charset="0"/>
              </a:rPr>
              <a:t>μ</a:t>
            </a:r>
            <a:r>
              <a:rPr lang="en-US" sz="6600" b="1">
                <a:latin typeface="HP001" panose="020B0603050302020204" pitchFamily="34" charset="0"/>
                <a:ea typeface="HP001" panose="020B0603050302020204" pitchFamily="34" charset="0"/>
              </a:rPr>
              <a:t>ʴt đo</a:t>
            </a:r>
            <a:r>
              <a:rPr lang="el-GR" sz="6600" b="1">
                <a:latin typeface="HP001" panose="020B0603050302020204" pitchFamily="34" charset="0"/>
                <a:ea typeface="HP001" panose="020B0603050302020204" pitchFamily="34" charset="0"/>
              </a:rPr>
              <a:t>Ο</a:t>
            </a:r>
            <a:r>
              <a:rPr lang="en-US" sz="6600" b="1">
                <a:latin typeface="HP001" panose="020B0603050302020204" pitchFamily="34" charset="0"/>
                <a:ea typeface="HP001" panose="020B0603050302020204" pitchFamily="34" charset="0"/>
              </a:rPr>
              <a:t>ɝȰ</a:t>
            </a:r>
            <a:endParaRPr lang="en-GB" sz="21900">
              <a:latin typeface="HP001" panose="020B0603050302020204" pitchFamily="34" charset="0"/>
              <a:ea typeface="HP001" panose="020B0603050302020204"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F6BCD0E8-2356-471E-B470-708C7E161368}"/>
              </a:ext>
            </a:extLst>
          </p:cNvPr>
          <p:cNvPicPr>
            <a:picLocks noChangeAspect="1"/>
          </p:cNvPicPr>
          <p:nvPr/>
        </p:nvPicPr>
        <p:blipFill>
          <a:blip r:embed="rId2"/>
          <a:stretch>
            <a:fillRect/>
          </a:stretch>
        </p:blipFill>
        <p:spPr>
          <a:xfrm>
            <a:off x="152400" y="76200"/>
            <a:ext cx="2772670" cy="644447"/>
          </a:xfrm>
          <a:prstGeom prst="rect">
            <a:avLst/>
          </a:prstGeom>
        </p:spPr>
      </p:pic>
    </p:spTree>
    <p:extLst>
      <p:ext uri="{BB962C8B-B14F-4D97-AF65-F5344CB8AC3E}">
        <p14:creationId xmlns:p14="http://schemas.microsoft.com/office/powerpoint/2010/main" val="324482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418DE7-443C-47EC-A092-94A2BAD3BD4B}"/>
              </a:ext>
            </a:extLst>
          </p:cNvPr>
          <p:cNvGrpSpPr/>
          <p:nvPr/>
        </p:nvGrpSpPr>
        <p:grpSpPr>
          <a:xfrm>
            <a:off x="179014" y="170208"/>
            <a:ext cx="911353" cy="1146354"/>
            <a:chOff x="253799" y="259752"/>
            <a:chExt cx="911353" cy="1146354"/>
          </a:xfrm>
        </p:grpSpPr>
        <p:sp>
          <p:nvSpPr>
            <p:cNvPr id="11" name="51">
              <a:extLst>
                <a:ext uri="{FF2B5EF4-FFF2-40B4-BE49-F238E27FC236}">
                  <a16:creationId xmlns:a16="http://schemas.microsoft.com/office/drawing/2014/main" id="{FCB0C06B-5D28-401F-9EB0-D05D9B17CED5}"/>
                </a:ext>
              </a:extLst>
            </p:cNvPr>
            <p:cNvSpPr/>
            <p:nvPr/>
          </p:nvSpPr>
          <p:spPr>
            <a:xfrm>
              <a:off x="253799" y="259752"/>
              <a:ext cx="571915" cy="891155"/>
            </a:xfrm>
            <a:prstGeom prst="rect">
              <a:avLst/>
            </a:prstGeom>
            <a:solidFill>
              <a:srgbClr val="A3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icture 11">
              <a:extLst>
                <a:ext uri="{FF2B5EF4-FFF2-40B4-BE49-F238E27FC236}">
                  <a16:creationId xmlns:a16="http://schemas.microsoft.com/office/drawing/2014/main" id="{A21A9F5E-20BB-4F8F-9850-A32F20319A05}"/>
                </a:ext>
              </a:extLst>
            </p:cNvPr>
            <p:cNvPicPr>
              <a:picLocks noChangeAspect="1"/>
            </p:cNvPicPr>
            <p:nvPr userDrawn="1"/>
          </p:nvPicPr>
          <p:blipFill>
            <a:blip r:embed="rId3"/>
            <a:stretch>
              <a:fillRect/>
            </a:stretch>
          </p:blipFill>
          <p:spPr>
            <a:xfrm>
              <a:off x="486275" y="727229"/>
              <a:ext cx="678877" cy="678877"/>
            </a:xfrm>
            <a:prstGeom prst="rect">
              <a:avLst/>
            </a:prstGeom>
          </p:spPr>
        </p:pic>
      </p:grpSp>
      <p:sp>
        <p:nvSpPr>
          <p:cNvPr id="13" name="TextBox 12">
            <a:extLst>
              <a:ext uri="{FF2B5EF4-FFF2-40B4-BE49-F238E27FC236}">
                <a16:creationId xmlns:a16="http://schemas.microsoft.com/office/drawing/2014/main" id="{39F641BA-B01F-4FC0-8E2D-D1202054D2D5}"/>
              </a:ext>
            </a:extLst>
          </p:cNvPr>
          <p:cNvSpPr txBox="1"/>
          <p:nvPr/>
        </p:nvSpPr>
        <p:spPr>
          <a:xfrm>
            <a:off x="1143000" y="152400"/>
            <a:ext cx="10668000"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a:t>
            </a:r>
            <a:r>
              <a:rPr lang="en-US" sz="4000" b="1">
                <a:solidFill>
                  <a:schemeClr val="tx1">
                    <a:lumMod val="85000"/>
                    <a:lumOff val="15000"/>
                  </a:schemeClr>
                </a:solidFill>
                <a:latin typeface="HP-167" panose="020B0803050302020204" pitchFamily="34" charset="0"/>
                <a:ea typeface="Arial-Rounded" panose="020B0500000000000000" pitchFamily="34" charset="0"/>
                <a:cs typeface="Arial-Rounded" panose="020B0500000000000000" pitchFamily="34" charset="0"/>
              </a:rPr>
              <a:t> </a:t>
            </a:r>
            <a:r>
              <a:rPr lang="vi-VN" sz="4000" i="0">
                <a:solidFill>
                  <a:srgbClr val="333333"/>
                </a:solidFill>
                <a:effectLst/>
                <a:latin typeface="+mj-lt"/>
              </a:rPr>
              <a:t>Quan sát tranh, nêu việc các bạn nhỏ đã làm cùng người thân.</a:t>
            </a:r>
            <a:endParaRPr lang="vi-VN" sz="4000">
              <a:solidFill>
                <a:schemeClr val="tx1">
                  <a:lumMod val="95000"/>
                  <a:lumOff val="5000"/>
                </a:schemeClr>
              </a:solidFill>
              <a:latin typeface="+mj-lt"/>
            </a:endParaRPr>
          </a:p>
        </p:txBody>
      </p:sp>
      <p:pic>
        <p:nvPicPr>
          <p:cNvPr id="14" name="Picture 13">
            <a:extLst>
              <a:ext uri="{FF2B5EF4-FFF2-40B4-BE49-F238E27FC236}">
                <a16:creationId xmlns:a16="http://schemas.microsoft.com/office/drawing/2014/main" id="{80476A1A-42C2-4325-9355-99F194A7BE22}"/>
              </a:ext>
            </a:extLst>
          </p:cNvPr>
          <p:cNvPicPr>
            <a:picLocks noChangeAspect="1"/>
          </p:cNvPicPr>
          <p:nvPr/>
        </p:nvPicPr>
        <p:blipFill>
          <a:blip r:embed="rId4"/>
          <a:srcRect l="44268" t="3922" r="3464" b="51464"/>
          <a:stretch>
            <a:fillRect/>
          </a:stretch>
        </p:blipFill>
        <p:spPr>
          <a:xfrm>
            <a:off x="5755499" y="1546634"/>
            <a:ext cx="3823068" cy="2400677"/>
          </a:xfrm>
          <a:custGeom>
            <a:avLst/>
            <a:gdLst>
              <a:gd name="connsiteX0" fmla="*/ 243261 w 3823068"/>
              <a:gd name="connsiteY0" fmla="*/ 0 h 2400677"/>
              <a:gd name="connsiteX1" fmla="*/ 3579807 w 3823068"/>
              <a:gd name="connsiteY1" fmla="*/ 0 h 2400677"/>
              <a:gd name="connsiteX2" fmla="*/ 3823068 w 3823068"/>
              <a:gd name="connsiteY2" fmla="*/ 243261 h 2400677"/>
              <a:gd name="connsiteX3" fmla="*/ 3823068 w 3823068"/>
              <a:gd name="connsiteY3" fmla="*/ 2157416 h 2400677"/>
              <a:gd name="connsiteX4" fmla="*/ 3579807 w 3823068"/>
              <a:gd name="connsiteY4" fmla="*/ 2400677 h 2400677"/>
              <a:gd name="connsiteX5" fmla="*/ 243261 w 3823068"/>
              <a:gd name="connsiteY5" fmla="*/ 2400677 h 2400677"/>
              <a:gd name="connsiteX6" fmla="*/ 0 w 3823068"/>
              <a:gd name="connsiteY6" fmla="*/ 2157416 h 2400677"/>
              <a:gd name="connsiteX7" fmla="*/ 0 w 3823068"/>
              <a:gd name="connsiteY7" fmla="*/ 243261 h 2400677"/>
              <a:gd name="connsiteX8" fmla="*/ 243261 w 3823068"/>
              <a:gd name="connsiteY8" fmla="*/ 0 h 240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068" h="2400677">
                <a:moveTo>
                  <a:pt x="243261" y="0"/>
                </a:moveTo>
                <a:lnTo>
                  <a:pt x="3579807" y="0"/>
                </a:lnTo>
                <a:cubicBezTo>
                  <a:pt x="3714156" y="0"/>
                  <a:pt x="3823068" y="108912"/>
                  <a:pt x="3823068" y="243261"/>
                </a:cubicBezTo>
                <a:lnTo>
                  <a:pt x="3823068" y="2157416"/>
                </a:lnTo>
                <a:cubicBezTo>
                  <a:pt x="3823068" y="2291765"/>
                  <a:pt x="3714156" y="2400677"/>
                  <a:pt x="3579807" y="2400677"/>
                </a:cubicBezTo>
                <a:lnTo>
                  <a:pt x="243261" y="2400677"/>
                </a:lnTo>
                <a:cubicBezTo>
                  <a:pt x="108912" y="2400677"/>
                  <a:pt x="0" y="2291765"/>
                  <a:pt x="0" y="2157416"/>
                </a:cubicBezTo>
                <a:lnTo>
                  <a:pt x="0" y="243261"/>
                </a:lnTo>
                <a:cubicBezTo>
                  <a:pt x="0" y="108912"/>
                  <a:pt x="108912" y="0"/>
                  <a:pt x="243261" y="0"/>
                </a:cubicBezTo>
                <a:close/>
              </a:path>
            </a:pathLst>
          </a:custGeom>
          <a:effectLst>
            <a:softEdge rad="31750"/>
          </a:effectLst>
        </p:spPr>
      </p:pic>
      <p:pic>
        <p:nvPicPr>
          <p:cNvPr id="15" name="Picture 14">
            <a:extLst>
              <a:ext uri="{FF2B5EF4-FFF2-40B4-BE49-F238E27FC236}">
                <a16:creationId xmlns:a16="http://schemas.microsoft.com/office/drawing/2014/main" id="{1DD44736-FD71-4454-94D7-9EC8C6C62F96}"/>
              </a:ext>
            </a:extLst>
          </p:cNvPr>
          <p:cNvPicPr>
            <a:picLocks noChangeAspect="1"/>
          </p:cNvPicPr>
          <p:nvPr/>
        </p:nvPicPr>
        <p:blipFill>
          <a:blip r:embed="rId4"/>
          <a:srcRect l="2947" t="4118" r="62258" b="52305"/>
          <a:stretch>
            <a:fillRect/>
          </a:stretch>
        </p:blipFill>
        <p:spPr>
          <a:xfrm>
            <a:off x="2733152" y="1557196"/>
            <a:ext cx="2545019" cy="2344848"/>
          </a:xfrm>
          <a:custGeom>
            <a:avLst/>
            <a:gdLst>
              <a:gd name="connsiteX0" fmla="*/ 237603 w 2545019"/>
              <a:gd name="connsiteY0" fmla="*/ 0 h 2344848"/>
              <a:gd name="connsiteX1" fmla="*/ 2307416 w 2545019"/>
              <a:gd name="connsiteY1" fmla="*/ 0 h 2344848"/>
              <a:gd name="connsiteX2" fmla="*/ 2545019 w 2545019"/>
              <a:gd name="connsiteY2" fmla="*/ 237603 h 2344848"/>
              <a:gd name="connsiteX3" fmla="*/ 2545019 w 2545019"/>
              <a:gd name="connsiteY3" fmla="*/ 2107245 h 2344848"/>
              <a:gd name="connsiteX4" fmla="*/ 2307416 w 2545019"/>
              <a:gd name="connsiteY4" fmla="*/ 2344848 h 2344848"/>
              <a:gd name="connsiteX5" fmla="*/ 237603 w 2545019"/>
              <a:gd name="connsiteY5" fmla="*/ 2344848 h 2344848"/>
              <a:gd name="connsiteX6" fmla="*/ 0 w 2545019"/>
              <a:gd name="connsiteY6" fmla="*/ 2107245 h 2344848"/>
              <a:gd name="connsiteX7" fmla="*/ 0 w 2545019"/>
              <a:gd name="connsiteY7" fmla="*/ 237603 h 2344848"/>
              <a:gd name="connsiteX8" fmla="*/ 237603 w 2545019"/>
              <a:gd name="connsiteY8" fmla="*/ 0 h 234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5019" h="2344848">
                <a:moveTo>
                  <a:pt x="237603" y="0"/>
                </a:moveTo>
                <a:lnTo>
                  <a:pt x="2307416" y="0"/>
                </a:lnTo>
                <a:cubicBezTo>
                  <a:pt x="2438641" y="0"/>
                  <a:pt x="2545019" y="106378"/>
                  <a:pt x="2545019" y="237603"/>
                </a:cubicBezTo>
                <a:lnTo>
                  <a:pt x="2545019" y="2107245"/>
                </a:lnTo>
                <a:cubicBezTo>
                  <a:pt x="2545019" y="2238470"/>
                  <a:pt x="2438641" y="2344848"/>
                  <a:pt x="2307416" y="2344848"/>
                </a:cubicBezTo>
                <a:lnTo>
                  <a:pt x="237603" y="2344848"/>
                </a:lnTo>
                <a:cubicBezTo>
                  <a:pt x="106378" y="2344848"/>
                  <a:pt x="0" y="2238470"/>
                  <a:pt x="0" y="2107245"/>
                </a:cubicBezTo>
                <a:lnTo>
                  <a:pt x="0" y="237603"/>
                </a:lnTo>
                <a:cubicBezTo>
                  <a:pt x="0" y="106378"/>
                  <a:pt x="106378" y="0"/>
                  <a:pt x="237603" y="0"/>
                </a:cubicBezTo>
                <a:close/>
              </a:path>
            </a:pathLst>
          </a:custGeom>
          <a:effectLst>
            <a:softEdge rad="31750"/>
          </a:effectLst>
        </p:spPr>
      </p:pic>
      <p:pic>
        <p:nvPicPr>
          <p:cNvPr id="16" name="Picture 15">
            <a:extLst>
              <a:ext uri="{FF2B5EF4-FFF2-40B4-BE49-F238E27FC236}">
                <a16:creationId xmlns:a16="http://schemas.microsoft.com/office/drawing/2014/main" id="{E755FE77-D0C6-4EF8-B6B7-3C13E75FA886}"/>
              </a:ext>
            </a:extLst>
          </p:cNvPr>
          <p:cNvPicPr>
            <a:picLocks noChangeAspect="1"/>
          </p:cNvPicPr>
          <p:nvPr/>
        </p:nvPicPr>
        <p:blipFill>
          <a:blip r:embed="rId4"/>
          <a:srcRect l="3084" t="52350" r="46538" b="3036"/>
          <a:stretch>
            <a:fillRect/>
          </a:stretch>
        </p:blipFill>
        <p:spPr>
          <a:xfrm>
            <a:off x="2743201" y="4152523"/>
            <a:ext cx="3684761" cy="2400677"/>
          </a:xfrm>
          <a:custGeom>
            <a:avLst/>
            <a:gdLst>
              <a:gd name="connsiteX0" fmla="*/ 243285 w 3684761"/>
              <a:gd name="connsiteY0" fmla="*/ 0 h 2400677"/>
              <a:gd name="connsiteX1" fmla="*/ 3441476 w 3684761"/>
              <a:gd name="connsiteY1" fmla="*/ 0 h 2400677"/>
              <a:gd name="connsiteX2" fmla="*/ 3684761 w 3684761"/>
              <a:gd name="connsiteY2" fmla="*/ 243285 h 2400677"/>
              <a:gd name="connsiteX3" fmla="*/ 3684761 w 3684761"/>
              <a:gd name="connsiteY3" fmla="*/ 2157392 h 2400677"/>
              <a:gd name="connsiteX4" fmla="*/ 3441476 w 3684761"/>
              <a:gd name="connsiteY4" fmla="*/ 2400677 h 2400677"/>
              <a:gd name="connsiteX5" fmla="*/ 243285 w 3684761"/>
              <a:gd name="connsiteY5" fmla="*/ 2400677 h 2400677"/>
              <a:gd name="connsiteX6" fmla="*/ 0 w 3684761"/>
              <a:gd name="connsiteY6" fmla="*/ 2157392 h 2400677"/>
              <a:gd name="connsiteX7" fmla="*/ 0 w 3684761"/>
              <a:gd name="connsiteY7" fmla="*/ 243285 h 2400677"/>
              <a:gd name="connsiteX8" fmla="*/ 243285 w 3684761"/>
              <a:gd name="connsiteY8" fmla="*/ 0 h 240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4761" h="2400677">
                <a:moveTo>
                  <a:pt x="243285" y="0"/>
                </a:moveTo>
                <a:lnTo>
                  <a:pt x="3441476" y="0"/>
                </a:lnTo>
                <a:cubicBezTo>
                  <a:pt x="3575839" y="0"/>
                  <a:pt x="3684761" y="108922"/>
                  <a:pt x="3684761" y="243285"/>
                </a:cubicBezTo>
                <a:lnTo>
                  <a:pt x="3684761" y="2157392"/>
                </a:lnTo>
                <a:cubicBezTo>
                  <a:pt x="3684761" y="2291755"/>
                  <a:pt x="3575839" y="2400677"/>
                  <a:pt x="3441476" y="2400677"/>
                </a:cubicBezTo>
                <a:lnTo>
                  <a:pt x="243285" y="2400677"/>
                </a:lnTo>
                <a:cubicBezTo>
                  <a:pt x="108922" y="2400677"/>
                  <a:pt x="0" y="2291755"/>
                  <a:pt x="0" y="2157392"/>
                </a:cubicBezTo>
                <a:lnTo>
                  <a:pt x="0" y="243285"/>
                </a:lnTo>
                <a:cubicBezTo>
                  <a:pt x="0" y="108922"/>
                  <a:pt x="108922" y="0"/>
                  <a:pt x="243285" y="0"/>
                </a:cubicBezTo>
                <a:close/>
              </a:path>
            </a:pathLst>
          </a:custGeom>
          <a:effectLst>
            <a:softEdge rad="31750"/>
          </a:effectLst>
        </p:spPr>
      </p:pic>
      <p:pic>
        <p:nvPicPr>
          <p:cNvPr id="17" name="Picture 16">
            <a:extLst>
              <a:ext uri="{FF2B5EF4-FFF2-40B4-BE49-F238E27FC236}">
                <a16:creationId xmlns:a16="http://schemas.microsoft.com/office/drawing/2014/main" id="{5B102EE0-5872-4A56-BA61-5371C61CEB01}"/>
              </a:ext>
            </a:extLst>
          </p:cNvPr>
          <p:cNvPicPr>
            <a:picLocks noChangeAspect="1"/>
          </p:cNvPicPr>
          <p:nvPr/>
        </p:nvPicPr>
        <p:blipFill>
          <a:blip r:embed="rId4"/>
          <a:srcRect l="58660" t="52715" r="4330" b="4522"/>
          <a:stretch>
            <a:fillRect/>
          </a:stretch>
        </p:blipFill>
        <p:spPr>
          <a:xfrm>
            <a:off x="6808206" y="4172140"/>
            <a:ext cx="2706986" cy="2301089"/>
          </a:xfrm>
          <a:custGeom>
            <a:avLst/>
            <a:gdLst>
              <a:gd name="connsiteX0" fmla="*/ 206016 w 2706986"/>
              <a:gd name="connsiteY0" fmla="*/ 0 h 2301089"/>
              <a:gd name="connsiteX1" fmla="*/ 2500970 w 2706986"/>
              <a:gd name="connsiteY1" fmla="*/ 0 h 2301089"/>
              <a:gd name="connsiteX2" fmla="*/ 2706986 w 2706986"/>
              <a:gd name="connsiteY2" fmla="*/ 206016 h 2301089"/>
              <a:gd name="connsiteX3" fmla="*/ 2706986 w 2706986"/>
              <a:gd name="connsiteY3" fmla="*/ 2095073 h 2301089"/>
              <a:gd name="connsiteX4" fmla="*/ 2500970 w 2706986"/>
              <a:gd name="connsiteY4" fmla="*/ 2301089 h 2301089"/>
              <a:gd name="connsiteX5" fmla="*/ 206016 w 2706986"/>
              <a:gd name="connsiteY5" fmla="*/ 2301089 h 2301089"/>
              <a:gd name="connsiteX6" fmla="*/ 0 w 2706986"/>
              <a:gd name="connsiteY6" fmla="*/ 2095073 h 2301089"/>
              <a:gd name="connsiteX7" fmla="*/ 0 w 2706986"/>
              <a:gd name="connsiteY7" fmla="*/ 206016 h 2301089"/>
              <a:gd name="connsiteX8" fmla="*/ 206016 w 2706986"/>
              <a:gd name="connsiteY8" fmla="*/ 0 h 23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986" h="2301089">
                <a:moveTo>
                  <a:pt x="206016" y="0"/>
                </a:moveTo>
                <a:lnTo>
                  <a:pt x="2500970" y="0"/>
                </a:lnTo>
                <a:cubicBezTo>
                  <a:pt x="2614749" y="0"/>
                  <a:pt x="2706986" y="92237"/>
                  <a:pt x="2706986" y="206016"/>
                </a:cubicBezTo>
                <a:lnTo>
                  <a:pt x="2706986" y="2095073"/>
                </a:lnTo>
                <a:cubicBezTo>
                  <a:pt x="2706986" y="2208852"/>
                  <a:pt x="2614749" y="2301089"/>
                  <a:pt x="2500970" y="2301089"/>
                </a:cubicBezTo>
                <a:lnTo>
                  <a:pt x="206016" y="2301089"/>
                </a:lnTo>
                <a:cubicBezTo>
                  <a:pt x="92237" y="2301089"/>
                  <a:pt x="0" y="2208852"/>
                  <a:pt x="0" y="2095073"/>
                </a:cubicBezTo>
                <a:lnTo>
                  <a:pt x="0" y="206016"/>
                </a:lnTo>
                <a:cubicBezTo>
                  <a:pt x="0" y="92237"/>
                  <a:pt x="92237" y="0"/>
                  <a:pt x="206016" y="0"/>
                </a:cubicBezTo>
                <a:close/>
              </a:path>
            </a:pathLst>
          </a:custGeom>
          <a:effectLst>
            <a:softEdge rad="31750"/>
          </a:effectLst>
        </p:spPr>
      </p:pic>
    </p:spTree>
    <p:extLst>
      <p:ext uri="{BB962C8B-B14F-4D97-AF65-F5344CB8AC3E}">
        <p14:creationId xmlns:p14="http://schemas.microsoft.com/office/powerpoint/2010/main" val="97335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13"/>
                                        </p:tgtEl>
                                        <p:attrNameLst>
                                          <p:attrName>ppt_y</p:attrName>
                                        </p:attrNameLst>
                                      </p:cBhvr>
                                      <p:tavLst>
                                        <p:tav tm="0">
                                          <p:val>
                                            <p:strVal val="#ppt_y"/>
                                          </p:val>
                                        </p:tav>
                                        <p:tav tm="100000">
                                          <p:val>
                                            <p:strVal val="#ppt_y"/>
                                          </p:val>
                                        </p:tav>
                                      </p:tavLst>
                                    </p:anim>
                                    <p:anim calcmode="lin" valueType="num">
                                      <p:cBhvr>
                                        <p:cTn id="14"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13"/>
                                        </p:tgtEl>
                                      </p:cBhvr>
                                    </p:animEffect>
                                  </p:childTnLst>
                                </p:cTn>
                              </p:par>
                            </p:childTnLst>
                          </p:cTn>
                        </p:par>
                        <p:par>
                          <p:cTn id="17" fill="hold">
                            <p:stCondLst>
                              <p:cond delay="1475"/>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975"/>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2475"/>
                            </p:stCondLst>
                            <p:childTnLst>
                              <p:par>
                                <p:cTn id="26" presetID="2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975"/>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418DE7-443C-47EC-A092-94A2BAD3BD4B}"/>
              </a:ext>
            </a:extLst>
          </p:cNvPr>
          <p:cNvGrpSpPr/>
          <p:nvPr/>
        </p:nvGrpSpPr>
        <p:grpSpPr>
          <a:xfrm>
            <a:off x="179014" y="170208"/>
            <a:ext cx="911353" cy="1146354"/>
            <a:chOff x="253799" y="259752"/>
            <a:chExt cx="911353" cy="1146354"/>
          </a:xfrm>
        </p:grpSpPr>
        <p:sp>
          <p:nvSpPr>
            <p:cNvPr id="11" name="51">
              <a:extLst>
                <a:ext uri="{FF2B5EF4-FFF2-40B4-BE49-F238E27FC236}">
                  <a16:creationId xmlns:a16="http://schemas.microsoft.com/office/drawing/2014/main" id="{FCB0C06B-5D28-401F-9EB0-D05D9B17CED5}"/>
                </a:ext>
              </a:extLst>
            </p:cNvPr>
            <p:cNvSpPr/>
            <p:nvPr/>
          </p:nvSpPr>
          <p:spPr>
            <a:xfrm>
              <a:off x="253799" y="259752"/>
              <a:ext cx="571915" cy="891155"/>
            </a:xfrm>
            <a:prstGeom prst="rect">
              <a:avLst/>
            </a:prstGeom>
            <a:solidFill>
              <a:srgbClr val="A3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icture 11">
              <a:extLst>
                <a:ext uri="{FF2B5EF4-FFF2-40B4-BE49-F238E27FC236}">
                  <a16:creationId xmlns:a16="http://schemas.microsoft.com/office/drawing/2014/main" id="{A21A9F5E-20BB-4F8F-9850-A32F20319A05}"/>
                </a:ext>
              </a:extLst>
            </p:cNvPr>
            <p:cNvPicPr>
              <a:picLocks noChangeAspect="1"/>
            </p:cNvPicPr>
            <p:nvPr userDrawn="1"/>
          </p:nvPicPr>
          <p:blipFill>
            <a:blip r:embed="rId3"/>
            <a:stretch>
              <a:fillRect/>
            </a:stretch>
          </p:blipFill>
          <p:spPr>
            <a:xfrm>
              <a:off x="486275" y="727229"/>
              <a:ext cx="678877" cy="678877"/>
            </a:xfrm>
            <a:prstGeom prst="rect">
              <a:avLst/>
            </a:prstGeom>
          </p:spPr>
        </p:pic>
      </p:grpSp>
      <p:sp>
        <p:nvSpPr>
          <p:cNvPr id="13" name="TextBox 12">
            <a:extLst>
              <a:ext uri="{FF2B5EF4-FFF2-40B4-BE49-F238E27FC236}">
                <a16:creationId xmlns:a16="http://schemas.microsoft.com/office/drawing/2014/main" id="{39F641BA-B01F-4FC0-8E2D-D1202054D2D5}"/>
              </a:ext>
            </a:extLst>
          </p:cNvPr>
          <p:cNvSpPr txBox="1"/>
          <p:nvPr/>
        </p:nvSpPr>
        <p:spPr>
          <a:xfrm>
            <a:off x="1143000" y="152400"/>
            <a:ext cx="10668000"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a:t>
            </a:r>
            <a:r>
              <a:rPr lang="en-US" sz="4000" b="1">
                <a:solidFill>
                  <a:schemeClr val="tx1">
                    <a:lumMod val="85000"/>
                    <a:lumOff val="15000"/>
                  </a:schemeClr>
                </a:solidFill>
                <a:latin typeface="HP-167" panose="020B0803050302020204" pitchFamily="34" charset="0"/>
                <a:ea typeface="Arial-Rounded" panose="020B0500000000000000" pitchFamily="34" charset="0"/>
                <a:cs typeface="Arial-Rounded" panose="020B0500000000000000" pitchFamily="34" charset="0"/>
              </a:rPr>
              <a:t> </a:t>
            </a:r>
            <a:r>
              <a:rPr lang="vi-VN" sz="4000" i="0">
                <a:solidFill>
                  <a:srgbClr val="333333"/>
                </a:solidFill>
                <a:effectLst/>
                <a:latin typeface="+mj-lt"/>
              </a:rPr>
              <a:t>Quan sát tranh, nêu việc các bạn nhỏ đã làm cùng người thân.</a:t>
            </a:r>
            <a:endParaRPr lang="vi-VN" sz="4000">
              <a:solidFill>
                <a:schemeClr val="tx1">
                  <a:lumMod val="95000"/>
                  <a:lumOff val="5000"/>
                </a:schemeClr>
              </a:solidFill>
              <a:latin typeface="+mj-lt"/>
            </a:endParaRPr>
          </a:p>
        </p:txBody>
      </p:sp>
      <p:pic>
        <p:nvPicPr>
          <p:cNvPr id="15" name="Picture 14">
            <a:extLst>
              <a:ext uri="{FF2B5EF4-FFF2-40B4-BE49-F238E27FC236}">
                <a16:creationId xmlns:a16="http://schemas.microsoft.com/office/drawing/2014/main" id="{1DD44736-FD71-4454-94D7-9EC8C6C62F96}"/>
              </a:ext>
            </a:extLst>
          </p:cNvPr>
          <p:cNvPicPr>
            <a:picLocks noChangeAspect="1"/>
          </p:cNvPicPr>
          <p:nvPr/>
        </p:nvPicPr>
        <p:blipFill>
          <a:blip r:embed="rId4"/>
          <a:srcRect l="2947" t="4118" r="62258" b="52305"/>
          <a:stretch>
            <a:fillRect/>
          </a:stretch>
        </p:blipFill>
        <p:spPr>
          <a:xfrm>
            <a:off x="4163291" y="1741054"/>
            <a:ext cx="3820048" cy="3519593"/>
          </a:xfrm>
          <a:custGeom>
            <a:avLst/>
            <a:gdLst>
              <a:gd name="connsiteX0" fmla="*/ 237603 w 2545019"/>
              <a:gd name="connsiteY0" fmla="*/ 0 h 2344848"/>
              <a:gd name="connsiteX1" fmla="*/ 2307416 w 2545019"/>
              <a:gd name="connsiteY1" fmla="*/ 0 h 2344848"/>
              <a:gd name="connsiteX2" fmla="*/ 2545019 w 2545019"/>
              <a:gd name="connsiteY2" fmla="*/ 237603 h 2344848"/>
              <a:gd name="connsiteX3" fmla="*/ 2545019 w 2545019"/>
              <a:gd name="connsiteY3" fmla="*/ 2107245 h 2344848"/>
              <a:gd name="connsiteX4" fmla="*/ 2307416 w 2545019"/>
              <a:gd name="connsiteY4" fmla="*/ 2344848 h 2344848"/>
              <a:gd name="connsiteX5" fmla="*/ 237603 w 2545019"/>
              <a:gd name="connsiteY5" fmla="*/ 2344848 h 2344848"/>
              <a:gd name="connsiteX6" fmla="*/ 0 w 2545019"/>
              <a:gd name="connsiteY6" fmla="*/ 2107245 h 2344848"/>
              <a:gd name="connsiteX7" fmla="*/ 0 w 2545019"/>
              <a:gd name="connsiteY7" fmla="*/ 237603 h 2344848"/>
              <a:gd name="connsiteX8" fmla="*/ 237603 w 2545019"/>
              <a:gd name="connsiteY8" fmla="*/ 0 h 234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5019" h="2344848">
                <a:moveTo>
                  <a:pt x="237603" y="0"/>
                </a:moveTo>
                <a:lnTo>
                  <a:pt x="2307416" y="0"/>
                </a:lnTo>
                <a:cubicBezTo>
                  <a:pt x="2438641" y="0"/>
                  <a:pt x="2545019" y="106378"/>
                  <a:pt x="2545019" y="237603"/>
                </a:cubicBezTo>
                <a:lnTo>
                  <a:pt x="2545019" y="2107245"/>
                </a:lnTo>
                <a:cubicBezTo>
                  <a:pt x="2545019" y="2238470"/>
                  <a:pt x="2438641" y="2344848"/>
                  <a:pt x="2307416" y="2344848"/>
                </a:cubicBezTo>
                <a:lnTo>
                  <a:pt x="237603" y="2344848"/>
                </a:lnTo>
                <a:cubicBezTo>
                  <a:pt x="106378" y="2344848"/>
                  <a:pt x="0" y="2238470"/>
                  <a:pt x="0" y="2107245"/>
                </a:cubicBezTo>
                <a:lnTo>
                  <a:pt x="0" y="237603"/>
                </a:lnTo>
                <a:cubicBezTo>
                  <a:pt x="0" y="106378"/>
                  <a:pt x="106378" y="0"/>
                  <a:pt x="237603" y="0"/>
                </a:cubicBezTo>
                <a:close/>
              </a:path>
            </a:pathLst>
          </a:custGeom>
          <a:effectLst>
            <a:softEdge rad="31750"/>
          </a:effectLst>
        </p:spPr>
      </p:pic>
      <p:sp>
        <p:nvSpPr>
          <p:cNvPr id="18" name="TextBox 17">
            <a:extLst>
              <a:ext uri="{FF2B5EF4-FFF2-40B4-BE49-F238E27FC236}">
                <a16:creationId xmlns:a16="http://schemas.microsoft.com/office/drawing/2014/main" id="{C152A7ED-FAD3-44EE-944C-677F0BCF8270}"/>
              </a:ext>
            </a:extLst>
          </p:cNvPr>
          <p:cNvSpPr txBox="1"/>
          <p:nvPr/>
        </p:nvSpPr>
        <p:spPr>
          <a:xfrm>
            <a:off x="2592227" y="5410200"/>
            <a:ext cx="7007546" cy="783193"/>
          </a:xfrm>
          <a:prstGeom prst="roundRect">
            <a:avLst/>
          </a:prstGeom>
          <a:solidFill>
            <a:schemeClr val="accent6">
              <a:lumMod val="20000"/>
              <a:lumOff val="80000"/>
            </a:schemeClr>
          </a:solidFill>
        </p:spPr>
        <p:txBody>
          <a:bodyPr wrap="square" rtlCol="0">
            <a:spAutoFit/>
          </a:bodyPr>
          <a:lstStyle/>
          <a:p>
            <a:pPr algn="ctr"/>
            <a:r>
              <a:rPr lang="en-US" sz="4000">
                <a:solidFill>
                  <a:schemeClr val="accent5"/>
                </a:solidFill>
                <a:latin typeface="+mj-lt"/>
                <a:cs typeface="Times New Roman" panose="02020603050405020304" pitchFamily="18" charset="0"/>
                <a:sym typeface="Wingdings" panose="05000000000000000000" pitchFamily="2" charset="2"/>
              </a:rPr>
              <a:t>Bạn nhỏ cùng ông đi dạo.</a:t>
            </a:r>
            <a:endParaRPr lang="vi-VN" sz="4000" dirty="0">
              <a:solidFill>
                <a:schemeClr val="accent5"/>
              </a:solidFill>
              <a:latin typeface="+mj-lt"/>
              <a:cs typeface="Times New Roman" panose="02020603050405020304" pitchFamily="18" charset="0"/>
            </a:endParaRPr>
          </a:p>
        </p:txBody>
      </p:sp>
    </p:spTree>
    <p:extLst>
      <p:ext uri="{BB962C8B-B14F-4D97-AF65-F5344CB8AC3E}">
        <p14:creationId xmlns:p14="http://schemas.microsoft.com/office/powerpoint/2010/main" val="3878571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418DE7-443C-47EC-A092-94A2BAD3BD4B}"/>
              </a:ext>
            </a:extLst>
          </p:cNvPr>
          <p:cNvGrpSpPr/>
          <p:nvPr/>
        </p:nvGrpSpPr>
        <p:grpSpPr>
          <a:xfrm>
            <a:off x="179014" y="170208"/>
            <a:ext cx="911353" cy="1146354"/>
            <a:chOff x="253799" y="259752"/>
            <a:chExt cx="911353" cy="1146354"/>
          </a:xfrm>
        </p:grpSpPr>
        <p:sp>
          <p:nvSpPr>
            <p:cNvPr id="11" name="51">
              <a:extLst>
                <a:ext uri="{FF2B5EF4-FFF2-40B4-BE49-F238E27FC236}">
                  <a16:creationId xmlns:a16="http://schemas.microsoft.com/office/drawing/2014/main" id="{FCB0C06B-5D28-401F-9EB0-D05D9B17CED5}"/>
                </a:ext>
              </a:extLst>
            </p:cNvPr>
            <p:cNvSpPr/>
            <p:nvPr/>
          </p:nvSpPr>
          <p:spPr>
            <a:xfrm>
              <a:off x="253799" y="259752"/>
              <a:ext cx="571915" cy="891155"/>
            </a:xfrm>
            <a:prstGeom prst="rect">
              <a:avLst/>
            </a:prstGeom>
            <a:solidFill>
              <a:srgbClr val="A3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icture 11">
              <a:extLst>
                <a:ext uri="{FF2B5EF4-FFF2-40B4-BE49-F238E27FC236}">
                  <a16:creationId xmlns:a16="http://schemas.microsoft.com/office/drawing/2014/main" id="{A21A9F5E-20BB-4F8F-9850-A32F20319A05}"/>
                </a:ext>
              </a:extLst>
            </p:cNvPr>
            <p:cNvPicPr>
              <a:picLocks noChangeAspect="1"/>
            </p:cNvPicPr>
            <p:nvPr userDrawn="1"/>
          </p:nvPicPr>
          <p:blipFill>
            <a:blip r:embed="rId3"/>
            <a:stretch>
              <a:fillRect/>
            </a:stretch>
          </p:blipFill>
          <p:spPr>
            <a:xfrm>
              <a:off x="486275" y="727229"/>
              <a:ext cx="678877" cy="678877"/>
            </a:xfrm>
            <a:prstGeom prst="rect">
              <a:avLst/>
            </a:prstGeom>
          </p:spPr>
        </p:pic>
      </p:grpSp>
      <p:sp>
        <p:nvSpPr>
          <p:cNvPr id="13" name="TextBox 12">
            <a:extLst>
              <a:ext uri="{FF2B5EF4-FFF2-40B4-BE49-F238E27FC236}">
                <a16:creationId xmlns:a16="http://schemas.microsoft.com/office/drawing/2014/main" id="{39F641BA-B01F-4FC0-8E2D-D1202054D2D5}"/>
              </a:ext>
            </a:extLst>
          </p:cNvPr>
          <p:cNvSpPr txBox="1"/>
          <p:nvPr/>
        </p:nvSpPr>
        <p:spPr>
          <a:xfrm>
            <a:off x="1143000" y="152400"/>
            <a:ext cx="10668000"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a:t>
            </a:r>
            <a:r>
              <a:rPr lang="en-US" sz="4000" b="1">
                <a:solidFill>
                  <a:schemeClr val="tx1">
                    <a:lumMod val="85000"/>
                    <a:lumOff val="15000"/>
                  </a:schemeClr>
                </a:solidFill>
                <a:latin typeface="HP-167" panose="020B0803050302020204" pitchFamily="34" charset="0"/>
                <a:ea typeface="Arial-Rounded" panose="020B0500000000000000" pitchFamily="34" charset="0"/>
                <a:cs typeface="Arial-Rounded" panose="020B0500000000000000" pitchFamily="34" charset="0"/>
              </a:rPr>
              <a:t> </a:t>
            </a:r>
            <a:r>
              <a:rPr lang="vi-VN" sz="4000" i="0">
                <a:solidFill>
                  <a:srgbClr val="333333"/>
                </a:solidFill>
                <a:effectLst/>
                <a:latin typeface="+mj-lt"/>
              </a:rPr>
              <a:t>Quan sát tranh, nêu việc các bạn nhỏ đã làm cùng người thân.</a:t>
            </a:r>
            <a:endParaRPr lang="vi-VN" sz="4000">
              <a:solidFill>
                <a:schemeClr val="tx1">
                  <a:lumMod val="95000"/>
                  <a:lumOff val="5000"/>
                </a:schemeClr>
              </a:solidFill>
              <a:latin typeface="+mj-lt"/>
            </a:endParaRPr>
          </a:p>
        </p:txBody>
      </p:sp>
      <p:sp>
        <p:nvSpPr>
          <p:cNvPr id="18" name="TextBox 17">
            <a:extLst>
              <a:ext uri="{FF2B5EF4-FFF2-40B4-BE49-F238E27FC236}">
                <a16:creationId xmlns:a16="http://schemas.microsoft.com/office/drawing/2014/main" id="{129C77A0-5F76-4E97-A9D4-4353693FAC82}"/>
              </a:ext>
            </a:extLst>
          </p:cNvPr>
          <p:cNvSpPr txBox="1"/>
          <p:nvPr/>
        </p:nvSpPr>
        <p:spPr>
          <a:xfrm>
            <a:off x="2592227" y="5410200"/>
            <a:ext cx="7007546" cy="783193"/>
          </a:xfrm>
          <a:prstGeom prst="roundRect">
            <a:avLst/>
          </a:prstGeom>
          <a:solidFill>
            <a:schemeClr val="accent6">
              <a:lumMod val="20000"/>
              <a:lumOff val="80000"/>
            </a:schemeClr>
          </a:solidFill>
        </p:spPr>
        <p:txBody>
          <a:bodyPr wrap="square" rtlCol="0">
            <a:spAutoFit/>
          </a:bodyPr>
          <a:lstStyle/>
          <a:p>
            <a:pPr algn="ctr"/>
            <a:r>
              <a:rPr lang="en-US" sz="4000">
                <a:solidFill>
                  <a:schemeClr val="accent5"/>
                </a:solidFill>
                <a:latin typeface="+mj-lt"/>
                <a:cs typeface="Times New Roman" panose="02020603050405020304" pitchFamily="18" charset="0"/>
                <a:sym typeface="Wingdings" panose="05000000000000000000" pitchFamily="2" charset="2"/>
              </a:rPr>
              <a:t>Bạn nhỏ cùng bố trồng cây.</a:t>
            </a:r>
            <a:endParaRPr lang="vi-VN" sz="4000" dirty="0">
              <a:solidFill>
                <a:schemeClr val="accent5"/>
              </a:solidFill>
              <a:latin typeface="+mj-lt"/>
              <a:cs typeface="Times New Roman" panose="02020603050405020304" pitchFamily="18" charset="0"/>
            </a:endParaRPr>
          </a:p>
        </p:txBody>
      </p:sp>
      <p:pic>
        <p:nvPicPr>
          <p:cNvPr id="19" name="Picture 18">
            <a:extLst>
              <a:ext uri="{FF2B5EF4-FFF2-40B4-BE49-F238E27FC236}">
                <a16:creationId xmlns:a16="http://schemas.microsoft.com/office/drawing/2014/main" id="{8A5F2757-DEB1-479A-81A8-9CD2A65B7688}"/>
              </a:ext>
            </a:extLst>
          </p:cNvPr>
          <p:cNvPicPr>
            <a:picLocks noChangeAspect="1"/>
          </p:cNvPicPr>
          <p:nvPr/>
        </p:nvPicPr>
        <p:blipFill>
          <a:blip r:embed="rId4"/>
          <a:srcRect l="44268" t="3922" r="3464" b="51464"/>
          <a:stretch>
            <a:fillRect/>
          </a:stretch>
        </p:blipFill>
        <p:spPr>
          <a:xfrm>
            <a:off x="3048000" y="1475839"/>
            <a:ext cx="5738387" cy="3603392"/>
          </a:xfrm>
          <a:custGeom>
            <a:avLst/>
            <a:gdLst>
              <a:gd name="connsiteX0" fmla="*/ 243261 w 3823068"/>
              <a:gd name="connsiteY0" fmla="*/ 0 h 2400677"/>
              <a:gd name="connsiteX1" fmla="*/ 3579807 w 3823068"/>
              <a:gd name="connsiteY1" fmla="*/ 0 h 2400677"/>
              <a:gd name="connsiteX2" fmla="*/ 3823068 w 3823068"/>
              <a:gd name="connsiteY2" fmla="*/ 243261 h 2400677"/>
              <a:gd name="connsiteX3" fmla="*/ 3823068 w 3823068"/>
              <a:gd name="connsiteY3" fmla="*/ 2157416 h 2400677"/>
              <a:gd name="connsiteX4" fmla="*/ 3579807 w 3823068"/>
              <a:gd name="connsiteY4" fmla="*/ 2400677 h 2400677"/>
              <a:gd name="connsiteX5" fmla="*/ 243261 w 3823068"/>
              <a:gd name="connsiteY5" fmla="*/ 2400677 h 2400677"/>
              <a:gd name="connsiteX6" fmla="*/ 0 w 3823068"/>
              <a:gd name="connsiteY6" fmla="*/ 2157416 h 2400677"/>
              <a:gd name="connsiteX7" fmla="*/ 0 w 3823068"/>
              <a:gd name="connsiteY7" fmla="*/ 243261 h 2400677"/>
              <a:gd name="connsiteX8" fmla="*/ 243261 w 3823068"/>
              <a:gd name="connsiteY8" fmla="*/ 0 h 240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068" h="2400677">
                <a:moveTo>
                  <a:pt x="243261" y="0"/>
                </a:moveTo>
                <a:lnTo>
                  <a:pt x="3579807" y="0"/>
                </a:lnTo>
                <a:cubicBezTo>
                  <a:pt x="3714156" y="0"/>
                  <a:pt x="3823068" y="108912"/>
                  <a:pt x="3823068" y="243261"/>
                </a:cubicBezTo>
                <a:lnTo>
                  <a:pt x="3823068" y="2157416"/>
                </a:lnTo>
                <a:cubicBezTo>
                  <a:pt x="3823068" y="2291765"/>
                  <a:pt x="3714156" y="2400677"/>
                  <a:pt x="3579807" y="2400677"/>
                </a:cubicBezTo>
                <a:lnTo>
                  <a:pt x="243261" y="2400677"/>
                </a:lnTo>
                <a:cubicBezTo>
                  <a:pt x="108912" y="2400677"/>
                  <a:pt x="0" y="2291765"/>
                  <a:pt x="0" y="2157416"/>
                </a:cubicBezTo>
                <a:lnTo>
                  <a:pt x="0" y="243261"/>
                </a:lnTo>
                <a:cubicBezTo>
                  <a:pt x="0" y="108912"/>
                  <a:pt x="108912" y="0"/>
                  <a:pt x="243261" y="0"/>
                </a:cubicBezTo>
                <a:close/>
              </a:path>
            </a:pathLst>
          </a:custGeom>
          <a:effectLst>
            <a:softEdge rad="31750"/>
          </a:effectLst>
        </p:spPr>
      </p:pic>
    </p:spTree>
    <p:extLst>
      <p:ext uri="{BB962C8B-B14F-4D97-AF65-F5344CB8AC3E}">
        <p14:creationId xmlns:p14="http://schemas.microsoft.com/office/powerpoint/2010/main" val="4107400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418DE7-443C-47EC-A092-94A2BAD3BD4B}"/>
              </a:ext>
            </a:extLst>
          </p:cNvPr>
          <p:cNvGrpSpPr/>
          <p:nvPr/>
        </p:nvGrpSpPr>
        <p:grpSpPr>
          <a:xfrm>
            <a:off x="179014" y="170208"/>
            <a:ext cx="911353" cy="1146354"/>
            <a:chOff x="253799" y="259752"/>
            <a:chExt cx="911353" cy="1146354"/>
          </a:xfrm>
        </p:grpSpPr>
        <p:sp>
          <p:nvSpPr>
            <p:cNvPr id="11" name="51">
              <a:extLst>
                <a:ext uri="{FF2B5EF4-FFF2-40B4-BE49-F238E27FC236}">
                  <a16:creationId xmlns:a16="http://schemas.microsoft.com/office/drawing/2014/main" id="{FCB0C06B-5D28-401F-9EB0-D05D9B17CED5}"/>
                </a:ext>
              </a:extLst>
            </p:cNvPr>
            <p:cNvSpPr/>
            <p:nvPr/>
          </p:nvSpPr>
          <p:spPr>
            <a:xfrm>
              <a:off x="253799" y="259752"/>
              <a:ext cx="571915" cy="891155"/>
            </a:xfrm>
            <a:prstGeom prst="rect">
              <a:avLst/>
            </a:prstGeom>
            <a:solidFill>
              <a:srgbClr val="A3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icture 11">
              <a:extLst>
                <a:ext uri="{FF2B5EF4-FFF2-40B4-BE49-F238E27FC236}">
                  <a16:creationId xmlns:a16="http://schemas.microsoft.com/office/drawing/2014/main" id="{A21A9F5E-20BB-4F8F-9850-A32F20319A05}"/>
                </a:ext>
              </a:extLst>
            </p:cNvPr>
            <p:cNvPicPr>
              <a:picLocks noChangeAspect="1"/>
            </p:cNvPicPr>
            <p:nvPr userDrawn="1"/>
          </p:nvPicPr>
          <p:blipFill>
            <a:blip r:embed="rId3"/>
            <a:stretch>
              <a:fillRect/>
            </a:stretch>
          </p:blipFill>
          <p:spPr>
            <a:xfrm>
              <a:off x="486275" y="727229"/>
              <a:ext cx="678877" cy="678877"/>
            </a:xfrm>
            <a:prstGeom prst="rect">
              <a:avLst/>
            </a:prstGeom>
          </p:spPr>
        </p:pic>
      </p:grpSp>
      <p:sp>
        <p:nvSpPr>
          <p:cNvPr id="13" name="TextBox 12">
            <a:extLst>
              <a:ext uri="{FF2B5EF4-FFF2-40B4-BE49-F238E27FC236}">
                <a16:creationId xmlns:a16="http://schemas.microsoft.com/office/drawing/2014/main" id="{39F641BA-B01F-4FC0-8E2D-D1202054D2D5}"/>
              </a:ext>
            </a:extLst>
          </p:cNvPr>
          <p:cNvSpPr txBox="1"/>
          <p:nvPr/>
        </p:nvSpPr>
        <p:spPr>
          <a:xfrm>
            <a:off x="1143000" y="152400"/>
            <a:ext cx="10668000"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a:t>
            </a:r>
            <a:r>
              <a:rPr lang="en-US" sz="4000" b="1">
                <a:solidFill>
                  <a:schemeClr val="tx1">
                    <a:lumMod val="85000"/>
                    <a:lumOff val="15000"/>
                  </a:schemeClr>
                </a:solidFill>
                <a:latin typeface="HP-167" panose="020B0803050302020204" pitchFamily="34" charset="0"/>
                <a:ea typeface="Arial-Rounded" panose="020B0500000000000000" pitchFamily="34" charset="0"/>
                <a:cs typeface="Arial-Rounded" panose="020B0500000000000000" pitchFamily="34" charset="0"/>
              </a:rPr>
              <a:t> </a:t>
            </a:r>
            <a:r>
              <a:rPr lang="vi-VN" sz="4000" i="0">
                <a:solidFill>
                  <a:srgbClr val="333333"/>
                </a:solidFill>
                <a:effectLst/>
                <a:latin typeface="+mj-lt"/>
              </a:rPr>
              <a:t>Quan sát tranh, nêu việc các bạn nhỏ đã làm cùng người thân.</a:t>
            </a:r>
            <a:endParaRPr lang="vi-VN" sz="4000">
              <a:solidFill>
                <a:schemeClr val="tx1">
                  <a:lumMod val="95000"/>
                  <a:lumOff val="5000"/>
                </a:schemeClr>
              </a:solidFill>
              <a:latin typeface="+mj-lt"/>
            </a:endParaRPr>
          </a:p>
        </p:txBody>
      </p:sp>
      <p:sp>
        <p:nvSpPr>
          <p:cNvPr id="19" name="TextBox 18">
            <a:extLst>
              <a:ext uri="{FF2B5EF4-FFF2-40B4-BE49-F238E27FC236}">
                <a16:creationId xmlns:a16="http://schemas.microsoft.com/office/drawing/2014/main" id="{04FC0582-25ED-496F-878D-25DC3A1EA131}"/>
              </a:ext>
            </a:extLst>
          </p:cNvPr>
          <p:cNvSpPr txBox="1"/>
          <p:nvPr/>
        </p:nvSpPr>
        <p:spPr>
          <a:xfrm>
            <a:off x="2592227" y="5410200"/>
            <a:ext cx="7007546" cy="783193"/>
          </a:xfrm>
          <a:prstGeom prst="roundRect">
            <a:avLst/>
          </a:prstGeom>
          <a:solidFill>
            <a:schemeClr val="accent6">
              <a:lumMod val="20000"/>
              <a:lumOff val="80000"/>
            </a:schemeClr>
          </a:solidFill>
        </p:spPr>
        <p:txBody>
          <a:bodyPr wrap="square" rtlCol="0">
            <a:spAutoFit/>
          </a:bodyPr>
          <a:lstStyle/>
          <a:p>
            <a:pPr algn="ctr"/>
            <a:r>
              <a:rPr lang="en-US" sz="4000">
                <a:solidFill>
                  <a:schemeClr val="accent5"/>
                </a:solidFill>
                <a:latin typeface="+mj-lt"/>
                <a:cs typeface="Times New Roman" panose="02020603050405020304" pitchFamily="18" charset="0"/>
                <a:sym typeface="Wingdings" panose="05000000000000000000" pitchFamily="2" charset="2"/>
              </a:rPr>
              <a:t>Bạn nhỏ và bà đọc sách.</a:t>
            </a:r>
            <a:endParaRPr lang="vi-VN" sz="4000" dirty="0">
              <a:solidFill>
                <a:schemeClr val="accent5"/>
              </a:solidFill>
              <a:latin typeface="+mj-lt"/>
              <a:cs typeface="Times New Roman" panose="02020603050405020304" pitchFamily="18" charset="0"/>
            </a:endParaRPr>
          </a:p>
        </p:txBody>
      </p:sp>
      <p:pic>
        <p:nvPicPr>
          <p:cNvPr id="20" name="Picture 19">
            <a:extLst>
              <a:ext uri="{FF2B5EF4-FFF2-40B4-BE49-F238E27FC236}">
                <a16:creationId xmlns:a16="http://schemas.microsoft.com/office/drawing/2014/main" id="{ED4F3C83-C76A-4CAA-8F6B-EB2D74948CEC}"/>
              </a:ext>
            </a:extLst>
          </p:cNvPr>
          <p:cNvPicPr>
            <a:picLocks noChangeAspect="1"/>
          </p:cNvPicPr>
          <p:nvPr/>
        </p:nvPicPr>
        <p:blipFill>
          <a:blip r:embed="rId4"/>
          <a:srcRect l="3084" t="52350" r="46538" b="3036"/>
          <a:stretch>
            <a:fillRect/>
          </a:stretch>
        </p:blipFill>
        <p:spPr>
          <a:xfrm>
            <a:off x="3330605" y="1475839"/>
            <a:ext cx="5530789" cy="3603392"/>
          </a:xfrm>
          <a:custGeom>
            <a:avLst/>
            <a:gdLst>
              <a:gd name="connsiteX0" fmla="*/ 243285 w 3684761"/>
              <a:gd name="connsiteY0" fmla="*/ 0 h 2400677"/>
              <a:gd name="connsiteX1" fmla="*/ 3441476 w 3684761"/>
              <a:gd name="connsiteY1" fmla="*/ 0 h 2400677"/>
              <a:gd name="connsiteX2" fmla="*/ 3684761 w 3684761"/>
              <a:gd name="connsiteY2" fmla="*/ 243285 h 2400677"/>
              <a:gd name="connsiteX3" fmla="*/ 3684761 w 3684761"/>
              <a:gd name="connsiteY3" fmla="*/ 2157392 h 2400677"/>
              <a:gd name="connsiteX4" fmla="*/ 3441476 w 3684761"/>
              <a:gd name="connsiteY4" fmla="*/ 2400677 h 2400677"/>
              <a:gd name="connsiteX5" fmla="*/ 243285 w 3684761"/>
              <a:gd name="connsiteY5" fmla="*/ 2400677 h 2400677"/>
              <a:gd name="connsiteX6" fmla="*/ 0 w 3684761"/>
              <a:gd name="connsiteY6" fmla="*/ 2157392 h 2400677"/>
              <a:gd name="connsiteX7" fmla="*/ 0 w 3684761"/>
              <a:gd name="connsiteY7" fmla="*/ 243285 h 2400677"/>
              <a:gd name="connsiteX8" fmla="*/ 243285 w 3684761"/>
              <a:gd name="connsiteY8" fmla="*/ 0 h 240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4761" h="2400677">
                <a:moveTo>
                  <a:pt x="243285" y="0"/>
                </a:moveTo>
                <a:lnTo>
                  <a:pt x="3441476" y="0"/>
                </a:lnTo>
                <a:cubicBezTo>
                  <a:pt x="3575839" y="0"/>
                  <a:pt x="3684761" y="108922"/>
                  <a:pt x="3684761" y="243285"/>
                </a:cubicBezTo>
                <a:lnTo>
                  <a:pt x="3684761" y="2157392"/>
                </a:lnTo>
                <a:cubicBezTo>
                  <a:pt x="3684761" y="2291755"/>
                  <a:pt x="3575839" y="2400677"/>
                  <a:pt x="3441476" y="2400677"/>
                </a:cubicBezTo>
                <a:lnTo>
                  <a:pt x="243285" y="2400677"/>
                </a:lnTo>
                <a:cubicBezTo>
                  <a:pt x="108922" y="2400677"/>
                  <a:pt x="0" y="2291755"/>
                  <a:pt x="0" y="2157392"/>
                </a:cubicBezTo>
                <a:lnTo>
                  <a:pt x="0" y="243285"/>
                </a:lnTo>
                <a:cubicBezTo>
                  <a:pt x="0" y="108922"/>
                  <a:pt x="108922" y="0"/>
                  <a:pt x="243285" y="0"/>
                </a:cubicBezTo>
                <a:close/>
              </a:path>
            </a:pathLst>
          </a:custGeom>
          <a:effectLst>
            <a:softEdge rad="31750"/>
          </a:effectLst>
        </p:spPr>
      </p:pic>
    </p:spTree>
    <p:extLst>
      <p:ext uri="{BB962C8B-B14F-4D97-AF65-F5344CB8AC3E}">
        <p14:creationId xmlns:p14="http://schemas.microsoft.com/office/powerpoint/2010/main" val="1841085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418DE7-443C-47EC-A092-94A2BAD3BD4B}"/>
              </a:ext>
            </a:extLst>
          </p:cNvPr>
          <p:cNvGrpSpPr/>
          <p:nvPr/>
        </p:nvGrpSpPr>
        <p:grpSpPr>
          <a:xfrm>
            <a:off x="179014" y="170208"/>
            <a:ext cx="911353" cy="1146354"/>
            <a:chOff x="253799" y="259752"/>
            <a:chExt cx="911353" cy="1146354"/>
          </a:xfrm>
        </p:grpSpPr>
        <p:sp>
          <p:nvSpPr>
            <p:cNvPr id="11" name="51">
              <a:extLst>
                <a:ext uri="{FF2B5EF4-FFF2-40B4-BE49-F238E27FC236}">
                  <a16:creationId xmlns:a16="http://schemas.microsoft.com/office/drawing/2014/main" id="{FCB0C06B-5D28-401F-9EB0-D05D9B17CED5}"/>
                </a:ext>
              </a:extLst>
            </p:cNvPr>
            <p:cNvSpPr/>
            <p:nvPr/>
          </p:nvSpPr>
          <p:spPr>
            <a:xfrm>
              <a:off x="253799" y="259752"/>
              <a:ext cx="571915" cy="891155"/>
            </a:xfrm>
            <a:prstGeom prst="rect">
              <a:avLst/>
            </a:prstGeom>
            <a:solidFill>
              <a:srgbClr val="A3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icture 11">
              <a:extLst>
                <a:ext uri="{FF2B5EF4-FFF2-40B4-BE49-F238E27FC236}">
                  <a16:creationId xmlns:a16="http://schemas.microsoft.com/office/drawing/2014/main" id="{A21A9F5E-20BB-4F8F-9850-A32F20319A05}"/>
                </a:ext>
              </a:extLst>
            </p:cNvPr>
            <p:cNvPicPr>
              <a:picLocks noChangeAspect="1"/>
            </p:cNvPicPr>
            <p:nvPr userDrawn="1"/>
          </p:nvPicPr>
          <p:blipFill>
            <a:blip r:embed="rId3"/>
            <a:stretch>
              <a:fillRect/>
            </a:stretch>
          </p:blipFill>
          <p:spPr>
            <a:xfrm>
              <a:off x="486275" y="727229"/>
              <a:ext cx="678877" cy="678877"/>
            </a:xfrm>
            <a:prstGeom prst="rect">
              <a:avLst/>
            </a:prstGeom>
          </p:spPr>
        </p:pic>
      </p:grpSp>
      <p:sp>
        <p:nvSpPr>
          <p:cNvPr id="13" name="TextBox 12">
            <a:extLst>
              <a:ext uri="{FF2B5EF4-FFF2-40B4-BE49-F238E27FC236}">
                <a16:creationId xmlns:a16="http://schemas.microsoft.com/office/drawing/2014/main" id="{39F641BA-B01F-4FC0-8E2D-D1202054D2D5}"/>
              </a:ext>
            </a:extLst>
          </p:cNvPr>
          <p:cNvSpPr txBox="1"/>
          <p:nvPr/>
        </p:nvSpPr>
        <p:spPr>
          <a:xfrm>
            <a:off x="1143000" y="152400"/>
            <a:ext cx="10668000"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a:t>
            </a:r>
            <a:r>
              <a:rPr lang="en-US" sz="4000" b="1">
                <a:solidFill>
                  <a:schemeClr val="tx1">
                    <a:lumMod val="85000"/>
                    <a:lumOff val="15000"/>
                  </a:schemeClr>
                </a:solidFill>
                <a:latin typeface="HP-167" panose="020B0803050302020204" pitchFamily="34" charset="0"/>
                <a:ea typeface="Arial-Rounded" panose="020B0500000000000000" pitchFamily="34" charset="0"/>
                <a:cs typeface="Arial-Rounded" panose="020B0500000000000000" pitchFamily="34" charset="0"/>
              </a:rPr>
              <a:t> </a:t>
            </a:r>
            <a:r>
              <a:rPr lang="vi-VN" sz="4000" i="0">
                <a:solidFill>
                  <a:srgbClr val="333333"/>
                </a:solidFill>
                <a:effectLst/>
                <a:latin typeface="+mj-lt"/>
              </a:rPr>
              <a:t>Quan sát tranh, nêu việc các bạn nhỏ đã làm cùng người thân.</a:t>
            </a:r>
            <a:endParaRPr lang="vi-VN" sz="4000">
              <a:solidFill>
                <a:schemeClr val="tx1">
                  <a:lumMod val="95000"/>
                  <a:lumOff val="5000"/>
                </a:schemeClr>
              </a:solidFill>
              <a:latin typeface="+mj-lt"/>
            </a:endParaRPr>
          </a:p>
        </p:txBody>
      </p:sp>
      <p:pic>
        <p:nvPicPr>
          <p:cNvPr id="17" name="Picture 16">
            <a:extLst>
              <a:ext uri="{FF2B5EF4-FFF2-40B4-BE49-F238E27FC236}">
                <a16:creationId xmlns:a16="http://schemas.microsoft.com/office/drawing/2014/main" id="{5B102EE0-5872-4A56-BA61-5371C61CEB01}"/>
              </a:ext>
            </a:extLst>
          </p:cNvPr>
          <p:cNvPicPr>
            <a:picLocks noChangeAspect="1"/>
          </p:cNvPicPr>
          <p:nvPr/>
        </p:nvPicPr>
        <p:blipFill>
          <a:blip r:embed="rId4"/>
          <a:srcRect l="58660" t="52715" r="4330" b="4522"/>
          <a:stretch>
            <a:fillRect/>
          </a:stretch>
        </p:blipFill>
        <p:spPr>
          <a:xfrm>
            <a:off x="3886200" y="1475839"/>
            <a:ext cx="4063159" cy="3453912"/>
          </a:xfrm>
          <a:custGeom>
            <a:avLst/>
            <a:gdLst>
              <a:gd name="connsiteX0" fmla="*/ 206016 w 2706986"/>
              <a:gd name="connsiteY0" fmla="*/ 0 h 2301089"/>
              <a:gd name="connsiteX1" fmla="*/ 2500970 w 2706986"/>
              <a:gd name="connsiteY1" fmla="*/ 0 h 2301089"/>
              <a:gd name="connsiteX2" fmla="*/ 2706986 w 2706986"/>
              <a:gd name="connsiteY2" fmla="*/ 206016 h 2301089"/>
              <a:gd name="connsiteX3" fmla="*/ 2706986 w 2706986"/>
              <a:gd name="connsiteY3" fmla="*/ 2095073 h 2301089"/>
              <a:gd name="connsiteX4" fmla="*/ 2500970 w 2706986"/>
              <a:gd name="connsiteY4" fmla="*/ 2301089 h 2301089"/>
              <a:gd name="connsiteX5" fmla="*/ 206016 w 2706986"/>
              <a:gd name="connsiteY5" fmla="*/ 2301089 h 2301089"/>
              <a:gd name="connsiteX6" fmla="*/ 0 w 2706986"/>
              <a:gd name="connsiteY6" fmla="*/ 2095073 h 2301089"/>
              <a:gd name="connsiteX7" fmla="*/ 0 w 2706986"/>
              <a:gd name="connsiteY7" fmla="*/ 206016 h 2301089"/>
              <a:gd name="connsiteX8" fmla="*/ 206016 w 2706986"/>
              <a:gd name="connsiteY8" fmla="*/ 0 h 23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986" h="2301089">
                <a:moveTo>
                  <a:pt x="206016" y="0"/>
                </a:moveTo>
                <a:lnTo>
                  <a:pt x="2500970" y="0"/>
                </a:lnTo>
                <a:cubicBezTo>
                  <a:pt x="2614749" y="0"/>
                  <a:pt x="2706986" y="92237"/>
                  <a:pt x="2706986" y="206016"/>
                </a:cubicBezTo>
                <a:lnTo>
                  <a:pt x="2706986" y="2095073"/>
                </a:lnTo>
                <a:cubicBezTo>
                  <a:pt x="2706986" y="2208852"/>
                  <a:pt x="2614749" y="2301089"/>
                  <a:pt x="2500970" y="2301089"/>
                </a:cubicBezTo>
                <a:lnTo>
                  <a:pt x="206016" y="2301089"/>
                </a:lnTo>
                <a:cubicBezTo>
                  <a:pt x="92237" y="2301089"/>
                  <a:pt x="0" y="2208852"/>
                  <a:pt x="0" y="2095073"/>
                </a:cubicBezTo>
                <a:lnTo>
                  <a:pt x="0" y="206016"/>
                </a:lnTo>
                <a:cubicBezTo>
                  <a:pt x="0" y="92237"/>
                  <a:pt x="92237" y="0"/>
                  <a:pt x="206016" y="0"/>
                </a:cubicBezTo>
                <a:close/>
              </a:path>
            </a:pathLst>
          </a:custGeom>
          <a:effectLst>
            <a:softEdge rad="31750"/>
          </a:effectLst>
        </p:spPr>
      </p:pic>
      <p:sp>
        <p:nvSpPr>
          <p:cNvPr id="18" name="TextBox 17">
            <a:extLst>
              <a:ext uri="{FF2B5EF4-FFF2-40B4-BE49-F238E27FC236}">
                <a16:creationId xmlns:a16="http://schemas.microsoft.com/office/drawing/2014/main" id="{CFE50FB2-CEF3-42B9-B881-49A3022D7AF7}"/>
              </a:ext>
            </a:extLst>
          </p:cNvPr>
          <p:cNvSpPr txBox="1"/>
          <p:nvPr/>
        </p:nvSpPr>
        <p:spPr>
          <a:xfrm>
            <a:off x="2592227" y="5410200"/>
            <a:ext cx="7007546" cy="783193"/>
          </a:xfrm>
          <a:prstGeom prst="roundRect">
            <a:avLst/>
          </a:prstGeom>
          <a:solidFill>
            <a:schemeClr val="accent6">
              <a:lumMod val="20000"/>
              <a:lumOff val="80000"/>
            </a:schemeClr>
          </a:solidFill>
        </p:spPr>
        <p:txBody>
          <a:bodyPr wrap="square" rtlCol="0">
            <a:spAutoFit/>
          </a:bodyPr>
          <a:lstStyle/>
          <a:p>
            <a:pPr algn="ctr"/>
            <a:r>
              <a:rPr lang="en-US" sz="4000">
                <a:solidFill>
                  <a:schemeClr val="accent5"/>
                </a:solidFill>
                <a:cs typeface="Times New Roman" panose="02020603050405020304" pitchFamily="18" charset="0"/>
                <a:sym typeface="Wingdings" panose="05000000000000000000" pitchFamily="2" charset="2"/>
              </a:rPr>
              <a:t>Bạn nhỏ và mẹ </a:t>
            </a:r>
            <a:r>
              <a:rPr lang="en-US" sz="4000">
                <a:solidFill>
                  <a:schemeClr val="accent5"/>
                </a:solidFill>
                <a:latin typeface="+mj-lt"/>
                <a:cs typeface="Times New Roman" panose="02020603050405020304" pitchFamily="18" charset="0"/>
                <a:sym typeface="Wingdings" panose="05000000000000000000" pitchFamily="2" charset="2"/>
              </a:rPr>
              <a:t>rửa bát.</a:t>
            </a:r>
            <a:endParaRPr lang="vi-VN" sz="4000" dirty="0">
              <a:solidFill>
                <a:schemeClr val="accent5"/>
              </a:solidFill>
              <a:latin typeface="+mj-lt"/>
              <a:cs typeface="Times New Roman" panose="02020603050405020304" pitchFamily="18" charset="0"/>
            </a:endParaRPr>
          </a:p>
        </p:txBody>
      </p:sp>
    </p:spTree>
    <p:extLst>
      <p:ext uri="{BB962C8B-B14F-4D97-AF65-F5344CB8AC3E}">
        <p14:creationId xmlns:p14="http://schemas.microsoft.com/office/powerpoint/2010/main" val="2632029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418DE7-443C-47EC-A092-94A2BAD3BD4B}"/>
              </a:ext>
            </a:extLst>
          </p:cNvPr>
          <p:cNvGrpSpPr/>
          <p:nvPr/>
        </p:nvGrpSpPr>
        <p:grpSpPr>
          <a:xfrm>
            <a:off x="179014" y="170208"/>
            <a:ext cx="911353" cy="1146354"/>
            <a:chOff x="253799" y="259752"/>
            <a:chExt cx="911353" cy="1146354"/>
          </a:xfrm>
        </p:grpSpPr>
        <p:sp>
          <p:nvSpPr>
            <p:cNvPr id="11" name="51">
              <a:extLst>
                <a:ext uri="{FF2B5EF4-FFF2-40B4-BE49-F238E27FC236}">
                  <a16:creationId xmlns:a16="http://schemas.microsoft.com/office/drawing/2014/main" id="{FCB0C06B-5D28-401F-9EB0-D05D9B17CED5}"/>
                </a:ext>
              </a:extLst>
            </p:cNvPr>
            <p:cNvSpPr/>
            <p:nvPr/>
          </p:nvSpPr>
          <p:spPr>
            <a:xfrm>
              <a:off x="253799" y="259752"/>
              <a:ext cx="571915" cy="891155"/>
            </a:xfrm>
            <a:prstGeom prst="rect">
              <a:avLst/>
            </a:prstGeom>
            <a:solidFill>
              <a:srgbClr val="A3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icture 11">
              <a:extLst>
                <a:ext uri="{FF2B5EF4-FFF2-40B4-BE49-F238E27FC236}">
                  <a16:creationId xmlns:a16="http://schemas.microsoft.com/office/drawing/2014/main" id="{A21A9F5E-20BB-4F8F-9850-A32F20319A05}"/>
                </a:ext>
              </a:extLst>
            </p:cNvPr>
            <p:cNvPicPr>
              <a:picLocks noChangeAspect="1"/>
            </p:cNvPicPr>
            <p:nvPr userDrawn="1"/>
          </p:nvPicPr>
          <p:blipFill>
            <a:blip r:embed="rId3"/>
            <a:stretch>
              <a:fillRect/>
            </a:stretch>
          </p:blipFill>
          <p:spPr>
            <a:xfrm>
              <a:off x="486275" y="727229"/>
              <a:ext cx="678877" cy="678877"/>
            </a:xfrm>
            <a:prstGeom prst="rect">
              <a:avLst/>
            </a:prstGeom>
          </p:spPr>
        </p:pic>
      </p:grpSp>
      <p:sp>
        <p:nvSpPr>
          <p:cNvPr id="13" name="TextBox 12">
            <a:extLst>
              <a:ext uri="{FF2B5EF4-FFF2-40B4-BE49-F238E27FC236}">
                <a16:creationId xmlns:a16="http://schemas.microsoft.com/office/drawing/2014/main" id="{39F641BA-B01F-4FC0-8E2D-D1202054D2D5}"/>
              </a:ext>
            </a:extLst>
          </p:cNvPr>
          <p:cNvSpPr txBox="1"/>
          <p:nvPr/>
        </p:nvSpPr>
        <p:spPr>
          <a:xfrm>
            <a:off x="1143000" y="152400"/>
            <a:ext cx="10668000" cy="1323439"/>
          </a:xfrm>
          <a:prstGeom prst="rect">
            <a:avLst/>
          </a:prstGeom>
          <a:noFill/>
        </p:spPr>
        <p:txBody>
          <a:bodyPr wrap="square">
            <a:spAutoFit/>
          </a:bodyPr>
          <a:lstStyle/>
          <a:p>
            <a:pPr algn="just"/>
            <a:r>
              <a:rPr lang="en-US" sz="4000" b="1" dirty="0">
                <a:solidFill>
                  <a:srgbClr val="FF7D11"/>
                </a:solidFill>
                <a:latin typeface="+mj-lt"/>
                <a:ea typeface="Arial-Rounded" panose="020B0500000000000000" pitchFamily="34" charset="0"/>
                <a:cs typeface="Arial-Rounded" panose="020B0500000000000000" pitchFamily="34" charset="0"/>
              </a:rPr>
              <a:t>2</a:t>
            </a:r>
            <a:r>
              <a:rPr lang="en-US" sz="4000" b="1">
                <a:solidFill>
                  <a:srgbClr val="FF7D11"/>
                </a:solidFill>
                <a:latin typeface="+mj-lt"/>
                <a:ea typeface="Arial-Rounded" panose="020B0500000000000000" pitchFamily="34" charset="0"/>
                <a:cs typeface="Arial-Rounded" panose="020B0500000000000000" pitchFamily="34" charset="0"/>
              </a:rPr>
              <a:t>.</a:t>
            </a:r>
            <a:r>
              <a:rPr lang="en-US" sz="4000" b="1">
                <a:solidFill>
                  <a:schemeClr val="tx1">
                    <a:lumMod val="85000"/>
                    <a:lumOff val="15000"/>
                  </a:schemeClr>
                </a:solidFill>
                <a:latin typeface="+mj-lt"/>
                <a:ea typeface="Arial-Rounded" panose="020B0500000000000000" pitchFamily="34" charset="0"/>
                <a:cs typeface="Arial-Rounded" panose="020B0500000000000000" pitchFamily="34" charset="0"/>
              </a:rPr>
              <a:t> </a:t>
            </a:r>
            <a:r>
              <a:rPr lang="vi-VN" sz="4000" b="1">
                <a:latin typeface="+mj-lt"/>
              </a:rPr>
              <a:t>Viết 3 – 5 câu kể về một công việc em đã làm cùng người thân.</a:t>
            </a:r>
            <a:endParaRPr lang="vi-VN" sz="4000">
              <a:solidFill>
                <a:schemeClr val="tx1">
                  <a:lumMod val="95000"/>
                  <a:lumOff val="5000"/>
                </a:schemeClr>
              </a:solidFill>
              <a:latin typeface="+mj-lt"/>
            </a:endParaRPr>
          </a:p>
        </p:txBody>
      </p:sp>
      <p:sp>
        <p:nvSpPr>
          <p:cNvPr id="18" name="Freeform: Shape 17">
            <a:extLst>
              <a:ext uri="{FF2B5EF4-FFF2-40B4-BE49-F238E27FC236}">
                <a16:creationId xmlns:a16="http://schemas.microsoft.com/office/drawing/2014/main" id="{E77BE7DC-51B8-4F7E-8136-DC0F85794D4F}"/>
              </a:ext>
            </a:extLst>
          </p:cNvPr>
          <p:cNvSpPr/>
          <p:nvPr/>
        </p:nvSpPr>
        <p:spPr>
          <a:xfrm>
            <a:off x="2333730" y="1828800"/>
            <a:ext cx="8943870" cy="1323439"/>
          </a:xfrm>
          <a:custGeom>
            <a:avLst/>
            <a:gdLst>
              <a:gd name="connsiteX0" fmla="*/ 0 w 2713221"/>
              <a:gd name="connsiteY0" fmla="*/ 0 h 1809718"/>
              <a:gd name="connsiteX1" fmla="*/ 2713221 w 2713221"/>
              <a:gd name="connsiteY1" fmla="*/ 0 h 1809718"/>
              <a:gd name="connsiteX2" fmla="*/ 2713221 w 2713221"/>
              <a:gd name="connsiteY2" fmla="*/ 1809718 h 1809718"/>
              <a:gd name="connsiteX3" fmla="*/ 0 w 2713221"/>
              <a:gd name="connsiteY3" fmla="*/ 1809718 h 1809718"/>
              <a:gd name="connsiteX4" fmla="*/ 0 w 2713221"/>
              <a:gd name="connsiteY4" fmla="*/ 0 h 1809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221" h="1809718">
                <a:moveTo>
                  <a:pt x="0" y="0"/>
                </a:moveTo>
                <a:lnTo>
                  <a:pt x="2713221" y="0"/>
                </a:lnTo>
                <a:lnTo>
                  <a:pt x="2713221" y="1809718"/>
                </a:lnTo>
                <a:lnTo>
                  <a:pt x="0" y="1809718"/>
                </a:lnTo>
                <a:lnTo>
                  <a:pt x="0" y="0"/>
                </a:lnTo>
                <a:close/>
              </a:path>
            </a:pathLst>
          </a:custGeom>
          <a:solidFill>
            <a:srgbClr val="58D166"/>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4115" tIns="170688" rIns="170688" bIns="170688" numCol="1" spcCol="1270" anchor="ctr" anchorCtr="0">
            <a:noAutofit/>
          </a:bodyPr>
          <a:lstStyle/>
          <a:p>
            <a:pPr marL="342900" indent="-342900">
              <a:buFontTx/>
              <a:buChar char="-"/>
            </a:pPr>
            <a:r>
              <a:rPr lang="en-US" sz="4000">
                <a:solidFill>
                  <a:schemeClr val="bg1"/>
                </a:solidFill>
              </a:rPr>
              <a:t>Em đã cùng người thân làm việc gì? Khi nào?</a:t>
            </a:r>
            <a:endParaRPr lang="en-US" sz="4000" dirty="0">
              <a:solidFill>
                <a:schemeClr val="bg1"/>
              </a:solidFill>
            </a:endParaRPr>
          </a:p>
        </p:txBody>
      </p:sp>
      <p:sp>
        <p:nvSpPr>
          <p:cNvPr id="19" name="Freeform: Shape 18">
            <a:extLst>
              <a:ext uri="{FF2B5EF4-FFF2-40B4-BE49-F238E27FC236}">
                <a16:creationId xmlns:a16="http://schemas.microsoft.com/office/drawing/2014/main" id="{2D994C71-A194-4B59-9BFA-A616C9F77789}"/>
              </a:ext>
            </a:extLst>
          </p:cNvPr>
          <p:cNvSpPr/>
          <p:nvPr/>
        </p:nvSpPr>
        <p:spPr>
          <a:xfrm>
            <a:off x="2333730" y="3386622"/>
            <a:ext cx="8943870" cy="1323439"/>
          </a:xfrm>
          <a:custGeom>
            <a:avLst/>
            <a:gdLst>
              <a:gd name="connsiteX0" fmla="*/ 0 w 2713221"/>
              <a:gd name="connsiteY0" fmla="*/ 0 h 1809718"/>
              <a:gd name="connsiteX1" fmla="*/ 2713221 w 2713221"/>
              <a:gd name="connsiteY1" fmla="*/ 0 h 1809718"/>
              <a:gd name="connsiteX2" fmla="*/ 2713221 w 2713221"/>
              <a:gd name="connsiteY2" fmla="*/ 1809718 h 1809718"/>
              <a:gd name="connsiteX3" fmla="*/ 0 w 2713221"/>
              <a:gd name="connsiteY3" fmla="*/ 1809718 h 1809718"/>
              <a:gd name="connsiteX4" fmla="*/ 0 w 2713221"/>
              <a:gd name="connsiteY4" fmla="*/ 0 h 1809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221" h="1809718">
                <a:moveTo>
                  <a:pt x="0" y="0"/>
                </a:moveTo>
                <a:lnTo>
                  <a:pt x="2713221" y="0"/>
                </a:lnTo>
                <a:lnTo>
                  <a:pt x="2713221" y="1809718"/>
                </a:lnTo>
                <a:lnTo>
                  <a:pt x="0" y="1809718"/>
                </a:lnTo>
                <a:lnTo>
                  <a:pt x="0" y="0"/>
                </a:lnTo>
                <a:close/>
              </a:path>
            </a:pathLst>
          </a:custGeom>
          <a:solidFill>
            <a:srgbClr val="A0D468"/>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4115" tIns="170688" rIns="170688" bIns="170688" numCol="1" spcCol="1270" anchor="ctr" anchorCtr="0">
            <a:noAutofit/>
          </a:bodyPr>
          <a:lstStyle/>
          <a:p>
            <a:pPr algn="just"/>
            <a:r>
              <a:rPr lang="en-US" sz="4000">
                <a:solidFill>
                  <a:schemeClr val="bg1"/>
                </a:solidFill>
              </a:rPr>
              <a:t>- Em đã cùng người thân làm việc đó như thế nào?</a:t>
            </a:r>
            <a:endParaRPr lang="en-US" sz="4000" dirty="0">
              <a:solidFill>
                <a:schemeClr val="bg1"/>
              </a:solidFill>
            </a:endParaRPr>
          </a:p>
        </p:txBody>
      </p:sp>
      <p:sp>
        <p:nvSpPr>
          <p:cNvPr id="20" name="Freeform: Shape 19">
            <a:extLst>
              <a:ext uri="{FF2B5EF4-FFF2-40B4-BE49-F238E27FC236}">
                <a16:creationId xmlns:a16="http://schemas.microsoft.com/office/drawing/2014/main" id="{18AFD76E-B224-4354-8C51-D2C335D5ADE3}"/>
              </a:ext>
            </a:extLst>
          </p:cNvPr>
          <p:cNvSpPr/>
          <p:nvPr/>
        </p:nvSpPr>
        <p:spPr>
          <a:xfrm>
            <a:off x="754408" y="3391396"/>
            <a:ext cx="1266872" cy="1266872"/>
          </a:xfrm>
          <a:custGeom>
            <a:avLst/>
            <a:gdLst>
              <a:gd name="connsiteX0" fmla="*/ 0 w 1047249"/>
              <a:gd name="connsiteY0" fmla="*/ 523625 h 1047249"/>
              <a:gd name="connsiteX1" fmla="*/ 523625 w 1047249"/>
              <a:gd name="connsiteY1" fmla="*/ 0 h 1047249"/>
              <a:gd name="connsiteX2" fmla="*/ 1047250 w 1047249"/>
              <a:gd name="connsiteY2" fmla="*/ 523625 h 1047249"/>
              <a:gd name="connsiteX3" fmla="*/ 523625 w 1047249"/>
              <a:gd name="connsiteY3" fmla="*/ 1047250 h 1047249"/>
              <a:gd name="connsiteX4" fmla="*/ 0 w 1047249"/>
              <a:gd name="connsiteY4" fmla="*/ 523625 h 104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249" h="1047249">
                <a:moveTo>
                  <a:pt x="0" y="523625"/>
                </a:moveTo>
                <a:cubicBezTo>
                  <a:pt x="0" y="234435"/>
                  <a:pt x="234435" y="0"/>
                  <a:pt x="523625" y="0"/>
                </a:cubicBezTo>
                <a:cubicBezTo>
                  <a:pt x="812815" y="0"/>
                  <a:pt x="1047250" y="234435"/>
                  <a:pt x="1047250" y="523625"/>
                </a:cubicBezTo>
                <a:cubicBezTo>
                  <a:pt x="1047250" y="812815"/>
                  <a:pt x="812815" y="1047250"/>
                  <a:pt x="523625" y="1047250"/>
                </a:cubicBezTo>
                <a:cubicBezTo>
                  <a:pt x="234435" y="1047250"/>
                  <a:pt x="0" y="812815"/>
                  <a:pt x="0" y="523625"/>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366" tIns="153366" rIns="153366" bIns="153366" numCol="1" spcCol="1270" anchor="ctr" anchorCtr="0">
            <a:noAutofit/>
          </a:bodyPr>
          <a:lstStyle/>
          <a:p>
            <a:pPr marL="0" lvl="0" indent="0" algn="ctr" defTabSz="2178050">
              <a:lnSpc>
                <a:spcPct val="90000"/>
              </a:lnSpc>
              <a:spcBef>
                <a:spcPct val="0"/>
              </a:spcBef>
              <a:spcAft>
                <a:spcPct val="35000"/>
              </a:spcAft>
              <a:buNone/>
            </a:pPr>
            <a:r>
              <a:rPr lang="en-US" sz="6000" kern="1200"/>
              <a:t>G:</a:t>
            </a:r>
          </a:p>
        </p:txBody>
      </p:sp>
      <p:sp>
        <p:nvSpPr>
          <p:cNvPr id="21" name="Freeform: Shape 20">
            <a:extLst>
              <a:ext uri="{FF2B5EF4-FFF2-40B4-BE49-F238E27FC236}">
                <a16:creationId xmlns:a16="http://schemas.microsoft.com/office/drawing/2014/main" id="{8DA4EFC6-1981-4A34-987D-51EFE21A537B}"/>
              </a:ext>
            </a:extLst>
          </p:cNvPr>
          <p:cNvSpPr/>
          <p:nvPr/>
        </p:nvSpPr>
        <p:spPr>
          <a:xfrm>
            <a:off x="2333730" y="4944444"/>
            <a:ext cx="8943870" cy="1323439"/>
          </a:xfrm>
          <a:custGeom>
            <a:avLst/>
            <a:gdLst>
              <a:gd name="connsiteX0" fmla="*/ 0 w 2713221"/>
              <a:gd name="connsiteY0" fmla="*/ 0 h 1809718"/>
              <a:gd name="connsiteX1" fmla="*/ 2713221 w 2713221"/>
              <a:gd name="connsiteY1" fmla="*/ 0 h 1809718"/>
              <a:gd name="connsiteX2" fmla="*/ 2713221 w 2713221"/>
              <a:gd name="connsiteY2" fmla="*/ 1809718 h 1809718"/>
              <a:gd name="connsiteX3" fmla="*/ 0 w 2713221"/>
              <a:gd name="connsiteY3" fmla="*/ 1809718 h 1809718"/>
              <a:gd name="connsiteX4" fmla="*/ 0 w 2713221"/>
              <a:gd name="connsiteY4" fmla="*/ 0 h 1809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221" h="1809718">
                <a:moveTo>
                  <a:pt x="0" y="0"/>
                </a:moveTo>
                <a:lnTo>
                  <a:pt x="2713221" y="0"/>
                </a:lnTo>
                <a:lnTo>
                  <a:pt x="2713221" y="1809718"/>
                </a:lnTo>
                <a:lnTo>
                  <a:pt x="0" y="1809718"/>
                </a:lnTo>
                <a:lnTo>
                  <a:pt x="0" y="0"/>
                </a:lnTo>
                <a:close/>
              </a:path>
            </a:pathLst>
          </a:custGeom>
          <a:solidFill>
            <a:srgbClr val="58D166"/>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4115" tIns="170688" rIns="170688" bIns="170688" numCol="1" spcCol="1270" anchor="ctr" anchorCtr="0">
            <a:noAutofit/>
          </a:bodyPr>
          <a:lstStyle/>
          <a:p>
            <a:pPr defTabSz="1066800">
              <a:lnSpc>
                <a:spcPct val="90000"/>
              </a:lnSpc>
              <a:spcBef>
                <a:spcPct val="0"/>
              </a:spcBef>
              <a:spcAft>
                <a:spcPct val="35000"/>
              </a:spcAft>
            </a:pPr>
            <a:r>
              <a:rPr lang="vi-VN" sz="4000" b="0" i="0" kern="1200">
                <a:solidFill>
                  <a:schemeClr val="bg1"/>
                </a:solidFill>
              </a:rPr>
              <a:t>- </a:t>
            </a:r>
            <a:r>
              <a:rPr lang="en-US" sz="4000">
                <a:solidFill>
                  <a:schemeClr val="bg1"/>
                </a:solidFill>
              </a:rPr>
              <a:t>Em cảm thấy thế nào khi làm việc cùng người thân?</a:t>
            </a:r>
          </a:p>
        </p:txBody>
      </p:sp>
    </p:spTree>
    <p:extLst>
      <p:ext uri="{BB962C8B-B14F-4D97-AF65-F5344CB8AC3E}">
        <p14:creationId xmlns:p14="http://schemas.microsoft.com/office/powerpoint/2010/main" val="2365202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13"/>
                                        </p:tgtEl>
                                        <p:attrNameLst>
                                          <p:attrName>ppt_y</p:attrName>
                                        </p:attrNameLst>
                                      </p:cBhvr>
                                      <p:tavLst>
                                        <p:tav tm="0">
                                          <p:val>
                                            <p:strVal val="#ppt_y"/>
                                          </p:val>
                                        </p:tav>
                                        <p:tav tm="100000">
                                          <p:val>
                                            <p:strVal val="#ppt_y"/>
                                          </p:val>
                                        </p:tav>
                                      </p:tavLst>
                                    </p:anim>
                                    <p:anim calcmode="lin" valueType="num">
                                      <p:cBhvr>
                                        <p:cTn id="14"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Custom 4">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1129</TotalTime>
  <Words>577</Words>
  <Application>Microsoft Office PowerPoint</Application>
  <PresentationFormat>Widescreen</PresentationFormat>
  <Paragraphs>45</Paragraphs>
  <Slides>12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#9Slide07 SFU Rhythm</vt:lpstr>
      <vt:lpstr>Arial</vt:lpstr>
      <vt:lpstr>Arial-Rounded</vt:lpstr>
      <vt:lpstr>Calibri</vt:lpstr>
      <vt:lpstr>HP001</vt:lpstr>
      <vt:lpstr>HP-167</vt:lpstr>
      <vt:lpstr>HP-168</vt:lpstr>
      <vt:lpstr>OpenSans</vt:lpstr>
      <vt:lpstr>OpenSansBold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Ms Quyen</cp:lastModifiedBy>
  <cp:revision>653</cp:revision>
  <dcterms:created xsi:type="dcterms:W3CDTF">2021-10-03T06:52:05Z</dcterms:created>
  <dcterms:modified xsi:type="dcterms:W3CDTF">2021-12-24T01:18:09Z</dcterms:modified>
  <cp:category>9Slide.vn</cp:category>
</cp:coreProperties>
</file>