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5.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98" r:id="rId2"/>
    <p:sldId id="256" r:id="rId3"/>
    <p:sldId id="402" r:id="rId4"/>
    <p:sldId id="368" r:id="rId5"/>
    <p:sldId id="590" r:id="rId6"/>
    <p:sldId id="591" r:id="rId7"/>
    <p:sldId id="592" r:id="rId8"/>
    <p:sldId id="594" r:id="rId9"/>
    <p:sldId id="595" r:id="rId10"/>
    <p:sldId id="596" r:id="rId11"/>
    <p:sldId id="597" r:id="rId12"/>
    <p:sldId id="375" r:id="rId13"/>
    <p:sldId id="37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9C3"/>
    <a:srgbClr val="C1E3E0"/>
    <a:srgbClr val="FF5A34"/>
    <a:srgbClr val="BDE2C8"/>
    <a:srgbClr val="7FCB97"/>
    <a:srgbClr val="00B050"/>
    <a:srgbClr val="76908B"/>
    <a:srgbClr val="E3F8C1"/>
    <a:srgbClr val="BFE5CB"/>
    <a:srgbClr val="F3A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0" i="0">
                <a:solidFill>
                  <a:srgbClr val="333333"/>
                </a:solidFill>
                <a:effectLst/>
                <a:latin typeface="OpenSans"/>
              </a:rPr>
              <a:t>Nếu gặp lại mẹ, cậu bé trong câu chuyện sẽ nói: Mẹ ơi, con xin lỗi mẹ. Con không ngoan nên mới khiến mẹ khổ vì con nhiều như thế. Mẹ hãy ở lại bên con nhé, con xin hứa sẽ ngoan và nghe lời mẹ.</a:t>
            </a:r>
          </a:p>
          <a:p>
            <a:br>
              <a:rPr lang="vi-VN"/>
            </a:br>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13</a:t>
            </a:fld>
            <a:endParaRPr lang="en-US"/>
          </a:p>
        </p:txBody>
      </p:sp>
    </p:spTree>
    <p:extLst>
      <p:ext uri="{BB962C8B-B14F-4D97-AF65-F5344CB8AC3E}">
        <p14:creationId xmlns:p14="http://schemas.microsoft.com/office/powerpoint/2010/main" val="274782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3">
            <a:extLst>
              <a:ext uri="{FF2B5EF4-FFF2-40B4-BE49-F238E27FC236}">
                <a16:creationId xmlns:a16="http://schemas.microsoft.com/office/drawing/2014/main" id="{D9C8A4EC-6B16-4D9D-8AC4-6D155DA5D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4">
            <a:extLst>
              <a:ext uri="{FF2B5EF4-FFF2-40B4-BE49-F238E27FC236}">
                <a16:creationId xmlns:a16="http://schemas.microsoft.com/office/drawing/2014/main" id="{7FBCAD68-7846-4692-BE15-A27EE49B12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0" name="9">
            <a:extLst>
              <a:ext uri="{FF2B5EF4-FFF2-40B4-BE49-F238E27FC236}">
                <a16:creationId xmlns:a16="http://schemas.microsoft.com/office/drawing/2014/main" id="{0C95FD7E-D34B-42FD-BAAF-C44F015B9A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a:off x="8517243" y="0"/>
            <a:ext cx="3674757" cy="3020348"/>
          </a:xfrm>
          <a:prstGeom prst="rect">
            <a:avLst/>
          </a:prstGeom>
        </p:spPr>
      </p:pic>
      <p:pic>
        <p:nvPicPr>
          <p:cNvPr id="17" name="10">
            <a:extLst>
              <a:ext uri="{FF2B5EF4-FFF2-40B4-BE49-F238E27FC236}">
                <a16:creationId xmlns:a16="http://schemas.microsoft.com/office/drawing/2014/main" id="{16A4A13A-FBF9-4CBF-8AC9-07E2505CB0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86" y="500604"/>
            <a:ext cx="786511" cy="584398"/>
          </a:xfrm>
          <a:prstGeom prst="rect">
            <a:avLst/>
          </a:prstGeom>
        </p:spPr>
      </p:pic>
      <p:pic>
        <p:nvPicPr>
          <p:cNvPr id="18" name="11">
            <a:extLst>
              <a:ext uri="{FF2B5EF4-FFF2-40B4-BE49-F238E27FC236}">
                <a16:creationId xmlns:a16="http://schemas.microsoft.com/office/drawing/2014/main" id="{89788198-C879-45DF-9391-A6C7A7AB8F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4376" y="-64201"/>
            <a:ext cx="1535541" cy="902019"/>
          </a:xfrm>
          <a:prstGeom prst="rect">
            <a:avLst/>
          </a:prstGeom>
        </p:spPr>
      </p:pic>
      <p:pic>
        <p:nvPicPr>
          <p:cNvPr id="19" name="12">
            <a:extLst>
              <a:ext uri="{FF2B5EF4-FFF2-40B4-BE49-F238E27FC236}">
                <a16:creationId xmlns:a16="http://schemas.microsoft.com/office/drawing/2014/main" id="{2FDB0A50-A686-4023-83B6-157B3F66148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31380" y="212454"/>
            <a:ext cx="1185863" cy="872548"/>
          </a:xfrm>
          <a:prstGeom prst="rect">
            <a:avLst/>
          </a:prstGeom>
        </p:spPr>
      </p:pic>
      <p:sp>
        <p:nvSpPr>
          <p:cNvPr id="20" name="13">
            <a:extLst>
              <a:ext uri="{FF2B5EF4-FFF2-40B4-BE49-F238E27FC236}">
                <a16:creationId xmlns:a16="http://schemas.microsoft.com/office/drawing/2014/main" id="{D602B9A9-9C11-4606-9FE6-2949D32C6AF6}"/>
              </a:ext>
            </a:extLst>
          </p:cNvPr>
          <p:cNvSpPr/>
          <p:nvPr userDrawn="1"/>
        </p:nvSpPr>
        <p:spPr>
          <a:xfrm>
            <a:off x="188393" y="133836"/>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4">
            <a:extLst>
              <a:ext uri="{FF2B5EF4-FFF2-40B4-BE49-F238E27FC236}">
                <a16:creationId xmlns:a16="http://schemas.microsoft.com/office/drawing/2014/main" id="{4EC8F663-CC5E-49A3-83B9-FBB00A76BBAA}"/>
              </a:ext>
            </a:extLst>
          </p:cNvPr>
          <p:cNvSpPr/>
          <p:nvPr userDrawn="1"/>
        </p:nvSpPr>
        <p:spPr>
          <a:xfrm>
            <a:off x="27691" y="1352674"/>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0-#ppt_w/2"/>
                                          </p:val>
                                        </p:tav>
                                        <p:tav tm="100000">
                                          <p:val>
                                            <p:strVal val="#ppt_x"/>
                                          </p:val>
                                        </p:tav>
                                      </p:tavLst>
                                    </p:anim>
                                    <p:anim calcmode="lin" valueType="num">
                                      <p:cBhvr additive="base">
                                        <p:cTn id="16" dur="75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0-#ppt_w/2"/>
                                          </p:val>
                                        </p:tav>
                                        <p:tav tm="100000">
                                          <p:val>
                                            <p:strVal val="#ppt_x"/>
                                          </p:val>
                                        </p:tav>
                                      </p:tavLst>
                                    </p:anim>
                                    <p:anim calcmode="lin" valueType="num">
                                      <p:cBhvr additive="base">
                                        <p:cTn id="20" dur="75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fill="hold"/>
                                        <p:tgtEl>
                                          <p:spTgt spid="19"/>
                                        </p:tgtEl>
                                        <p:attrNameLst>
                                          <p:attrName>ppt_x</p:attrName>
                                        </p:attrNameLst>
                                      </p:cBhvr>
                                      <p:tavLst>
                                        <p:tav tm="0">
                                          <p:val>
                                            <p:strVal val="0-#ppt_w/2"/>
                                          </p:val>
                                        </p:tav>
                                        <p:tav tm="100000">
                                          <p:val>
                                            <p:strVal val="#ppt_x"/>
                                          </p:val>
                                        </p:tav>
                                      </p:tavLst>
                                    </p:anim>
                                    <p:anim calcmode="lin" valueType="num">
                                      <p:cBhvr additive="base">
                                        <p:cTn id="24" dur="75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0-#ppt_w/2"/>
                                          </p:val>
                                        </p:tav>
                                        <p:tav tm="100000">
                                          <p:val>
                                            <p:strVal val="#ppt_x"/>
                                          </p:val>
                                        </p:tav>
                                      </p:tavLst>
                                    </p:anim>
                                    <p:anim calcmode="lin" valueType="num">
                                      <p:cBhvr additive="base">
                                        <p:cTn id="28" dur="75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750" fill="hold"/>
                                        <p:tgtEl>
                                          <p:spTgt spid="21"/>
                                        </p:tgtEl>
                                        <p:attrNameLst>
                                          <p:attrName>ppt_x</p:attrName>
                                        </p:attrNameLst>
                                      </p:cBhvr>
                                      <p:tavLst>
                                        <p:tav tm="0">
                                          <p:val>
                                            <p:strVal val="0-#ppt_w/2"/>
                                          </p:val>
                                        </p:tav>
                                        <p:tav tm="100000">
                                          <p:val>
                                            <p:strVal val="#ppt_x"/>
                                          </p:val>
                                        </p:tav>
                                      </p:tavLst>
                                    </p:anim>
                                    <p:anim calcmode="lin" valueType="num">
                                      <p:cBhvr additive="base">
                                        <p:cTn id="32"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18">
            <a:extLst>
              <a:ext uri="{FF2B5EF4-FFF2-40B4-BE49-F238E27FC236}">
                <a16:creationId xmlns:a16="http://schemas.microsoft.com/office/drawing/2014/main" id="{AEB67720-EF88-4785-8FEC-097B2F8E5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9">
            <a:extLst>
              <a:ext uri="{FF2B5EF4-FFF2-40B4-BE49-F238E27FC236}">
                <a16:creationId xmlns:a16="http://schemas.microsoft.com/office/drawing/2014/main" id="{42815BD1-6968-4054-AE60-44F8489CF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443079" y="224265"/>
            <a:ext cx="1330058" cy="529084"/>
          </a:xfrm>
          <a:prstGeom prst="rect">
            <a:avLst/>
          </a:prstGeom>
        </p:spPr>
      </p:pic>
      <p:pic>
        <p:nvPicPr>
          <p:cNvPr id="14" name="6">
            <a:extLst>
              <a:ext uri="{FF2B5EF4-FFF2-40B4-BE49-F238E27FC236}">
                <a16:creationId xmlns:a16="http://schemas.microsoft.com/office/drawing/2014/main" id="{66BE94DD-EDB6-4FA1-8B90-20414EE53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pic>
        <p:nvPicPr>
          <p:cNvPr id="15" name="11">
            <a:extLst>
              <a:ext uri="{FF2B5EF4-FFF2-40B4-BE49-F238E27FC236}">
                <a16:creationId xmlns:a16="http://schemas.microsoft.com/office/drawing/2014/main" id="{FE6EA7B7-0733-49A4-9E69-4EE5653C6A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28800" y="3531458"/>
            <a:ext cx="1156833" cy="1160256"/>
          </a:xfrm>
          <a:prstGeom prst="rect">
            <a:avLst/>
          </a:prstGeom>
        </p:spPr>
      </p:pic>
      <p:pic>
        <p:nvPicPr>
          <p:cNvPr id="16" name="12">
            <a:extLst>
              <a:ext uri="{FF2B5EF4-FFF2-40B4-BE49-F238E27FC236}">
                <a16:creationId xmlns:a16="http://schemas.microsoft.com/office/drawing/2014/main" id="{75AD32E1-E84A-448D-9CFE-01E203FD13C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144000" y="3576257"/>
            <a:ext cx="1156833" cy="1160256"/>
          </a:xfrm>
          <a:prstGeom prst="rect">
            <a:avLst/>
          </a:prstGeom>
        </p:spPr>
      </p:pic>
      <p:pic>
        <p:nvPicPr>
          <p:cNvPr id="17" name="23">
            <a:extLst>
              <a:ext uri="{FF2B5EF4-FFF2-40B4-BE49-F238E27FC236}">
                <a16:creationId xmlns:a16="http://schemas.microsoft.com/office/drawing/2014/main" id="{DC6C11BC-FA3D-4F5B-81CA-87CC62FA9E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91800" y="753349"/>
            <a:ext cx="1331922" cy="1020785"/>
          </a:xfrm>
          <a:prstGeom prst="rect">
            <a:avLst/>
          </a:prstGeom>
        </p:spPr>
      </p:pic>
      <p:pic>
        <p:nvPicPr>
          <p:cNvPr id="18" name="25">
            <a:extLst>
              <a:ext uri="{FF2B5EF4-FFF2-40B4-BE49-F238E27FC236}">
                <a16:creationId xmlns:a16="http://schemas.microsoft.com/office/drawing/2014/main" id="{6F26480A-A919-4599-9C88-98258F346B8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4754" y="1038842"/>
            <a:ext cx="1185863" cy="1003423"/>
          </a:xfrm>
          <a:prstGeom prst="rect">
            <a:avLst/>
          </a:prstGeom>
        </p:spPr>
      </p:pic>
      <p:pic>
        <p:nvPicPr>
          <p:cNvPr id="19" name="26">
            <a:extLst>
              <a:ext uri="{FF2B5EF4-FFF2-40B4-BE49-F238E27FC236}">
                <a16:creationId xmlns:a16="http://schemas.microsoft.com/office/drawing/2014/main" id="{8A58C9BD-3EBE-46FF-B9F9-25FC8F43A6A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9854" y="1943574"/>
            <a:ext cx="823892" cy="1338169"/>
          </a:xfrm>
          <a:prstGeom prst="rect">
            <a:avLst/>
          </a:prstGeom>
        </p:spPr>
      </p:pic>
      <p:pic>
        <p:nvPicPr>
          <p:cNvPr id="20" name="27">
            <a:extLst>
              <a:ext uri="{FF2B5EF4-FFF2-40B4-BE49-F238E27FC236}">
                <a16:creationId xmlns:a16="http://schemas.microsoft.com/office/drawing/2014/main" id="{F1BB3569-7B84-47BB-966C-704E3BB9169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77602" y="2390551"/>
            <a:ext cx="731361" cy="1180151"/>
          </a:xfrm>
          <a:prstGeom prst="rect">
            <a:avLst/>
          </a:prstGeom>
        </p:spPr>
      </p:pic>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5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750" fill="hold"/>
                                        <p:tgtEl>
                                          <p:spTgt spid="19"/>
                                        </p:tgtEl>
                                        <p:attrNameLst>
                                          <p:attrName>ppt_w</p:attrName>
                                        </p:attrNameLst>
                                      </p:cBhvr>
                                      <p:tavLst>
                                        <p:tav tm="0">
                                          <p:val>
                                            <p:fltVal val="0"/>
                                          </p:val>
                                        </p:tav>
                                        <p:tav tm="100000">
                                          <p:val>
                                            <p:strVal val="#ppt_w"/>
                                          </p:val>
                                        </p:tav>
                                      </p:tavLst>
                                    </p:anim>
                                    <p:anim calcmode="lin" valueType="num">
                                      <p:cBhvr>
                                        <p:cTn id="11" dur="750" fill="hold"/>
                                        <p:tgtEl>
                                          <p:spTgt spid="19"/>
                                        </p:tgtEl>
                                        <p:attrNameLst>
                                          <p:attrName>ppt_h</p:attrName>
                                        </p:attrNameLst>
                                      </p:cBhvr>
                                      <p:tavLst>
                                        <p:tav tm="0">
                                          <p:val>
                                            <p:fltVal val="0"/>
                                          </p:val>
                                        </p:tav>
                                        <p:tav tm="100000">
                                          <p:val>
                                            <p:strVal val="#ppt_h"/>
                                          </p:val>
                                        </p:tav>
                                      </p:tavLst>
                                    </p:anim>
                                    <p:animEffect transition="in" filter="fade">
                                      <p:cBhvr>
                                        <p:cTn id="12" dur="750"/>
                                        <p:tgtEl>
                                          <p:spTgt spid="19"/>
                                        </p:tgtEl>
                                      </p:cBhvr>
                                    </p:animEffect>
                                  </p:childTnLst>
                                </p:cTn>
                              </p:par>
                              <p:par>
                                <p:cTn id="13" presetID="53"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750" fill="hold"/>
                                        <p:tgtEl>
                                          <p:spTgt spid="18"/>
                                        </p:tgtEl>
                                        <p:attrNameLst>
                                          <p:attrName>ppt_w</p:attrName>
                                        </p:attrNameLst>
                                      </p:cBhvr>
                                      <p:tavLst>
                                        <p:tav tm="0">
                                          <p:val>
                                            <p:fltVal val="0"/>
                                          </p:val>
                                        </p:tav>
                                        <p:tav tm="100000">
                                          <p:val>
                                            <p:strVal val="#ppt_w"/>
                                          </p:val>
                                        </p:tav>
                                      </p:tavLst>
                                    </p:anim>
                                    <p:anim calcmode="lin" valueType="num">
                                      <p:cBhvr>
                                        <p:cTn id="16" dur="750" fill="hold"/>
                                        <p:tgtEl>
                                          <p:spTgt spid="18"/>
                                        </p:tgtEl>
                                        <p:attrNameLst>
                                          <p:attrName>ppt_h</p:attrName>
                                        </p:attrNameLst>
                                      </p:cBhvr>
                                      <p:tavLst>
                                        <p:tav tm="0">
                                          <p:val>
                                            <p:fltVal val="0"/>
                                          </p:val>
                                        </p:tav>
                                        <p:tav tm="100000">
                                          <p:val>
                                            <p:strVal val="#ppt_h"/>
                                          </p:val>
                                        </p:tav>
                                      </p:tavLst>
                                    </p:anim>
                                    <p:animEffect transition="in" filter="fade">
                                      <p:cBhvr>
                                        <p:cTn id="17" dur="75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ppt_w</p:attrName>
                                        </p:attrNameLst>
                                      </p:cBhvr>
                                      <p:tavLst>
                                        <p:tav tm="0">
                                          <p:val>
                                            <p:fltVal val="0"/>
                                          </p:val>
                                        </p:tav>
                                        <p:tav tm="100000">
                                          <p:val>
                                            <p:strVal val="#ppt_w"/>
                                          </p:val>
                                        </p:tav>
                                      </p:tavLst>
                                    </p:anim>
                                    <p:anim calcmode="lin" valueType="num">
                                      <p:cBhvr>
                                        <p:cTn id="21" dur="750" fill="hold"/>
                                        <p:tgtEl>
                                          <p:spTgt spid="20"/>
                                        </p:tgtEl>
                                        <p:attrNameLst>
                                          <p:attrName>ppt_h</p:attrName>
                                        </p:attrNameLst>
                                      </p:cBhvr>
                                      <p:tavLst>
                                        <p:tav tm="0">
                                          <p:val>
                                            <p:fltVal val="0"/>
                                          </p:val>
                                        </p:tav>
                                        <p:tav tm="100000">
                                          <p:val>
                                            <p:strVal val="#ppt_h"/>
                                          </p:val>
                                        </p:tav>
                                      </p:tavLst>
                                    </p:anim>
                                    <p:animEffect transition="in" filter="fade">
                                      <p:cBhvr>
                                        <p:cTn id="22" dur="750"/>
                                        <p:tgtEl>
                                          <p:spTgt spid="20"/>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fltVal val="0"/>
                                          </p:val>
                                        </p:tav>
                                        <p:tav tm="100000">
                                          <p:val>
                                            <p:strVal val="#ppt_w"/>
                                          </p:val>
                                        </p:tav>
                                      </p:tavLst>
                                    </p:anim>
                                    <p:anim calcmode="lin" valueType="num">
                                      <p:cBhvr>
                                        <p:cTn id="26" dur="750" fill="hold"/>
                                        <p:tgtEl>
                                          <p:spTgt spid="17"/>
                                        </p:tgtEl>
                                        <p:attrNameLst>
                                          <p:attrName>ppt_h</p:attrName>
                                        </p:attrNameLst>
                                      </p:cBhvr>
                                      <p:tavLst>
                                        <p:tav tm="0">
                                          <p:val>
                                            <p:fltVal val="0"/>
                                          </p:val>
                                        </p:tav>
                                        <p:tav tm="100000">
                                          <p:val>
                                            <p:strVal val="#ppt_h"/>
                                          </p:val>
                                        </p:tav>
                                      </p:tavLst>
                                    </p:anim>
                                    <p:animEffect transition="in" filter="fade">
                                      <p:cBhvr>
                                        <p:cTn id="27" dur="750"/>
                                        <p:tgtEl>
                                          <p:spTgt spid="17"/>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Effect transition="in" filter="fade">
                                      <p:cBhvr>
                                        <p:cTn id="32" dur="750"/>
                                        <p:tgtEl>
                                          <p:spTgt spid="13"/>
                                        </p:tgtEl>
                                      </p:cBhvr>
                                    </p:animEffect>
                                  </p:childTnLst>
                                </p:cTn>
                              </p:par>
                            </p:childTnLst>
                          </p:cTn>
                        </p:par>
                        <p:par>
                          <p:cTn id="33" fill="hold">
                            <p:stCondLst>
                              <p:cond delay="750"/>
                            </p:stCondLst>
                            <p:childTnLst>
                              <p:par>
                                <p:cTn id="34" presetID="2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75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3">
            <a:extLst>
              <a:ext uri="{FF2B5EF4-FFF2-40B4-BE49-F238E27FC236}">
                <a16:creationId xmlns:a16="http://schemas.microsoft.com/office/drawing/2014/main" id="{F32C9396-4EFE-4DC6-A368-13A21C8FD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2B2C055-1C9E-483D-8E93-6A0EA7A2FAF6}"/>
              </a:ext>
            </a:extLst>
          </p:cNvPr>
          <p:cNvSpPr/>
          <p:nvPr userDrawn="1"/>
        </p:nvSpPr>
        <p:spPr>
          <a:xfrm>
            <a:off x="138402" y="125599"/>
            <a:ext cx="11915196" cy="6606802"/>
          </a:xfrm>
          <a:prstGeom prst="rect">
            <a:avLst/>
          </a:prstGeom>
          <a:solidFill>
            <a:schemeClr val="bg1">
              <a:alpha val="74000"/>
            </a:schemeClr>
          </a:solidFill>
          <a:ln w="28575">
            <a:solidFill>
              <a:srgbClr val="DEA9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10">
            <a:extLst>
              <a:ext uri="{FF2B5EF4-FFF2-40B4-BE49-F238E27FC236}">
                <a16:creationId xmlns:a16="http://schemas.microsoft.com/office/drawing/2014/main" id="{E0381399-852A-4F80-99F3-6B4C4694A1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6399" y="215673"/>
            <a:ext cx="786511" cy="584398"/>
          </a:xfrm>
          <a:prstGeom prst="rect">
            <a:avLst/>
          </a:prstGeom>
        </p:spPr>
      </p:pic>
      <p:sp>
        <p:nvSpPr>
          <p:cNvPr id="9" name="13">
            <a:extLst>
              <a:ext uri="{FF2B5EF4-FFF2-40B4-BE49-F238E27FC236}">
                <a16:creationId xmlns:a16="http://schemas.microsoft.com/office/drawing/2014/main" id="{F1A25581-31E1-4011-A3BD-90817FA33402}"/>
              </a:ext>
            </a:extLst>
          </p:cNvPr>
          <p:cNvSpPr/>
          <p:nvPr userDrawn="1"/>
        </p:nvSpPr>
        <p:spPr>
          <a:xfrm>
            <a:off x="11699730" y="100388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93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14">
            <a:extLst>
              <a:ext uri="{FF2B5EF4-FFF2-40B4-BE49-F238E27FC236}">
                <a16:creationId xmlns:a16="http://schemas.microsoft.com/office/drawing/2014/main" id="{840E835A-307B-4164-9467-F1F04027A0FC}"/>
              </a:ext>
            </a:extLst>
          </p:cNvPr>
          <p:cNvSpPr/>
          <p:nvPr userDrawn="1"/>
        </p:nvSpPr>
        <p:spPr>
          <a:xfrm>
            <a:off x="11712220" y="1524000"/>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9">
            <a:extLst>
              <a:ext uri="{FF2B5EF4-FFF2-40B4-BE49-F238E27FC236}">
                <a16:creationId xmlns:a16="http://schemas.microsoft.com/office/drawing/2014/main" id="{0CD33A59-F632-44A9-A412-E63A77BFFB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34571" y="125599"/>
            <a:ext cx="1148179" cy="674472"/>
          </a:xfrm>
          <a:prstGeom prst="rect">
            <a:avLst/>
          </a:prstGeom>
        </p:spPr>
      </p:pic>
      <p:pic>
        <p:nvPicPr>
          <p:cNvPr id="12" name="6">
            <a:extLst>
              <a:ext uri="{FF2B5EF4-FFF2-40B4-BE49-F238E27FC236}">
                <a16:creationId xmlns:a16="http://schemas.microsoft.com/office/drawing/2014/main" id="{48F1C651-6A3F-4171-98B9-0E9A10F6588A}"/>
              </a:ext>
            </a:extLst>
          </p:cNvPr>
          <p:cNvPicPr>
            <a:picLocks noChangeAspect="1"/>
          </p:cNvPicPr>
          <p:nvPr userDrawn="1"/>
        </p:nvPicPr>
        <p:blipFill>
          <a:blip r:embed="rId5">
            <a:alphaModFix amt="41000"/>
            <a:extLst>
              <a:ext uri="{28A0092B-C50C-407E-A947-70E740481C1C}">
                <a14:useLocalDpi xmlns:a14="http://schemas.microsoft.com/office/drawing/2010/main" val="0"/>
              </a:ext>
            </a:extLst>
          </a:blip>
          <a:stretch>
            <a:fillRect/>
          </a:stretch>
        </p:blipFill>
        <p:spPr>
          <a:xfrm>
            <a:off x="0" y="4084531"/>
            <a:ext cx="12192000" cy="2773469"/>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12/19/2021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2414D209-B21C-4EDE-852F-8AB0AC0A94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18">
            <a:extLst>
              <a:ext uri="{FF2B5EF4-FFF2-40B4-BE49-F238E27FC236}">
                <a16:creationId xmlns:a16="http://schemas.microsoft.com/office/drawing/2014/main" id="{FA51E3C5-99BE-49CD-A172-816F63A5474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E41046C-0EA5-431E-B783-D8D8DEBC86D2}"/>
              </a:ext>
            </a:extLst>
          </p:cNvPr>
          <p:cNvPicPr>
            <a:picLocks noChangeAspect="1"/>
          </p:cNvPicPr>
          <p:nvPr userDrawn="1"/>
        </p:nvPicPr>
        <p:blipFill>
          <a:blip r:embed="rId16"/>
          <a:stretch>
            <a:fillRect/>
          </a:stretch>
        </p:blipFill>
        <p:spPr>
          <a:xfrm>
            <a:off x="-11683019" y="2999195"/>
            <a:ext cx="810838" cy="859611"/>
          </a:xfrm>
          <a:prstGeom prst="rect">
            <a:avLst/>
          </a:prstGeom>
        </p:spPr>
      </p:pic>
      <p:pic>
        <p:nvPicPr>
          <p:cNvPr id="5" name="Picture 4">
            <a:extLst>
              <a:ext uri="{FF2B5EF4-FFF2-40B4-BE49-F238E27FC236}">
                <a16:creationId xmlns:a16="http://schemas.microsoft.com/office/drawing/2014/main" id="{C1818B08-3E26-4350-9848-7C5951A8E15F}"/>
              </a:ext>
            </a:extLst>
          </p:cNvPr>
          <p:cNvPicPr>
            <a:picLocks noChangeAspect="1"/>
          </p:cNvPicPr>
          <p:nvPr userDrawn="1"/>
        </p:nvPicPr>
        <p:blipFill>
          <a:blip r:embed="rId16"/>
          <a:stretch>
            <a:fillRect/>
          </a:stretch>
        </p:blipFill>
        <p:spPr>
          <a:xfrm>
            <a:off x="5690581" y="13534721"/>
            <a:ext cx="810838" cy="859611"/>
          </a:xfrm>
          <a:prstGeom prst="rect">
            <a:avLst/>
          </a:prstGeom>
        </p:spPr>
      </p:pic>
      <p:pic>
        <p:nvPicPr>
          <p:cNvPr id="6" name="Picture 5">
            <a:extLst>
              <a:ext uri="{FF2B5EF4-FFF2-40B4-BE49-F238E27FC236}">
                <a16:creationId xmlns:a16="http://schemas.microsoft.com/office/drawing/2014/main" id="{BBF47B7B-BCA2-4E31-A253-420F3D349FA2}"/>
              </a:ext>
            </a:extLst>
          </p:cNvPr>
          <p:cNvPicPr>
            <a:picLocks noChangeAspect="1"/>
          </p:cNvPicPr>
          <p:nvPr userDrawn="1"/>
        </p:nvPicPr>
        <p:blipFill>
          <a:blip r:embed="rId16"/>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16"/>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89B120-7C4D-47CB-BB7F-E56BB0407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433052" cy="1433052"/>
          </a:xfrm>
          <a:prstGeom prst="rect">
            <a:avLst/>
          </a:prstGeom>
        </p:spPr>
      </p:pic>
      <p:sp>
        <p:nvSpPr>
          <p:cNvPr id="3" name="TextBox 2">
            <a:extLst>
              <a:ext uri="{FF2B5EF4-FFF2-40B4-BE49-F238E27FC236}">
                <a16:creationId xmlns:a16="http://schemas.microsoft.com/office/drawing/2014/main" id="{C13CB0F5-0894-4084-9CE0-59022B0AB999}"/>
              </a:ext>
            </a:extLst>
          </p:cNvPr>
          <p:cNvSpPr txBox="1"/>
          <p:nvPr/>
        </p:nvSpPr>
        <p:spPr>
          <a:xfrm>
            <a:off x="3851635" y="391872"/>
            <a:ext cx="4488729"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C9C4EEFE-D348-430D-B09B-C261067D281B}"/>
              </a:ext>
            </a:extLst>
          </p:cNvPr>
          <p:cNvSpPr txBox="1"/>
          <p:nvPr/>
        </p:nvSpPr>
        <p:spPr>
          <a:xfrm>
            <a:off x="2108571" y="2057400"/>
            <a:ext cx="7974856"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6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743777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14" name="TextBox 13">
            <a:extLst>
              <a:ext uri="{FF2B5EF4-FFF2-40B4-BE49-F238E27FC236}">
                <a16:creationId xmlns:a16="http://schemas.microsoft.com/office/drawing/2014/main" id="{67FE6C56-EE14-42A1-85BE-99228DACF043}"/>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4" name="1">
            <a:extLst>
              <a:ext uri="{FF2B5EF4-FFF2-40B4-BE49-F238E27FC236}">
                <a16:creationId xmlns:a16="http://schemas.microsoft.com/office/drawing/2014/main" id="{786DA039-41E0-417B-BD65-597211304298}"/>
              </a:ext>
            </a:extLst>
          </p:cNvPr>
          <p:cNvGrpSpPr/>
          <p:nvPr/>
        </p:nvGrpSpPr>
        <p:grpSpPr>
          <a:xfrm>
            <a:off x="349589" y="4572000"/>
            <a:ext cx="11532543" cy="2062584"/>
            <a:chOff x="6719709" y="2907608"/>
            <a:chExt cx="6456502" cy="2062584"/>
          </a:xfrm>
        </p:grpSpPr>
        <p:sp>
          <p:nvSpPr>
            <p:cNvPr id="25" name="9">
              <a:extLst>
                <a:ext uri="{FF2B5EF4-FFF2-40B4-BE49-F238E27FC236}">
                  <a16:creationId xmlns:a16="http://schemas.microsoft.com/office/drawing/2014/main" id="{55B6895C-6AEA-4CF3-AD5E-75C179323659}"/>
                </a:ext>
              </a:extLst>
            </p:cNvPr>
            <p:cNvSpPr/>
            <p:nvPr/>
          </p:nvSpPr>
          <p:spPr>
            <a:xfrm>
              <a:off x="6719709" y="2907608"/>
              <a:ext cx="6456502"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17">
              <a:extLst>
                <a:ext uri="{FF2B5EF4-FFF2-40B4-BE49-F238E27FC236}">
                  <a16:creationId xmlns:a16="http://schemas.microsoft.com/office/drawing/2014/main" id="{18815845-9FF3-4642-BFC4-D95710B47880}"/>
                </a:ext>
              </a:extLst>
            </p:cNvPr>
            <p:cNvSpPr txBox="1"/>
            <p:nvPr/>
          </p:nvSpPr>
          <p:spPr>
            <a:xfrm>
              <a:off x="6859943" y="3166748"/>
              <a:ext cx="6164919" cy="1569660"/>
            </a:xfrm>
            <a:prstGeom prst="rect">
              <a:avLst/>
            </a:prstGeom>
            <a:noFill/>
          </p:spPr>
          <p:txBody>
            <a:bodyPr wrap="square" rtlCol="0">
              <a:spAutoFit/>
            </a:bodyPr>
            <a:lstStyle/>
            <a:p>
              <a:pPr indent="457200" algn="just"/>
              <a:r>
                <a:rPr lang="vi-VN" sz="3200" b="0" i="0">
                  <a:solidFill>
                    <a:srgbClr val="333333"/>
                  </a:solidFill>
                  <a:effectLst/>
                  <a:latin typeface="+mj-lt"/>
                </a:rPr>
                <a:t>Cô tiên phất chiếc quạt màu nhiệm, lâu đài, ruộng vườn bỗng chốc biến mất. Người bà sống lại, móm mém, hiền từ, dang tay ôm hai đứa cháu hiếu thảo vào lòng.</a:t>
              </a:r>
              <a:endParaRPr lang="zh-CN" altLang="en-US" sz="32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pic>
        <p:nvPicPr>
          <p:cNvPr id="13" name="Picture 12">
            <a:extLst>
              <a:ext uri="{FF2B5EF4-FFF2-40B4-BE49-F238E27FC236}">
                <a16:creationId xmlns:a16="http://schemas.microsoft.com/office/drawing/2014/main" id="{2A7841B6-8C1E-42A4-9AA8-28DCF8CD4A98}"/>
              </a:ext>
            </a:extLst>
          </p:cNvPr>
          <p:cNvPicPr>
            <a:picLocks noChangeAspect="1"/>
          </p:cNvPicPr>
          <p:nvPr/>
        </p:nvPicPr>
        <p:blipFill>
          <a:blip r:embed="rId3"/>
          <a:srcRect l="51611" t="52498" r="3597" b="5685"/>
          <a:stretch>
            <a:fillRect/>
          </a:stretch>
        </p:blipFill>
        <p:spPr>
          <a:xfrm>
            <a:off x="4259763" y="1382689"/>
            <a:ext cx="3672474" cy="294767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4179689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pic>
        <p:nvPicPr>
          <p:cNvPr id="20" name="Picture 19">
            <a:extLst>
              <a:ext uri="{FF2B5EF4-FFF2-40B4-BE49-F238E27FC236}">
                <a16:creationId xmlns:a16="http://schemas.microsoft.com/office/drawing/2014/main" id="{366BFB78-50C8-431A-84F1-5C4578BC70C6}"/>
              </a:ext>
            </a:extLst>
          </p:cNvPr>
          <p:cNvPicPr>
            <a:picLocks noChangeAspect="1"/>
          </p:cNvPicPr>
          <p:nvPr/>
        </p:nvPicPr>
        <p:blipFill>
          <a:blip r:embed="rId3"/>
          <a:srcRect l="2574" t="4001" r="52635" b="54182"/>
          <a:stretch>
            <a:fillRect/>
          </a:stretch>
        </p:blipFill>
        <p:spPr>
          <a:xfrm>
            <a:off x="304800" y="1295400"/>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1" name="Picture 20">
            <a:extLst>
              <a:ext uri="{FF2B5EF4-FFF2-40B4-BE49-F238E27FC236}">
                <a16:creationId xmlns:a16="http://schemas.microsoft.com/office/drawing/2014/main" id="{0866BB8B-73A0-4831-B7DA-2816F912786D}"/>
              </a:ext>
            </a:extLst>
          </p:cNvPr>
          <p:cNvPicPr>
            <a:picLocks noChangeAspect="1"/>
          </p:cNvPicPr>
          <p:nvPr/>
        </p:nvPicPr>
        <p:blipFill>
          <a:blip r:embed="rId3"/>
          <a:srcRect l="51525" t="4001" r="3684" b="54182"/>
          <a:stretch>
            <a:fillRect/>
          </a:stretch>
        </p:blipFill>
        <p:spPr>
          <a:xfrm>
            <a:off x="3266512" y="1295400"/>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2" name="Picture 21">
            <a:extLst>
              <a:ext uri="{FF2B5EF4-FFF2-40B4-BE49-F238E27FC236}">
                <a16:creationId xmlns:a16="http://schemas.microsoft.com/office/drawing/2014/main" id="{6E53627A-9084-4A71-8C21-CDCF9144329D}"/>
              </a:ext>
            </a:extLst>
          </p:cNvPr>
          <p:cNvPicPr>
            <a:picLocks noChangeAspect="1"/>
          </p:cNvPicPr>
          <p:nvPr/>
        </p:nvPicPr>
        <p:blipFill>
          <a:blip r:embed="rId3"/>
          <a:srcRect l="2661" t="52498" r="52548" b="5685"/>
          <a:stretch>
            <a:fillRect/>
          </a:stretch>
        </p:blipFill>
        <p:spPr>
          <a:xfrm>
            <a:off x="6228224" y="1295400"/>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3" name="Picture 22">
            <a:extLst>
              <a:ext uri="{FF2B5EF4-FFF2-40B4-BE49-F238E27FC236}">
                <a16:creationId xmlns:a16="http://schemas.microsoft.com/office/drawing/2014/main" id="{571B862C-61F5-4F9C-8B6A-837DD69219A8}"/>
              </a:ext>
            </a:extLst>
          </p:cNvPr>
          <p:cNvPicPr>
            <a:picLocks noChangeAspect="1"/>
          </p:cNvPicPr>
          <p:nvPr/>
        </p:nvPicPr>
        <p:blipFill>
          <a:blip r:embed="rId3"/>
          <a:srcRect l="51611" t="52498" r="3597" b="5685"/>
          <a:stretch>
            <a:fillRect/>
          </a:stretch>
        </p:blipFill>
        <p:spPr>
          <a:xfrm>
            <a:off x="9189937" y="1295400"/>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
        <p:nvSpPr>
          <p:cNvPr id="41" name="16">
            <a:extLst>
              <a:ext uri="{FF2B5EF4-FFF2-40B4-BE49-F238E27FC236}">
                <a16:creationId xmlns:a16="http://schemas.microsoft.com/office/drawing/2014/main" id="{1E1B2D5A-F356-4525-81AE-B46C912871AE}"/>
              </a:ext>
            </a:extLst>
          </p:cNvPr>
          <p:cNvSpPr/>
          <p:nvPr/>
        </p:nvSpPr>
        <p:spPr>
          <a:xfrm>
            <a:off x="2056692" y="4876800"/>
            <a:ext cx="9802178" cy="1287865"/>
          </a:xfrm>
          <a:prstGeom prst="roundRect">
            <a:avLst>
              <a:gd name="adj" fmla="val 13709"/>
            </a:avLst>
          </a:prstGeom>
          <a:solidFill>
            <a:schemeClr val="bg1"/>
          </a:solidFill>
          <a:ln w="19050">
            <a:noFill/>
            <a:headEnd type="oval"/>
            <a:tailEnd type="oval"/>
          </a:ln>
          <a:effectLst>
            <a:outerShdw blurRad="190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2" name="10">
            <a:extLst>
              <a:ext uri="{FF2B5EF4-FFF2-40B4-BE49-F238E27FC236}">
                <a16:creationId xmlns:a16="http://schemas.microsoft.com/office/drawing/2014/main" id="{1A7CFCCF-FAA4-4078-88E2-CAE90AC1788B}"/>
              </a:ext>
            </a:extLst>
          </p:cNvPr>
          <p:cNvSpPr/>
          <p:nvPr/>
        </p:nvSpPr>
        <p:spPr>
          <a:xfrm>
            <a:off x="3554949" y="5064983"/>
            <a:ext cx="8179851" cy="8024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5A34"/>
                </a:solidFill>
                <a:ea typeface="Roboto" panose="02000000000000000000" pitchFamily="2" charset="0"/>
                <a:cs typeface="Arial-Rounded" panose="020B0500000000000000" pitchFamily="34" charset="0"/>
              </a:rPr>
              <a:t>Hãy hiếu thảo và yêu thương ông bà.</a:t>
            </a:r>
            <a:endParaRPr lang="en-US" sz="4000" dirty="0">
              <a:solidFill>
                <a:srgbClr val="FF5A34"/>
              </a:solidFill>
              <a:ea typeface="Roboto" panose="02000000000000000000" pitchFamily="2" charset="0"/>
              <a:cs typeface="Arial-Rounded" panose="020B0500000000000000" pitchFamily="34" charset="0"/>
            </a:endParaRPr>
          </a:p>
        </p:txBody>
      </p:sp>
      <p:sp>
        <p:nvSpPr>
          <p:cNvPr id="44" name="Rectangle: Rounded Corners 43">
            <a:extLst>
              <a:ext uri="{FF2B5EF4-FFF2-40B4-BE49-F238E27FC236}">
                <a16:creationId xmlns:a16="http://schemas.microsoft.com/office/drawing/2014/main" id="{E8A9EB4F-2BB7-470F-B1D0-5BFBF7AD71E9}"/>
              </a:ext>
            </a:extLst>
          </p:cNvPr>
          <p:cNvSpPr/>
          <p:nvPr/>
        </p:nvSpPr>
        <p:spPr>
          <a:xfrm>
            <a:off x="2056692" y="3950510"/>
            <a:ext cx="9802178" cy="777597"/>
          </a:xfrm>
          <a:prstGeom prst="roundRect">
            <a:avLst>
              <a:gd name="adj" fmla="val 29987"/>
            </a:avLst>
          </a:prstGeom>
          <a:gradFill>
            <a:gsLst>
              <a:gs pos="0">
                <a:srgbClr val="BDE2C8"/>
              </a:gs>
              <a:gs pos="32000">
                <a:schemeClr val="bg1"/>
              </a:gs>
              <a:gs pos="83000">
                <a:schemeClr val="bg1"/>
              </a:gs>
              <a:gs pos="100000">
                <a:srgbClr val="BDE2C8"/>
              </a:gs>
            </a:gsLst>
            <a:lin ang="5400000" scaled="1"/>
          </a:gradFill>
          <a:ln>
            <a:noFill/>
          </a:ln>
        </p:spPr>
        <p:txBody>
          <a:bodyPr wrap="square">
            <a:spAutoFit/>
          </a:bodyPr>
          <a:lstStyle/>
          <a:p>
            <a:r>
              <a:rPr lang="vi-VN" sz="3600"/>
              <a:t>Em học được bài học gì từ câu chuyện trên? </a:t>
            </a:r>
            <a:endParaRPr lang="en-US" sz="3600"/>
          </a:p>
        </p:txBody>
      </p:sp>
      <p:pic>
        <p:nvPicPr>
          <p:cNvPr id="45" name="Picture 44">
            <a:extLst>
              <a:ext uri="{FF2B5EF4-FFF2-40B4-BE49-F238E27FC236}">
                <a16:creationId xmlns:a16="http://schemas.microsoft.com/office/drawing/2014/main" id="{E4F2106B-3DC9-4167-90A7-33EB92534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3" y="3313407"/>
            <a:ext cx="2057400" cy="2057400"/>
          </a:xfrm>
          <a:prstGeom prst="rect">
            <a:avLst/>
          </a:prstGeom>
        </p:spPr>
      </p:pic>
      <p:pic>
        <p:nvPicPr>
          <p:cNvPr id="46" name="22">
            <a:extLst>
              <a:ext uri="{FF2B5EF4-FFF2-40B4-BE49-F238E27FC236}">
                <a16:creationId xmlns:a16="http://schemas.microsoft.com/office/drawing/2014/main" id="{BC313518-4B5D-43CE-B835-C436E888E4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847" r="37463" b="51562"/>
          <a:stretch/>
        </p:blipFill>
        <p:spPr>
          <a:xfrm>
            <a:off x="2056692" y="4646350"/>
            <a:ext cx="1086488" cy="1635699"/>
          </a:xfrm>
          <a:prstGeom prst="rect">
            <a:avLst/>
          </a:prstGeom>
        </p:spPr>
      </p:pic>
      <p:pic>
        <p:nvPicPr>
          <p:cNvPr id="47" name="29">
            <a:extLst>
              <a:ext uri="{FF2B5EF4-FFF2-40B4-BE49-F238E27FC236}">
                <a16:creationId xmlns:a16="http://schemas.microsoft.com/office/drawing/2014/main" id="{D8AE44FC-6F33-482E-A557-B4FB178A92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847" t="17791" r="37463" b="51562"/>
          <a:stretch/>
        </p:blipFill>
        <p:spPr>
          <a:xfrm rot="639118">
            <a:off x="1815769" y="5710752"/>
            <a:ext cx="481845" cy="458978"/>
          </a:xfrm>
          <a:prstGeom prst="rect">
            <a:avLst/>
          </a:prstGeom>
        </p:spPr>
      </p:pic>
      <p:pic>
        <p:nvPicPr>
          <p:cNvPr id="48" name="30">
            <a:extLst>
              <a:ext uri="{FF2B5EF4-FFF2-40B4-BE49-F238E27FC236}">
                <a16:creationId xmlns:a16="http://schemas.microsoft.com/office/drawing/2014/main" id="{C6FEE638-9614-47FF-AC7F-4A4EC4B42F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847" t="17791" r="37463" b="51562"/>
          <a:stretch/>
        </p:blipFill>
        <p:spPr>
          <a:xfrm rot="20490137">
            <a:off x="2905240" y="5537506"/>
            <a:ext cx="475879" cy="453296"/>
          </a:xfrm>
          <a:prstGeom prst="rect">
            <a:avLst/>
          </a:prstGeom>
        </p:spPr>
      </p:pic>
    </p:spTree>
    <p:extLst>
      <p:ext uri="{BB962C8B-B14F-4D97-AF65-F5344CB8AC3E}">
        <p14:creationId xmlns:p14="http://schemas.microsoft.com/office/powerpoint/2010/main" val="24281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randombar(horizontal)">
                                      <p:cBhvr>
                                        <p:cTn id="30" dur="500"/>
                                        <p:tgtEl>
                                          <p:spTgt spid="44"/>
                                        </p:tgtEl>
                                      </p:cBhvr>
                                    </p:animEffect>
                                  </p:childTnLst>
                                </p:cTn>
                              </p:par>
                              <p:par>
                                <p:cTn id="31" presetID="14" presetClass="entr" presetSubtype="10" fill="hold" nodeType="withEffect">
                                  <p:stCondLst>
                                    <p:cond delay="0"/>
                                  </p:stCondLst>
                                  <p:childTnLst>
                                    <p:set>
                                      <p:cBhvr>
                                        <p:cTn id="32"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33" dur="500"/>
                                        <p:tgtEl>
                                          <p:spTgt spid="4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ppt_x"/>
                                          </p:val>
                                        </p:tav>
                                        <p:tav tm="100000">
                                          <p:val>
                                            <p:strVal val="#ppt_x"/>
                                          </p:val>
                                        </p:tav>
                                      </p:tavLst>
                                    </p:anim>
                                    <p:anim calcmode="lin" valueType="num">
                                      <p:cBhvr additive="base">
                                        <p:cTn id="39" dur="500" fill="hold"/>
                                        <p:tgtEl>
                                          <p:spTgt spid="4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500" fill="hold"/>
                                        <p:tgtEl>
                                          <p:spTgt spid="47"/>
                                        </p:tgtEl>
                                        <p:attrNameLst>
                                          <p:attrName>ppt_x</p:attrName>
                                        </p:attrNameLst>
                                      </p:cBhvr>
                                      <p:tavLst>
                                        <p:tav tm="0">
                                          <p:val>
                                            <p:strVal val="#ppt_x"/>
                                          </p:val>
                                        </p:tav>
                                        <p:tav tm="100000">
                                          <p:val>
                                            <p:strVal val="#ppt_x"/>
                                          </p:val>
                                        </p:tav>
                                      </p:tavLst>
                                    </p:anim>
                                    <p:anim calcmode="lin" valueType="num">
                                      <p:cBhvr additive="base">
                                        <p:cTn id="43" dur="500" fill="hold"/>
                                        <p:tgtEl>
                                          <p:spTgt spid="4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ppt_x"/>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CD03D-175E-4AB0-A349-CD0862FDBFB9}"/>
              </a:ext>
            </a:extLst>
          </p:cNvPr>
          <p:cNvPicPr>
            <a:picLocks noChangeAspect="1"/>
          </p:cNvPicPr>
          <p:nvPr/>
        </p:nvPicPr>
        <p:blipFill>
          <a:blip r:embed="rId2"/>
          <a:stretch>
            <a:fillRect/>
          </a:stretch>
        </p:blipFill>
        <p:spPr>
          <a:xfrm>
            <a:off x="4926994" y="1548188"/>
            <a:ext cx="2261812" cy="2261812"/>
          </a:xfrm>
          <a:prstGeom prst="rect">
            <a:avLst/>
          </a:prstGeom>
        </p:spPr>
      </p:pic>
      <p:sp>
        <p:nvSpPr>
          <p:cNvPr id="4" name="TextBox 3">
            <a:extLst>
              <a:ext uri="{FF2B5EF4-FFF2-40B4-BE49-F238E27FC236}">
                <a16:creationId xmlns:a16="http://schemas.microsoft.com/office/drawing/2014/main" id="{150DB6EF-FA2B-4831-B81B-2327231F6A42}"/>
              </a:ext>
            </a:extLst>
          </p:cNvPr>
          <p:cNvSpPr txBox="1"/>
          <p:nvPr/>
        </p:nvSpPr>
        <p:spPr>
          <a:xfrm>
            <a:off x="2754629" y="3886200"/>
            <a:ext cx="6682741" cy="1200329"/>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72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rPr>
              <a:t>VẬN DỤNG</a:t>
            </a:r>
            <a:endParaRPr lang="en-US" sz="72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165619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4E789-C163-4816-9468-E4AFB2A2C9F5}"/>
              </a:ext>
            </a:extLst>
          </p:cNvPr>
          <p:cNvPicPr>
            <a:picLocks noChangeAspect="1"/>
          </p:cNvPicPr>
          <p:nvPr/>
        </p:nvPicPr>
        <p:blipFill>
          <a:blip r:embed="rId3"/>
          <a:stretch>
            <a:fillRect/>
          </a:stretch>
        </p:blipFill>
        <p:spPr>
          <a:xfrm>
            <a:off x="1343196" y="591022"/>
            <a:ext cx="9248604" cy="1694978"/>
          </a:xfrm>
          <a:prstGeom prst="rect">
            <a:avLst/>
          </a:prstGeom>
        </p:spPr>
      </p:pic>
      <p:sp>
        <p:nvSpPr>
          <p:cNvPr id="3" name="TextBox 2">
            <a:extLst>
              <a:ext uri="{FF2B5EF4-FFF2-40B4-BE49-F238E27FC236}">
                <a16:creationId xmlns:a16="http://schemas.microsoft.com/office/drawing/2014/main" id="{53873B0C-1473-4FB0-836F-D8AEBBE3BB88}"/>
              </a:ext>
            </a:extLst>
          </p:cNvPr>
          <p:cNvSpPr txBox="1"/>
          <p:nvPr/>
        </p:nvSpPr>
        <p:spPr>
          <a:xfrm>
            <a:off x="2124687" y="776791"/>
            <a:ext cx="7942625" cy="1323439"/>
          </a:xfrm>
          <a:prstGeom prst="rect">
            <a:avLst/>
          </a:prstGeom>
          <a:noFill/>
        </p:spPr>
        <p:txBody>
          <a:bodyPr wrap="square">
            <a:spAutoFit/>
          </a:bodyPr>
          <a:lstStyle/>
          <a:p>
            <a:pPr lvl="0" algn="ctr">
              <a:buClr>
                <a:srgbClr val="000000"/>
              </a:buClr>
              <a:defRPr/>
            </a:pPr>
            <a:r>
              <a:rPr lang="en-US" sz="4000"/>
              <a:t>Kể cho người thân nghe câu chuyện </a:t>
            </a:r>
            <a:r>
              <a:rPr lang="en-US" sz="4000" b="1">
                <a:solidFill>
                  <a:schemeClr val="accent6"/>
                </a:solidFill>
              </a:rPr>
              <a:t>Bà cháu</a:t>
            </a:r>
            <a:endParaRPr lang="en-US" sz="16600" kern="0" dirty="0">
              <a:solidFill>
                <a:schemeClr val="accent6"/>
              </a:solidFill>
              <a:latin typeface="+mj-lt"/>
              <a:cs typeface="Arial"/>
              <a:sym typeface="Arial"/>
            </a:endParaRPr>
          </a:p>
        </p:txBody>
      </p:sp>
      <p:pic>
        <p:nvPicPr>
          <p:cNvPr id="4" name="Picture 3">
            <a:extLst>
              <a:ext uri="{FF2B5EF4-FFF2-40B4-BE49-F238E27FC236}">
                <a16:creationId xmlns:a16="http://schemas.microsoft.com/office/drawing/2014/main" id="{AC66239B-92EE-4F95-B355-0C6A72B971BC}"/>
              </a:ext>
            </a:extLst>
          </p:cNvPr>
          <p:cNvPicPr>
            <a:picLocks noChangeAspect="1"/>
          </p:cNvPicPr>
          <p:nvPr/>
        </p:nvPicPr>
        <p:blipFill>
          <a:blip r:embed="rId4"/>
          <a:stretch>
            <a:fillRect/>
          </a:stretch>
        </p:blipFill>
        <p:spPr>
          <a:xfrm>
            <a:off x="685800" y="304800"/>
            <a:ext cx="1201375" cy="1201375"/>
          </a:xfrm>
          <a:prstGeom prst="rect">
            <a:avLst/>
          </a:prstGeom>
        </p:spPr>
      </p:pic>
      <p:pic>
        <p:nvPicPr>
          <p:cNvPr id="5" name="Picture 4">
            <a:extLst>
              <a:ext uri="{FF2B5EF4-FFF2-40B4-BE49-F238E27FC236}">
                <a16:creationId xmlns:a16="http://schemas.microsoft.com/office/drawing/2014/main" id="{07F17E07-6962-4E04-8DEB-D6973A63AC92}"/>
              </a:ext>
            </a:extLst>
          </p:cNvPr>
          <p:cNvPicPr>
            <a:picLocks noChangeAspect="1"/>
          </p:cNvPicPr>
          <p:nvPr/>
        </p:nvPicPr>
        <p:blipFill>
          <a:blip r:embed="rId5"/>
          <a:srcRect l="2574" t="4001" r="52635" b="54182"/>
          <a:stretch>
            <a:fillRect/>
          </a:stretch>
        </p:blipFill>
        <p:spPr>
          <a:xfrm>
            <a:off x="304800" y="2873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6" name="Picture 5">
            <a:extLst>
              <a:ext uri="{FF2B5EF4-FFF2-40B4-BE49-F238E27FC236}">
                <a16:creationId xmlns:a16="http://schemas.microsoft.com/office/drawing/2014/main" id="{988030E1-D29F-4FB4-8B2B-01124EA4EFEE}"/>
              </a:ext>
            </a:extLst>
          </p:cNvPr>
          <p:cNvPicPr>
            <a:picLocks noChangeAspect="1"/>
          </p:cNvPicPr>
          <p:nvPr/>
        </p:nvPicPr>
        <p:blipFill>
          <a:blip r:embed="rId5"/>
          <a:srcRect l="51525" t="4001" r="3684" b="54182"/>
          <a:stretch>
            <a:fillRect/>
          </a:stretch>
        </p:blipFill>
        <p:spPr>
          <a:xfrm>
            <a:off x="3266512" y="2873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7" name="Picture 6">
            <a:extLst>
              <a:ext uri="{FF2B5EF4-FFF2-40B4-BE49-F238E27FC236}">
                <a16:creationId xmlns:a16="http://schemas.microsoft.com/office/drawing/2014/main" id="{F36C3C68-6492-458F-B1C6-2302F6D0C174}"/>
              </a:ext>
            </a:extLst>
          </p:cNvPr>
          <p:cNvPicPr>
            <a:picLocks noChangeAspect="1"/>
          </p:cNvPicPr>
          <p:nvPr/>
        </p:nvPicPr>
        <p:blipFill>
          <a:blip r:embed="rId5"/>
          <a:srcRect l="2661" t="52498" r="52548" b="5685"/>
          <a:stretch>
            <a:fillRect/>
          </a:stretch>
        </p:blipFill>
        <p:spPr>
          <a:xfrm>
            <a:off x="6228224" y="2873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8" name="Picture 7">
            <a:extLst>
              <a:ext uri="{FF2B5EF4-FFF2-40B4-BE49-F238E27FC236}">
                <a16:creationId xmlns:a16="http://schemas.microsoft.com/office/drawing/2014/main" id="{921A42F2-DA88-440C-952F-045681D46F50}"/>
              </a:ext>
            </a:extLst>
          </p:cNvPr>
          <p:cNvPicPr>
            <a:picLocks noChangeAspect="1"/>
          </p:cNvPicPr>
          <p:nvPr/>
        </p:nvPicPr>
        <p:blipFill>
          <a:blip r:embed="rId5"/>
          <a:srcRect l="51611" t="52498" r="3597" b="5685"/>
          <a:stretch>
            <a:fillRect/>
          </a:stretch>
        </p:blipFill>
        <p:spPr>
          <a:xfrm>
            <a:off x="9189937" y="2873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172860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40CB6-989B-4CB5-9E1D-B277BFCAFC2E}"/>
              </a:ext>
            </a:extLst>
          </p:cNvPr>
          <p:cNvSpPr txBox="1"/>
          <p:nvPr/>
        </p:nvSpPr>
        <p:spPr>
          <a:xfrm>
            <a:off x="2895600" y="1752600"/>
            <a:ext cx="6682741" cy="2800767"/>
          </a:xfrm>
          <a:prstGeom prst="rect">
            <a:avLst/>
          </a:prstGeom>
          <a:noFill/>
          <a:effectLst>
            <a:glow rad="101600">
              <a:schemeClr val="accent4">
                <a:satMod val="175000"/>
                <a:alpha val="40000"/>
              </a:schemeClr>
            </a:glow>
            <a:outerShdw blurRad="50800" dist="50800" dir="5400000" algn="ctr" rotWithShape="0">
              <a:schemeClr val="tx1">
                <a:lumMod val="50000"/>
                <a:lumOff val="50000"/>
              </a:schemeClr>
            </a:outerShdw>
            <a:softEdge rad="12700"/>
          </a:effectLst>
          <a:scene3d>
            <a:camera prst="orthographicFront"/>
            <a:lightRig rig="threePt" dir="t"/>
          </a:scene3d>
          <a:sp3d extrusionH="76200">
            <a:extrusionClr>
              <a:srgbClr val="28A48F"/>
            </a:extrusionClr>
          </a:sp3d>
        </p:spPr>
        <p:txBody>
          <a:bodyPr wrap="square" rtlCol="0">
            <a:spAutoFit/>
          </a:bodyPr>
          <a:lstStyle/>
          <a:p>
            <a:pPr algn="ctr"/>
            <a:r>
              <a:rPr lang="en-US" sz="880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rPr>
              <a:t>CỦNG CỐ BÀI HỌC</a:t>
            </a:r>
            <a:endParaRPr lang="en-US" sz="8800" dirty="0">
              <a:ln>
                <a:gradFill>
                  <a:gsLst>
                    <a:gs pos="0">
                      <a:srgbClr val="FEB5C8"/>
                    </a:gs>
                    <a:gs pos="74000">
                      <a:schemeClr val="bg1"/>
                    </a:gs>
                    <a:gs pos="83000">
                      <a:schemeClr val="bg1"/>
                    </a:gs>
                    <a:gs pos="100000">
                      <a:schemeClr val="bg1"/>
                    </a:gs>
                  </a:gsLst>
                  <a:lin ang="5400000" scaled="1"/>
                </a:gradFill>
              </a:ln>
              <a:solidFill>
                <a:srgbClr val="00B050"/>
              </a:solidFill>
              <a:effectLst>
                <a:glow rad="63500">
                  <a:srgbClr val="E3F8C1">
                    <a:alpha val="40000"/>
                  </a:srgbClr>
                </a:glow>
                <a:outerShdw blurRad="38100" dist="38100" dir="2700000" algn="tl">
                  <a:schemeClr val="tx1">
                    <a:lumMod val="50000"/>
                    <a:lumOff val="50000"/>
                    <a:alpha val="43000"/>
                  </a:schemeClr>
                </a:outerShdw>
              </a:effectLst>
              <a:latin typeface="HP-167" panose="020B0803050302020204" pitchFamily="34" charset="0"/>
            </a:endParaRPr>
          </a:p>
        </p:txBody>
      </p:sp>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4">
            <a:extLst>
              <a:ext uri="{FF2B5EF4-FFF2-40B4-BE49-F238E27FC236}">
                <a16:creationId xmlns:a16="http://schemas.microsoft.com/office/drawing/2014/main" id="{28324233-0BEC-45AC-8335-9521B3D6E6A8}"/>
              </a:ext>
            </a:extLst>
          </p:cNvPr>
          <p:cNvSpPr txBox="1">
            <a:spLocks/>
          </p:cNvSpPr>
          <p:nvPr/>
        </p:nvSpPr>
        <p:spPr>
          <a:xfrm>
            <a:off x="152400" y="12357"/>
            <a:ext cx="2057400"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16</a:t>
            </a:r>
          </a:p>
        </p:txBody>
      </p:sp>
      <p:sp>
        <p:nvSpPr>
          <p:cNvPr id="15" name="1">
            <a:extLst>
              <a:ext uri="{FF2B5EF4-FFF2-40B4-BE49-F238E27FC236}">
                <a16:creationId xmlns:a16="http://schemas.microsoft.com/office/drawing/2014/main" id="{3EA5A954-903F-42C1-9E5A-D8A6FA2977D0}"/>
              </a:ext>
            </a:extLst>
          </p:cNvPr>
          <p:cNvSpPr>
            <a:spLocks noGrp="1"/>
          </p:cNvSpPr>
          <p:nvPr/>
        </p:nvSpPr>
        <p:spPr>
          <a:xfrm>
            <a:off x="5334000" y="4648200"/>
            <a:ext cx="1524000" cy="609600"/>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4</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16" name="Picture 15">
            <a:extLst>
              <a:ext uri="{FF2B5EF4-FFF2-40B4-BE49-F238E27FC236}">
                <a16:creationId xmlns:a16="http://schemas.microsoft.com/office/drawing/2014/main" id="{04E702E3-AA56-45D5-8E05-14BAF4150BA5}"/>
              </a:ext>
            </a:extLst>
          </p:cNvPr>
          <p:cNvPicPr>
            <a:picLocks noChangeAspect="1"/>
          </p:cNvPicPr>
          <p:nvPr/>
        </p:nvPicPr>
        <p:blipFill>
          <a:blip r:embed="rId2"/>
          <a:stretch>
            <a:fillRect/>
          </a:stretch>
        </p:blipFill>
        <p:spPr>
          <a:xfrm>
            <a:off x="751644" y="2317761"/>
            <a:ext cx="10688712" cy="2117720"/>
          </a:xfrm>
          <a:prstGeom prst="rect">
            <a:avLst/>
          </a:prstGeom>
        </p:spPr>
      </p:pic>
      <p:pic>
        <p:nvPicPr>
          <p:cNvPr id="17" name="Picture 16">
            <a:extLst>
              <a:ext uri="{FF2B5EF4-FFF2-40B4-BE49-F238E27FC236}">
                <a16:creationId xmlns:a16="http://schemas.microsoft.com/office/drawing/2014/main" id="{1FA754EA-894A-4BCA-A3FB-C89292114C6A}"/>
              </a:ext>
            </a:extLst>
          </p:cNvPr>
          <p:cNvPicPr>
            <a:picLocks noChangeAspect="1"/>
          </p:cNvPicPr>
          <p:nvPr/>
        </p:nvPicPr>
        <p:blipFill>
          <a:blip r:embed="rId3"/>
          <a:stretch>
            <a:fillRect/>
          </a:stretch>
        </p:blipFill>
        <p:spPr>
          <a:xfrm>
            <a:off x="3221487" y="630799"/>
            <a:ext cx="5749026" cy="1579001"/>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750" fill="hold"/>
                                        <p:tgtEl>
                                          <p:spTgt spid="15"/>
                                        </p:tgtEl>
                                        <p:attrNameLst>
                                          <p:attrName>ppt_w</p:attrName>
                                        </p:attrNameLst>
                                      </p:cBhvr>
                                      <p:tavLst>
                                        <p:tav tm="0">
                                          <p:val>
                                            <p:fltVal val="0"/>
                                          </p:val>
                                        </p:tav>
                                        <p:tav tm="100000">
                                          <p:val>
                                            <p:strVal val="#ppt_w"/>
                                          </p:val>
                                        </p:tav>
                                      </p:tavLst>
                                    </p:anim>
                                    <p:anim calcmode="lin" valueType="num">
                                      <p:cBhvr>
                                        <p:cTn id="24" dur="750" fill="hold"/>
                                        <p:tgtEl>
                                          <p:spTgt spid="15"/>
                                        </p:tgtEl>
                                        <p:attrNameLst>
                                          <p:attrName>ppt_h</p:attrName>
                                        </p:attrNameLst>
                                      </p:cBhvr>
                                      <p:tavLst>
                                        <p:tav tm="0">
                                          <p:val>
                                            <p:fltVal val="0"/>
                                          </p:val>
                                        </p:tav>
                                        <p:tav tm="100000">
                                          <p:val>
                                            <p:strVal val="#ppt_h"/>
                                          </p:val>
                                        </p:tav>
                                      </p:tavLst>
                                    </p:anim>
                                    <p:animEffect transition="in" filter="fade">
                                      <p:cBhvr>
                                        <p:cTn id="2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5643DC-43C2-4C13-A8E9-B9C577F10646}"/>
              </a:ext>
            </a:extLst>
          </p:cNvPr>
          <p:cNvSpPr txBox="1"/>
          <p:nvPr/>
        </p:nvSpPr>
        <p:spPr>
          <a:xfrm>
            <a:off x="-13580" y="1219200"/>
            <a:ext cx="12115800" cy="3139321"/>
          </a:xfrm>
          <a:prstGeom prst="rect">
            <a:avLst/>
          </a:prstGeom>
          <a:noFill/>
          <a:effectLst>
            <a:outerShdw blurRad="50800" dist="38100" dir="8100000" algn="tr" rotWithShape="0">
              <a:prstClr val="black">
                <a:alpha val="40000"/>
              </a:prstClr>
            </a:outerShdw>
          </a:effectLst>
        </p:spPr>
        <p:txBody>
          <a:bodyPr wrap="square">
            <a:spAutoFit/>
          </a:bodyPr>
          <a:lstStyle/>
          <a:p>
            <a:pPr algn="ctr">
              <a:lnSpc>
                <a:spcPct val="150000"/>
              </a:lnSpc>
            </a:pPr>
            <a:r>
              <a:rPr lang="en-US" sz="7200" b="1" i="0">
                <a:solidFill>
                  <a:srgbClr val="EA6124"/>
                </a:solidFill>
                <a:effectLst/>
                <a:latin typeface="HP001" panose="020B0603050302020204" pitchFamily="34" charset="0"/>
                <a:ea typeface="HP001" panose="020B0603050302020204" pitchFamily="34" charset="0"/>
              </a:rPr>
              <a:t>ǡ</a:t>
            </a:r>
            <a:r>
              <a:rPr lang="el-GR" sz="7200" b="1" i="0">
                <a:solidFill>
                  <a:srgbClr val="EA6124"/>
                </a:solidFill>
                <a:effectLst/>
                <a:latin typeface="HP001" panose="020B0603050302020204" pitchFamily="34" charset="0"/>
                <a:ea typeface="HP001" panose="020B0603050302020204" pitchFamily="34" charset="0"/>
              </a:rPr>
              <a:t>μ</a:t>
            </a:r>
            <a:r>
              <a:rPr lang="en-US" sz="7200" b="1" i="0">
                <a:solidFill>
                  <a:srgbClr val="EA6124"/>
                </a:solidFill>
                <a:effectLst/>
                <a:latin typeface="HP001" panose="020B0603050302020204" pitchFamily="34" charset="0"/>
                <a:ea typeface="HP001" panose="020B0603050302020204" pitchFamily="34" charset="0"/>
              </a:rPr>
              <a:t>ếnḑ V</a:t>
            </a:r>
            <a:r>
              <a:rPr lang="el-GR" sz="7200" b="1" i="0">
                <a:solidFill>
                  <a:srgbClr val="EA6124"/>
                </a:solidFill>
                <a:effectLst/>
                <a:latin typeface="HP001" panose="020B0603050302020204" pitchFamily="34" charset="0"/>
                <a:ea typeface="HP001" panose="020B0603050302020204" pitchFamily="34" charset="0"/>
              </a:rPr>
              <a:t>Θ</a:t>
            </a:r>
            <a:r>
              <a:rPr lang="en-US" sz="7200" b="1" i="0">
                <a:solidFill>
                  <a:srgbClr val="EA6124"/>
                </a:solidFill>
                <a:effectLst/>
                <a:latin typeface="HP001" panose="020B0603050302020204" pitchFamily="34" charset="0"/>
                <a:ea typeface="HP001" panose="020B0603050302020204" pitchFamily="34" charset="0"/>
              </a:rPr>
              <a:t>ʸt</a:t>
            </a:r>
            <a:br>
              <a:rPr lang="en-US" sz="7200">
                <a:latin typeface="HP001" panose="020B0603050302020204" pitchFamily="34" charset="0"/>
                <a:ea typeface="HP001" panose="020B0603050302020204" pitchFamily="34" charset="0"/>
              </a:rPr>
            </a:br>
            <a:r>
              <a:rPr lang="en-US" sz="6000" b="1">
                <a:solidFill>
                  <a:sysClr val="windowText" lastClr="000000"/>
                </a:solidFill>
                <a:latin typeface="HP001" panose="020B0603050302020204" pitchFamily="34" charset="0"/>
                <a:ea typeface="HP001" panose="020B0603050302020204" pitchFamily="34" charset="0"/>
              </a:rPr>
              <a:t>Nó</a:t>
            </a:r>
            <a:r>
              <a:rPr lang="el-GR" sz="6000" b="1">
                <a:solidFill>
                  <a:sysClr val="windowText" lastClr="000000"/>
                </a:solidFill>
                <a:latin typeface="HP001" panose="020B0603050302020204" pitchFamily="34" charset="0"/>
                <a:ea typeface="HP001" panose="020B0603050302020204" pitchFamily="34" charset="0"/>
              </a:rPr>
              <a:t>Τ΅ </a:t>
            </a:r>
            <a:r>
              <a:rPr lang="en-US" sz="6000" b="1">
                <a:solidFill>
                  <a:sysClr val="windowText" lastClr="000000"/>
                </a:solidFill>
                <a:latin typeface="HP001" panose="020B0603050302020204" pitchFamily="34" charset="0"/>
                <a:ea typeface="HP001" panose="020B0603050302020204" pitchFamily="34" charset="0"/>
              </a:rPr>
              <a:t>ȩà ǻ</a:t>
            </a:r>
            <a:r>
              <a:rPr lang="el-GR" sz="6000" b="1">
                <a:solidFill>
                  <a:sysClr val="windowText" lastClr="000000"/>
                </a:solidFill>
                <a:latin typeface="HP001" panose="020B0603050302020204" pitchFamily="34" charset="0"/>
                <a:ea typeface="HP001" panose="020B0603050302020204" pitchFamily="34" charset="0"/>
              </a:rPr>
              <a:t>Ή</a:t>
            </a:r>
            <a:r>
              <a:rPr lang="en-US" sz="6000" b="1">
                <a:solidFill>
                  <a:sysClr val="windowText" lastClr="000000"/>
                </a:solidFill>
                <a:latin typeface="HP001" panose="020B0603050302020204" pitchFamily="34" charset="0"/>
                <a:ea typeface="HP001" panose="020B0603050302020204" pitchFamily="34" charset="0"/>
              </a:rPr>
              <a:t>e: Bà cháu</a:t>
            </a:r>
            <a:endParaRPr lang="en-US" sz="7200">
              <a:solidFill>
                <a:sysClr val="windowText" lastClr="000000"/>
              </a:solidFill>
              <a:latin typeface="HP001" panose="020B0603050302020204" pitchFamily="34" charset="0"/>
              <a:ea typeface="HP001" panose="020B0603050302020204" pitchFamily="34" charset="0"/>
            </a:endParaRPr>
          </a:p>
        </p:txBody>
      </p:sp>
      <p:pic>
        <p:nvPicPr>
          <p:cNvPr id="6" name="Picture 5">
            <a:extLst>
              <a:ext uri="{FF2B5EF4-FFF2-40B4-BE49-F238E27FC236}">
                <a16:creationId xmlns:a16="http://schemas.microsoft.com/office/drawing/2014/main" id="{CB0C0EDF-CFD1-459D-BF88-AF348E2ADB46}"/>
              </a:ext>
            </a:extLst>
          </p:cNvPr>
          <p:cNvPicPr>
            <a:picLocks noChangeAspect="1"/>
          </p:cNvPicPr>
          <p:nvPr/>
        </p:nvPicPr>
        <p:blipFill>
          <a:blip r:embed="rId2"/>
          <a:stretch>
            <a:fillRect/>
          </a:stretch>
        </p:blipFill>
        <p:spPr>
          <a:xfrm>
            <a:off x="228600" y="201913"/>
            <a:ext cx="2328960" cy="662973"/>
          </a:xfrm>
          <a:prstGeom prst="rect">
            <a:avLst/>
          </a:prstGeom>
        </p:spPr>
      </p:pic>
    </p:spTree>
    <p:extLst>
      <p:ext uri="{BB962C8B-B14F-4D97-AF65-F5344CB8AC3E}">
        <p14:creationId xmlns:p14="http://schemas.microsoft.com/office/powerpoint/2010/main" val="76982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050740" y="604416"/>
            <a:ext cx="10807839" cy="646331"/>
          </a:xfrm>
          <a:prstGeom prst="rect">
            <a:avLst/>
          </a:prstGeom>
          <a:noFill/>
        </p:spPr>
        <p:txBody>
          <a:bodyPr wrap="square">
            <a:spAutoFit/>
          </a:bodyPr>
          <a:lstStyle/>
          <a:p>
            <a:pPr algn="just"/>
            <a:r>
              <a:rPr lang="en-US" sz="32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2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3600" b="1"/>
              <a:t>Dựa vào câu hỏi gợi ý, đoán nội dung của từng tranh:</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TextBox 45">
            <a:extLst>
              <a:ext uri="{FF2B5EF4-FFF2-40B4-BE49-F238E27FC236}">
                <a16:creationId xmlns:a16="http://schemas.microsoft.com/office/drawing/2014/main" id="{F94BB1AC-76F8-4DBB-9C56-509CA25EBE80}"/>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Bà cháu</a:t>
            </a:r>
            <a:endParaRPr lang="en-US" sz="3600" dirty="0">
              <a:solidFill>
                <a:srgbClr val="DA172C"/>
              </a:solidFill>
              <a:latin typeface="HP-167" panose="020B0803050302020204" pitchFamily="34" charset="0"/>
            </a:endParaRPr>
          </a:p>
        </p:txBody>
      </p:sp>
      <p:sp>
        <p:nvSpPr>
          <p:cNvPr id="51" name="TextBox 50">
            <a:extLst>
              <a:ext uri="{FF2B5EF4-FFF2-40B4-BE49-F238E27FC236}">
                <a16:creationId xmlns:a16="http://schemas.microsoft.com/office/drawing/2014/main" id="{FBC69ECB-483B-4394-8731-5D19EEE89A1E}"/>
              </a:ext>
            </a:extLst>
          </p:cNvPr>
          <p:cNvSpPr txBox="1"/>
          <p:nvPr/>
        </p:nvSpPr>
        <p:spPr>
          <a:xfrm>
            <a:off x="304800"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Cô tiên cho hai anh em cái gì?</a:t>
            </a:r>
            <a:endParaRPr lang="en-VN" sz="2800" dirty="0">
              <a:solidFill>
                <a:schemeClr val="bg1">
                  <a:lumMod val="10000"/>
                </a:schemeClr>
              </a:solidFill>
              <a:latin typeface="+mj-lt"/>
            </a:endParaRPr>
          </a:p>
        </p:txBody>
      </p:sp>
      <p:sp>
        <p:nvSpPr>
          <p:cNvPr id="52" name="TextBox 51">
            <a:extLst>
              <a:ext uri="{FF2B5EF4-FFF2-40B4-BE49-F238E27FC236}">
                <a16:creationId xmlns:a16="http://schemas.microsoft.com/office/drawing/2014/main" id="{A48A8751-AC4C-4438-AD92-932FBBB53E93}"/>
              </a:ext>
            </a:extLst>
          </p:cNvPr>
          <p:cNvSpPr txBox="1"/>
          <p:nvPr/>
        </p:nvSpPr>
        <p:spPr>
          <a:xfrm>
            <a:off x="3246337" y="4343400"/>
            <a:ext cx="2697263" cy="1384995"/>
          </a:xfrm>
          <a:prstGeom prst="rect">
            <a:avLst/>
          </a:prstGeom>
          <a:noFill/>
        </p:spPr>
        <p:txBody>
          <a:bodyPr wrap="square">
            <a:spAutoFit/>
          </a:bodyPr>
          <a:lstStyle/>
          <a:p>
            <a:pPr algn="ctr"/>
            <a:r>
              <a:rPr lang="en-US" sz="2800">
                <a:solidFill>
                  <a:schemeClr val="bg1">
                    <a:lumMod val="10000"/>
                  </a:schemeClr>
                </a:solidFill>
                <a:latin typeface="+mj-lt"/>
              </a:rPr>
              <a:t>Khi bà mất, hai anh em đã</a:t>
            </a:r>
            <a:br>
              <a:rPr lang="en-US" sz="2800">
                <a:solidFill>
                  <a:schemeClr val="bg1">
                    <a:lumMod val="10000"/>
                  </a:schemeClr>
                </a:solidFill>
                <a:latin typeface="+mj-lt"/>
              </a:rPr>
            </a:br>
            <a:r>
              <a:rPr lang="en-US" sz="2800">
                <a:solidFill>
                  <a:schemeClr val="bg1">
                    <a:lumMod val="10000"/>
                  </a:schemeClr>
                </a:solidFill>
                <a:latin typeface="+mj-lt"/>
              </a:rPr>
              <a:t>làm gì?</a:t>
            </a:r>
            <a:endParaRPr lang="en-VN" sz="2800" dirty="0">
              <a:solidFill>
                <a:schemeClr val="bg1">
                  <a:lumMod val="10000"/>
                </a:schemeClr>
              </a:solidFill>
              <a:latin typeface="+mj-lt"/>
            </a:endParaRPr>
          </a:p>
        </p:txBody>
      </p:sp>
      <p:sp>
        <p:nvSpPr>
          <p:cNvPr id="53" name="TextBox 52">
            <a:extLst>
              <a:ext uri="{FF2B5EF4-FFF2-40B4-BE49-F238E27FC236}">
                <a16:creationId xmlns:a16="http://schemas.microsoft.com/office/drawing/2014/main" id="{7A15DB32-D2CA-4F25-8999-AA5349CA2FF7}"/>
              </a:ext>
            </a:extLst>
          </p:cNvPr>
          <p:cNvSpPr txBox="1"/>
          <p:nvPr/>
        </p:nvSpPr>
        <p:spPr>
          <a:xfrm>
            <a:off x="6096000" y="4343400"/>
            <a:ext cx="2950611" cy="1384995"/>
          </a:xfrm>
          <a:prstGeom prst="rect">
            <a:avLst/>
          </a:prstGeom>
          <a:noFill/>
        </p:spPr>
        <p:txBody>
          <a:bodyPr wrap="square">
            <a:spAutoFit/>
          </a:bodyPr>
          <a:lstStyle/>
          <a:p>
            <a:pPr algn="ctr"/>
            <a:r>
              <a:rPr lang="en-US" sz="2800">
                <a:solidFill>
                  <a:schemeClr val="bg1">
                    <a:lumMod val="10000"/>
                  </a:schemeClr>
                </a:solidFill>
                <a:latin typeface="+mj-lt"/>
              </a:rPr>
              <a:t>Vắng bà, hai anh em cảm thấy </a:t>
            </a:r>
            <a:br>
              <a:rPr lang="en-US" sz="2800">
                <a:solidFill>
                  <a:schemeClr val="bg1">
                    <a:lumMod val="10000"/>
                  </a:schemeClr>
                </a:solidFill>
                <a:latin typeface="+mj-lt"/>
              </a:rPr>
            </a:br>
            <a:r>
              <a:rPr lang="en-US" sz="2800">
                <a:solidFill>
                  <a:schemeClr val="bg1">
                    <a:lumMod val="10000"/>
                  </a:schemeClr>
                </a:solidFill>
                <a:latin typeface="+mj-lt"/>
              </a:rPr>
              <a:t>thế nào?</a:t>
            </a:r>
            <a:endParaRPr lang="en-VN" sz="2800" dirty="0">
              <a:solidFill>
                <a:schemeClr val="bg1">
                  <a:lumMod val="10000"/>
                </a:schemeClr>
              </a:solidFill>
              <a:latin typeface="+mj-lt"/>
            </a:endParaRPr>
          </a:p>
        </p:txBody>
      </p:sp>
      <p:sp>
        <p:nvSpPr>
          <p:cNvPr id="54" name="TextBox 53">
            <a:extLst>
              <a:ext uri="{FF2B5EF4-FFF2-40B4-BE49-F238E27FC236}">
                <a16:creationId xmlns:a16="http://schemas.microsoft.com/office/drawing/2014/main" id="{8EC697CE-E38F-4D11-BADF-9FF52EEF940A}"/>
              </a:ext>
            </a:extLst>
          </p:cNvPr>
          <p:cNvSpPr txBox="1"/>
          <p:nvPr/>
        </p:nvSpPr>
        <p:spPr>
          <a:xfrm>
            <a:off x="9189937"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Câu chuyện kết thúc thế nào?</a:t>
            </a:r>
            <a:endParaRPr lang="en-VN" sz="2800" dirty="0">
              <a:solidFill>
                <a:schemeClr val="bg1">
                  <a:lumMod val="10000"/>
                </a:schemeClr>
              </a:solidFill>
              <a:latin typeface="+mj-lt"/>
            </a:endParaRPr>
          </a:p>
        </p:txBody>
      </p:sp>
      <p:pic>
        <p:nvPicPr>
          <p:cNvPr id="27" name="Picture 26">
            <a:extLst>
              <a:ext uri="{FF2B5EF4-FFF2-40B4-BE49-F238E27FC236}">
                <a16:creationId xmlns:a16="http://schemas.microsoft.com/office/drawing/2014/main" id="{6D2A47E2-EED8-4479-87CB-8E16B4DB6A16}"/>
              </a:ext>
            </a:extLst>
          </p:cNvPr>
          <p:cNvPicPr>
            <a:picLocks noChangeAspect="1"/>
          </p:cNvPicPr>
          <p:nvPr/>
        </p:nvPicPr>
        <p:blipFill>
          <a:blip r:embed="rId3"/>
          <a:srcRect l="2574" t="4001" r="52635" b="54182"/>
          <a:stretch>
            <a:fillRect/>
          </a:stretch>
        </p:blipFill>
        <p:spPr>
          <a:xfrm>
            <a:off x="304800"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6" name="Picture 25">
            <a:extLst>
              <a:ext uri="{FF2B5EF4-FFF2-40B4-BE49-F238E27FC236}">
                <a16:creationId xmlns:a16="http://schemas.microsoft.com/office/drawing/2014/main" id="{A9E07743-9E04-43F3-BF20-CEC9E5763D70}"/>
              </a:ext>
            </a:extLst>
          </p:cNvPr>
          <p:cNvPicPr>
            <a:picLocks noChangeAspect="1"/>
          </p:cNvPicPr>
          <p:nvPr/>
        </p:nvPicPr>
        <p:blipFill>
          <a:blip r:embed="rId3"/>
          <a:srcRect l="51525" t="4001" r="3684" b="54182"/>
          <a:stretch>
            <a:fillRect/>
          </a:stretch>
        </p:blipFill>
        <p:spPr>
          <a:xfrm>
            <a:off x="3266512"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5" name="Picture 24">
            <a:extLst>
              <a:ext uri="{FF2B5EF4-FFF2-40B4-BE49-F238E27FC236}">
                <a16:creationId xmlns:a16="http://schemas.microsoft.com/office/drawing/2014/main" id="{93CABFAC-5189-4B3A-8B41-484037F36189}"/>
              </a:ext>
            </a:extLst>
          </p:cNvPr>
          <p:cNvPicPr>
            <a:picLocks noChangeAspect="1"/>
          </p:cNvPicPr>
          <p:nvPr/>
        </p:nvPicPr>
        <p:blipFill>
          <a:blip r:embed="rId3"/>
          <a:srcRect l="2661" t="52498" r="52548" b="5685"/>
          <a:stretch>
            <a:fillRect/>
          </a:stretch>
        </p:blipFill>
        <p:spPr>
          <a:xfrm>
            <a:off x="6228224"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4" name="Picture 23">
            <a:extLst>
              <a:ext uri="{FF2B5EF4-FFF2-40B4-BE49-F238E27FC236}">
                <a16:creationId xmlns:a16="http://schemas.microsoft.com/office/drawing/2014/main" id="{23B5B541-E105-47A9-AC0C-EF25B8D8608B}"/>
              </a:ext>
            </a:extLst>
          </p:cNvPr>
          <p:cNvPicPr>
            <a:picLocks noChangeAspect="1"/>
          </p:cNvPicPr>
          <p:nvPr/>
        </p:nvPicPr>
        <p:blipFill>
          <a:blip r:embed="rId3"/>
          <a:srcRect l="51611" t="52498" r="3597" b="5685"/>
          <a:stretch>
            <a:fillRect/>
          </a:stretch>
        </p:blipFill>
        <p:spPr>
          <a:xfrm>
            <a:off x="9189937"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3763035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ppt_w*0.70"/>
                                          </p:val>
                                        </p:tav>
                                        <p:tav tm="100000">
                                          <p:val>
                                            <p:strVal val="#ppt_w"/>
                                          </p:val>
                                        </p:tav>
                                      </p:tavLst>
                                    </p:anim>
                                    <p:anim calcmode="lin" valueType="num">
                                      <p:cBhvr>
                                        <p:cTn id="12" dur="500" fill="hold"/>
                                        <p:tgtEl>
                                          <p:spTgt spid="31"/>
                                        </p:tgtEl>
                                        <p:attrNameLst>
                                          <p:attrName>ppt_h</p:attrName>
                                        </p:attrNameLst>
                                      </p:cBhvr>
                                      <p:tavLst>
                                        <p:tav tm="0">
                                          <p:val>
                                            <p:strVal val="#ppt_h"/>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44"/>
                                        </p:tgtEl>
                                        <p:attrNameLst>
                                          <p:attrName>style.visibility</p:attrName>
                                        </p:attrNameLst>
                                      </p:cBhvr>
                                      <p:to>
                                        <p:strVal val="visible"/>
                                      </p:to>
                                    </p:set>
                                    <p:anim calcmode="lin" valueType="num">
                                      <p:cBhvr>
                                        <p:cTn id="18"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44"/>
                                        </p:tgtEl>
                                        <p:attrNameLst>
                                          <p:attrName>ppt_y</p:attrName>
                                        </p:attrNameLst>
                                      </p:cBhvr>
                                      <p:tavLst>
                                        <p:tav tm="0">
                                          <p:val>
                                            <p:strVal val="#ppt_y"/>
                                          </p:val>
                                        </p:tav>
                                        <p:tav tm="100000">
                                          <p:val>
                                            <p:strVal val="#ppt_y"/>
                                          </p:val>
                                        </p:tav>
                                      </p:tavLst>
                                    </p:anim>
                                    <p:anim calcmode="lin" valueType="num">
                                      <p:cBhvr>
                                        <p:cTn id="20"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500"/>
                                        <p:tgtEl>
                                          <p:spTgt spid="51"/>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up)">
                                      <p:cBhvr>
                                        <p:cTn id="56" dur="500"/>
                                        <p:tgtEl>
                                          <p:spTgt spid="52"/>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500"/>
                                        <p:tgtEl>
                                          <p:spTgt spid="53"/>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4"/>
            <a:stretch>
              <a:fillRect/>
            </a:stretch>
          </p:blipFill>
          <p:spPr>
            <a:xfrm>
              <a:off x="443945" y="644601"/>
              <a:ext cx="684052" cy="684052"/>
            </a:xfrm>
            <a:prstGeom prst="rect">
              <a:avLst/>
            </a:prstGeom>
          </p:spPr>
        </p:pic>
      </p:grpSp>
      <p:sp>
        <p:nvSpPr>
          <p:cNvPr id="44" name="TextBox 43">
            <a:extLst>
              <a:ext uri="{FF2B5EF4-FFF2-40B4-BE49-F238E27FC236}">
                <a16:creationId xmlns:a16="http://schemas.microsoft.com/office/drawing/2014/main" id="{951016CC-0ADA-48DC-BE6C-9C765BFE5EFE}"/>
              </a:ext>
            </a:extLst>
          </p:cNvPr>
          <p:cNvSpPr txBox="1"/>
          <p:nvPr/>
        </p:nvSpPr>
        <p:spPr>
          <a:xfrm>
            <a:off x="1164804" y="587514"/>
            <a:ext cx="4397796" cy="707886"/>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2</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4000" b="1"/>
              <a:t>Nghe kể chuyện</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6D2A47E2-EED8-4479-87CB-8E16B4DB6A16}"/>
              </a:ext>
            </a:extLst>
          </p:cNvPr>
          <p:cNvPicPr>
            <a:picLocks noChangeAspect="1"/>
          </p:cNvPicPr>
          <p:nvPr/>
        </p:nvPicPr>
        <p:blipFill>
          <a:blip r:embed="rId5"/>
          <a:srcRect l="2574" t="4001" r="52635" b="54182"/>
          <a:stretch>
            <a:fillRect/>
          </a:stretch>
        </p:blipFill>
        <p:spPr>
          <a:xfrm>
            <a:off x="1960101" y="1230783"/>
            <a:ext cx="3754899" cy="257921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6" name="Picture 25">
            <a:extLst>
              <a:ext uri="{FF2B5EF4-FFF2-40B4-BE49-F238E27FC236}">
                <a16:creationId xmlns:a16="http://schemas.microsoft.com/office/drawing/2014/main" id="{A9E07743-9E04-43F3-BF20-CEC9E5763D70}"/>
              </a:ext>
            </a:extLst>
          </p:cNvPr>
          <p:cNvPicPr>
            <a:picLocks noChangeAspect="1"/>
          </p:cNvPicPr>
          <p:nvPr/>
        </p:nvPicPr>
        <p:blipFill>
          <a:blip r:embed="rId5"/>
          <a:srcRect l="51525" t="4001" r="3684" b="54182"/>
          <a:stretch>
            <a:fillRect/>
          </a:stretch>
        </p:blipFill>
        <p:spPr>
          <a:xfrm>
            <a:off x="6477000" y="1230783"/>
            <a:ext cx="3754899" cy="257921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5" name="Picture 24">
            <a:extLst>
              <a:ext uri="{FF2B5EF4-FFF2-40B4-BE49-F238E27FC236}">
                <a16:creationId xmlns:a16="http://schemas.microsoft.com/office/drawing/2014/main" id="{93CABFAC-5189-4B3A-8B41-484037F36189}"/>
              </a:ext>
            </a:extLst>
          </p:cNvPr>
          <p:cNvPicPr>
            <a:picLocks noChangeAspect="1"/>
          </p:cNvPicPr>
          <p:nvPr/>
        </p:nvPicPr>
        <p:blipFill>
          <a:blip r:embed="rId5"/>
          <a:srcRect l="2661" t="52498" r="52548" b="5685"/>
          <a:stretch>
            <a:fillRect/>
          </a:stretch>
        </p:blipFill>
        <p:spPr>
          <a:xfrm>
            <a:off x="1960101" y="4077418"/>
            <a:ext cx="3754899" cy="257921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4" name="Picture 23">
            <a:extLst>
              <a:ext uri="{FF2B5EF4-FFF2-40B4-BE49-F238E27FC236}">
                <a16:creationId xmlns:a16="http://schemas.microsoft.com/office/drawing/2014/main" id="{23B5B541-E105-47A9-AC0C-EF25B8D8608B}"/>
              </a:ext>
            </a:extLst>
          </p:cNvPr>
          <p:cNvPicPr>
            <a:picLocks noChangeAspect="1"/>
          </p:cNvPicPr>
          <p:nvPr/>
        </p:nvPicPr>
        <p:blipFill>
          <a:blip r:embed="rId5"/>
          <a:srcRect l="51611" t="52498" r="3597" b="5685"/>
          <a:stretch>
            <a:fillRect/>
          </a:stretch>
        </p:blipFill>
        <p:spPr>
          <a:xfrm>
            <a:off x="6477000" y="4077418"/>
            <a:ext cx="3754899" cy="257921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 name="B29-BÀ CHÁU">
            <a:hlinkClick r:id="" action="ppaction://media"/>
            <a:extLst>
              <a:ext uri="{FF2B5EF4-FFF2-40B4-BE49-F238E27FC236}">
                <a16:creationId xmlns:a16="http://schemas.microsoft.com/office/drawing/2014/main" id="{835A0DD7-FC9A-40C4-A5F0-F3847CAAFA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4567" y="5867400"/>
            <a:ext cx="609600" cy="609600"/>
          </a:xfrm>
          <a:prstGeom prst="rect">
            <a:avLst/>
          </a:prstGeom>
        </p:spPr>
      </p:pic>
    </p:spTree>
    <p:extLst>
      <p:ext uri="{BB962C8B-B14F-4D97-AF65-F5344CB8AC3E}">
        <p14:creationId xmlns:p14="http://schemas.microsoft.com/office/powerpoint/2010/main" val="3266583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4"/>
                                        </p:tgtEl>
                                        <p:attrNameLst>
                                          <p:attrName>ppt_y</p:attrName>
                                        </p:attrNameLst>
                                      </p:cBhvr>
                                      <p:tavLst>
                                        <p:tav tm="0">
                                          <p:val>
                                            <p:strVal val="#ppt_y"/>
                                          </p:val>
                                        </p:tav>
                                        <p:tav tm="100000">
                                          <p:val>
                                            <p:strVal val="#ppt_y"/>
                                          </p:val>
                                        </p:tav>
                                      </p:tavLst>
                                    </p:anim>
                                    <p:anim calcmode="lin" valueType="num">
                                      <p:cBhvr>
                                        <p:cTn id="9"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4"/>
                                        </p:tgtEl>
                                      </p:cBhvr>
                                    </p:animEffect>
                                  </p:childTnLst>
                                </p:cTn>
                              </p:par>
                            </p:childTnLst>
                          </p:cTn>
                        </p:par>
                        <p:par>
                          <p:cTn id="12" fill="hold">
                            <p:stCondLst>
                              <p:cond delay="575"/>
                            </p:stCondLst>
                            <p:childTnLst>
                              <p:par>
                                <p:cTn id="13" presetID="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075"/>
                            </p:stCondLst>
                            <p:childTnLst>
                              <p:par>
                                <p:cTn id="18" presetID="2" presetClass="entr" presetSubtype="4"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par>
                          <p:cTn id="22" fill="hold">
                            <p:stCondLst>
                              <p:cond delay="1575"/>
                            </p:stCondLst>
                            <p:childTnLst>
                              <p:par>
                                <p:cTn id="23" presetID="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par>
                          <p:cTn id="27" fill="hold">
                            <p:stCondLst>
                              <p:cond delay="2075"/>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2575"/>
                            </p:stCondLst>
                            <p:childTnLst>
                              <p:par>
                                <p:cTn id="33" presetID="1" presetClass="mediacall" presetSubtype="0" fill="hold" nodeType="afterEffect">
                                  <p:stCondLst>
                                    <p:cond delay="0"/>
                                  </p:stCondLst>
                                  <p:childTnLst>
                                    <p:cmd type="call" cmd="playFrom(0.0)">
                                      <p:cBhvr>
                                        <p:cTn id="34" dur="81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14" name="TextBox 13">
            <a:extLst>
              <a:ext uri="{FF2B5EF4-FFF2-40B4-BE49-F238E27FC236}">
                <a16:creationId xmlns:a16="http://schemas.microsoft.com/office/drawing/2014/main" id="{67FE6C56-EE14-42A1-85BE-99228DACF043}"/>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TextBox 14">
            <a:extLst>
              <a:ext uri="{FF2B5EF4-FFF2-40B4-BE49-F238E27FC236}">
                <a16:creationId xmlns:a16="http://schemas.microsoft.com/office/drawing/2014/main" id="{3AFDD71C-60AD-47E1-99C8-857A6147E7BB}"/>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Bà cháu</a:t>
            </a:r>
            <a:endParaRPr lang="en-US" sz="3600" dirty="0">
              <a:solidFill>
                <a:srgbClr val="DA172C"/>
              </a:solidFill>
              <a:latin typeface="HP-167" panose="020B0803050302020204" pitchFamily="34" charset="0"/>
            </a:endParaRPr>
          </a:p>
        </p:txBody>
      </p:sp>
      <p:sp>
        <p:nvSpPr>
          <p:cNvPr id="16" name="TextBox 15">
            <a:extLst>
              <a:ext uri="{FF2B5EF4-FFF2-40B4-BE49-F238E27FC236}">
                <a16:creationId xmlns:a16="http://schemas.microsoft.com/office/drawing/2014/main" id="{EC604FF8-D753-4420-AA64-4A72C5342A21}"/>
              </a:ext>
            </a:extLst>
          </p:cNvPr>
          <p:cNvSpPr txBox="1"/>
          <p:nvPr/>
        </p:nvSpPr>
        <p:spPr>
          <a:xfrm>
            <a:off x="304800"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Cô tiên cho hai anh em cái gì?</a:t>
            </a:r>
            <a:endParaRPr lang="en-VN" sz="2800" dirty="0">
              <a:solidFill>
                <a:schemeClr val="bg1">
                  <a:lumMod val="10000"/>
                </a:schemeClr>
              </a:solidFill>
              <a:latin typeface="+mj-lt"/>
            </a:endParaRPr>
          </a:p>
        </p:txBody>
      </p:sp>
      <p:sp>
        <p:nvSpPr>
          <p:cNvPr id="17" name="TextBox 16">
            <a:extLst>
              <a:ext uri="{FF2B5EF4-FFF2-40B4-BE49-F238E27FC236}">
                <a16:creationId xmlns:a16="http://schemas.microsoft.com/office/drawing/2014/main" id="{1260FB25-1612-4EEB-9E5E-7B952317517B}"/>
              </a:ext>
            </a:extLst>
          </p:cNvPr>
          <p:cNvSpPr txBox="1"/>
          <p:nvPr/>
        </p:nvSpPr>
        <p:spPr>
          <a:xfrm>
            <a:off x="3246337" y="4343400"/>
            <a:ext cx="2697263" cy="1384995"/>
          </a:xfrm>
          <a:prstGeom prst="rect">
            <a:avLst/>
          </a:prstGeom>
          <a:noFill/>
        </p:spPr>
        <p:txBody>
          <a:bodyPr wrap="square">
            <a:spAutoFit/>
          </a:bodyPr>
          <a:lstStyle/>
          <a:p>
            <a:pPr algn="ctr"/>
            <a:r>
              <a:rPr lang="en-US" sz="2800">
                <a:solidFill>
                  <a:schemeClr val="bg1">
                    <a:lumMod val="10000"/>
                  </a:schemeClr>
                </a:solidFill>
                <a:latin typeface="+mj-lt"/>
              </a:rPr>
              <a:t>Khi bà mất, hai anh em đã</a:t>
            </a:r>
            <a:br>
              <a:rPr lang="en-US" sz="2800">
                <a:solidFill>
                  <a:schemeClr val="bg1">
                    <a:lumMod val="10000"/>
                  </a:schemeClr>
                </a:solidFill>
                <a:latin typeface="+mj-lt"/>
              </a:rPr>
            </a:br>
            <a:r>
              <a:rPr lang="en-US" sz="2800">
                <a:solidFill>
                  <a:schemeClr val="bg1">
                    <a:lumMod val="10000"/>
                  </a:schemeClr>
                </a:solidFill>
                <a:latin typeface="+mj-lt"/>
              </a:rPr>
              <a:t>làm gì?</a:t>
            </a:r>
            <a:endParaRPr lang="en-VN" sz="2800" dirty="0">
              <a:solidFill>
                <a:schemeClr val="bg1">
                  <a:lumMod val="10000"/>
                </a:schemeClr>
              </a:solidFill>
              <a:latin typeface="+mj-lt"/>
            </a:endParaRPr>
          </a:p>
        </p:txBody>
      </p:sp>
      <p:sp>
        <p:nvSpPr>
          <p:cNvPr id="18" name="TextBox 17">
            <a:extLst>
              <a:ext uri="{FF2B5EF4-FFF2-40B4-BE49-F238E27FC236}">
                <a16:creationId xmlns:a16="http://schemas.microsoft.com/office/drawing/2014/main" id="{88BAF340-ABE4-4536-8329-F2FEC59AF3FB}"/>
              </a:ext>
            </a:extLst>
          </p:cNvPr>
          <p:cNvSpPr txBox="1"/>
          <p:nvPr/>
        </p:nvSpPr>
        <p:spPr>
          <a:xfrm>
            <a:off x="6096000" y="4343400"/>
            <a:ext cx="2950611" cy="1384995"/>
          </a:xfrm>
          <a:prstGeom prst="rect">
            <a:avLst/>
          </a:prstGeom>
          <a:noFill/>
        </p:spPr>
        <p:txBody>
          <a:bodyPr wrap="square">
            <a:spAutoFit/>
          </a:bodyPr>
          <a:lstStyle/>
          <a:p>
            <a:pPr algn="ctr"/>
            <a:r>
              <a:rPr lang="en-US" sz="2800">
                <a:solidFill>
                  <a:schemeClr val="bg1">
                    <a:lumMod val="10000"/>
                  </a:schemeClr>
                </a:solidFill>
                <a:latin typeface="+mj-lt"/>
              </a:rPr>
              <a:t>Vắng bà, hai anh em cảm thấy </a:t>
            </a:r>
            <a:br>
              <a:rPr lang="en-US" sz="2800">
                <a:solidFill>
                  <a:schemeClr val="bg1">
                    <a:lumMod val="10000"/>
                  </a:schemeClr>
                </a:solidFill>
                <a:latin typeface="+mj-lt"/>
              </a:rPr>
            </a:br>
            <a:r>
              <a:rPr lang="en-US" sz="2800">
                <a:solidFill>
                  <a:schemeClr val="bg1">
                    <a:lumMod val="10000"/>
                  </a:schemeClr>
                </a:solidFill>
                <a:latin typeface="+mj-lt"/>
              </a:rPr>
              <a:t>thế nào?</a:t>
            </a:r>
            <a:endParaRPr lang="en-VN" sz="2800" dirty="0">
              <a:solidFill>
                <a:schemeClr val="bg1">
                  <a:lumMod val="10000"/>
                </a:schemeClr>
              </a:solidFill>
              <a:latin typeface="+mj-lt"/>
            </a:endParaRPr>
          </a:p>
        </p:txBody>
      </p:sp>
      <p:sp>
        <p:nvSpPr>
          <p:cNvPr id="19" name="TextBox 18">
            <a:extLst>
              <a:ext uri="{FF2B5EF4-FFF2-40B4-BE49-F238E27FC236}">
                <a16:creationId xmlns:a16="http://schemas.microsoft.com/office/drawing/2014/main" id="{0402C8B7-5FA5-492F-A19C-D6166278B874}"/>
              </a:ext>
            </a:extLst>
          </p:cNvPr>
          <p:cNvSpPr txBox="1"/>
          <p:nvPr/>
        </p:nvSpPr>
        <p:spPr>
          <a:xfrm>
            <a:off x="9189937" y="4343400"/>
            <a:ext cx="2697263" cy="954107"/>
          </a:xfrm>
          <a:prstGeom prst="rect">
            <a:avLst/>
          </a:prstGeom>
          <a:noFill/>
        </p:spPr>
        <p:txBody>
          <a:bodyPr wrap="square">
            <a:spAutoFit/>
          </a:bodyPr>
          <a:lstStyle/>
          <a:p>
            <a:pPr algn="ctr"/>
            <a:r>
              <a:rPr lang="en-US" sz="2800">
                <a:solidFill>
                  <a:schemeClr val="bg1">
                    <a:lumMod val="10000"/>
                  </a:schemeClr>
                </a:solidFill>
                <a:latin typeface="+mj-lt"/>
              </a:rPr>
              <a:t>Câu chuyện kết thúc thế nào?</a:t>
            </a:r>
            <a:endParaRPr lang="en-VN" sz="2800" dirty="0">
              <a:solidFill>
                <a:schemeClr val="bg1">
                  <a:lumMod val="10000"/>
                </a:schemeClr>
              </a:solidFill>
              <a:latin typeface="+mj-lt"/>
            </a:endParaRPr>
          </a:p>
        </p:txBody>
      </p:sp>
      <p:pic>
        <p:nvPicPr>
          <p:cNvPr id="20" name="Picture 19">
            <a:extLst>
              <a:ext uri="{FF2B5EF4-FFF2-40B4-BE49-F238E27FC236}">
                <a16:creationId xmlns:a16="http://schemas.microsoft.com/office/drawing/2014/main" id="{366BFB78-50C8-431A-84F1-5C4578BC70C6}"/>
              </a:ext>
            </a:extLst>
          </p:cNvPr>
          <p:cNvPicPr>
            <a:picLocks noChangeAspect="1"/>
          </p:cNvPicPr>
          <p:nvPr/>
        </p:nvPicPr>
        <p:blipFill>
          <a:blip r:embed="rId3"/>
          <a:srcRect l="2574" t="4001" r="52635" b="54182"/>
          <a:stretch>
            <a:fillRect/>
          </a:stretch>
        </p:blipFill>
        <p:spPr>
          <a:xfrm>
            <a:off x="304800"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1" name="Picture 20">
            <a:extLst>
              <a:ext uri="{FF2B5EF4-FFF2-40B4-BE49-F238E27FC236}">
                <a16:creationId xmlns:a16="http://schemas.microsoft.com/office/drawing/2014/main" id="{0866BB8B-73A0-4831-B7DA-2816F912786D}"/>
              </a:ext>
            </a:extLst>
          </p:cNvPr>
          <p:cNvPicPr>
            <a:picLocks noChangeAspect="1"/>
          </p:cNvPicPr>
          <p:nvPr/>
        </p:nvPicPr>
        <p:blipFill>
          <a:blip r:embed="rId3"/>
          <a:srcRect l="51525" t="4001" r="3684" b="54182"/>
          <a:stretch>
            <a:fillRect/>
          </a:stretch>
        </p:blipFill>
        <p:spPr>
          <a:xfrm>
            <a:off x="3266512"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2" name="Picture 21">
            <a:extLst>
              <a:ext uri="{FF2B5EF4-FFF2-40B4-BE49-F238E27FC236}">
                <a16:creationId xmlns:a16="http://schemas.microsoft.com/office/drawing/2014/main" id="{6E53627A-9084-4A71-8C21-CDCF9144329D}"/>
              </a:ext>
            </a:extLst>
          </p:cNvPr>
          <p:cNvPicPr>
            <a:picLocks noChangeAspect="1"/>
          </p:cNvPicPr>
          <p:nvPr/>
        </p:nvPicPr>
        <p:blipFill>
          <a:blip r:embed="rId3"/>
          <a:srcRect l="2661" t="52498" r="52548" b="5685"/>
          <a:stretch>
            <a:fillRect/>
          </a:stretch>
        </p:blipFill>
        <p:spPr>
          <a:xfrm>
            <a:off x="6228224"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pic>
        <p:nvPicPr>
          <p:cNvPr id="23" name="Picture 22">
            <a:extLst>
              <a:ext uri="{FF2B5EF4-FFF2-40B4-BE49-F238E27FC236}">
                <a16:creationId xmlns:a16="http://schemas.microsoft.com/office/drawing/2014/main" id="{571B862C-61F5-4F9C-8B6A-837DD69219A8}"/>
              </a:ext>
            </a:extLst>
          </p:cNvPr>
          <p:cNvPicPr>
            <a:picLocks noChangeAspect="1"/>
          </p:cNvPicPr>
          <p:nvPr/>
        </p:nvPicPr>
        <p:blipFill>
          <a:blip r:embed="rId3"/>
          <a:srcRect l="51611" t="52498" r="3597" b="5685"/>
          <a:stretch>
            <a:fillRect/>
          </a:stretch>
        </p:blipFill>
        <p:spPr>
          <a:xfrm>
            <a:off x="9189937" y="2111498"/>
            <a:ext cx="2721974" cy="2003302"/>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2264208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14" name="TextBox 13">
            <a:extLst>
              <a:ext uri="{FF2B5EF4-FFF2-40B4-BE49-F238E27FC236}">
                <a16:creationId xmlns:a16="http://schemas.microsoft.com/office/drawing/2014/main" id="{67FE6C56-EE14-42A1-85BE-99228DACF043}"/>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4" name="1">
            <a:extLst>
              <a:ext uri="{FF2B5EF4-FFF2-40B4-BE49-F238E27FC236}">
                <a16:creationId xmlns:a16="http://schemas.microsoft.com/office/drawing/2014/main" id="{786DA039-41E0-417B-BD65-597211304298}"/>
              </a:ext>
            </a:extLst>
          </p:cNvPr>
          <p:cNvGrpSpPr/>
          <p:nvPr/>
        </p:nvGrpSpPr>
        <p:grpSpPr>
          <a:xfrm>
            <a:off x="349589" y="4572000"/>
            <a:ext cx="11532543" cy="2062584"/>
            <a:chOff x="6719709" y="2907608"/>
            <a:chExt cx="6456502" cy="2062584"/>
          </a:xfrm>
        </p:grpSpPr>
        <p:sp>
          <p:nvSpPr>
            <p:cNvPr id="25" name="9">
              <a:extLst>
                <a:ext uri="{FF2B5EF4-FFF2-40B4-BE49-F238E27FC236}">
                  <a16:creationId xmlns:a16="http://schemas.microsoft.com/office/drawing/2014/main" id="{55B6895C-6AEA-4CF3-AD5E-75C179323659}"/>
                </a:ext>
              </a:extLst>
            </p:cNvPr>
            <p:cNvSpPr/>
            <p:nvPr/>
          </p:nvSpPr>
          <p:spPr>
            <a:xfrm>
              <a:off x="6719709" y="2907608"/>
              <a:ext cx="6456502"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17">
              <a:extLst>
                <a:ext uri="{FF2B5EF4-FFF2-40B4-BE49-F238E27FC236}">
                  <a16:creationId xmlns:a16="http://schemas.microsoft.com/office/drawing/2014/main" id="{18815845-9FF3-4642-BFC4-D95710B47880}"/>
                </a:ext>
              </a:extLst>
            </p:cNvPr>
            <p:cNvSpPr txBox="1"/>
            <p:nvPr/>
          </p:nvSpPr>
          <p:spPr>
            <a:xfrm>
              <a:off x="6865276" y="3046851"/>
              <a:ext cx="6164919" cy="1815882"/>
            </a:xfrm>
            <a:prstGeom prst="rect">
              <a:avLst/>
            </a:prstGeom>
            <a:noFill/>
          </p:spPr>
          <p:txBody>
            <a:bodyPr wrap="square" rtlCol="0">
              <a:spAutoFit/>
            </a:bodyPr>
            <a:lstStyle/>
            <a:p>
              <a:pPr indent="457200" algn="just"/>
              <a:r>
                <a:rPr lang="vi-VN" sz="2800" b="0" i="0">
                  <a:solidFill>
                    <a:srgbClr val="333333"/>
                  </a:solidFill>
                  <a:effectLst/>
                  <a:latin typeface="+mj-lt"/>
                </a:rPr>
                <a:t>Ngày xưa có ba bà cháu tuy cuộc sống nghèo khổ nhưng cuộc sống lúc nào cũng đầm ấm, hạnh phúc. Một hôm, có một cô tiên đi ngang qua và cho hai người cháu một hạt đào và dặn : “Khi nào bà mất, gieo hạt đào này bên mộ, các cháu sẽ được giàu sang, sung sướng”.</a:t>
              </a:r>
              <a:endParaRPr lang="zh-CN" altLang="en-US" sz="28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pic>
        <p:nvPicPr>
          <p:cNvPr id="30" name="Picture 29">
            <a:extLst>
              <a:ext uri="{FF2B5EF4-FFF2-40B4-BE49-F238E27FC236}">
                <a16:creationId xmlns:a16="http://schemas.microsoft.com/office/drawing/2014/main" id="{353D8684-01D7-4357-87E3-E0335A14821B}"/>
              </a:ext>
            </a:extLst>
          </p:cNvPr>
          <p:cNvPicPr>
            <a:picLocks noChangeAspect="1"/>
          </p:cNvPicPr>
          <p:nvPr/>
        </p:nvPicPr>
        <p:blipFill>
          <a:blip r:embed="rId3"/>
          <a:srcRect l="2574" t="4001" r="52635" b="54182"/>
          <a:stretch>
            <a:fillRect/>
          </a:stretch>
        </p:blipFill>
        <p:spPr>
          <a:xfrm>
            <a:off x="4214132" y="1468312"/>
            <a:ext cx="3672474" cy="294767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598078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14" name="TextBox 13">
            <a:extLst>
              <a:ext uri="{FF2B5EF4-FFF2-40B4-BE49-F238E27FC236}">
                <a16:creationId xmlns:a16="http://schemas.microsoft.com/office/drawing/2014/main" id="{67FE6C56-EE14-42A1-85BE-99228DACF043}"/>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4" name="1">
            <a:extLst>
              <a:ext uri="{FF2B5EF4-FFF2-40B4-BE49-F238E27FC236}">
                <a16:creationId xmlns:a16="http://schemas.microsoft.com/office/drawing/2014/main" id="{786DA039-41E0-417B-BD65-597211304298}"/>
              </a:ext>
            </a:extLst>
          </p:cNvPr>
          <p:cNvGrpSpPr/>
          <p:nvPr/>
        </p:nvGrpSpPr>
        <p:grpSpPr>
          <a:xfrm>
            <a:off x="349589" y="4572000"/>
            <a:ext cx="11532543" cy="2062584"/>
            <a:chOff x="6719709" y="2907608"/>
            <a:chExt cx="6456502" cy="2062584"/>
          </a:xfrm>
        </p:grpSpPr>
        <p:sp>
          <p:nvSpPr>
            <p:cNvPr id="25" name="9">
              <a:extLst>
                <a:ext uri="{FF2B5EF4-FFF2-40B4-BE49-F238E27FC236}">
                  <a16:creationId xmlns:a16="http://schemas.microsoft.com/office/drawing/2014/main" id="{55B6895C-6AEA-4CF3-AD5E-75C179323659}"/>
                </a:ext>
              </a:extLst>
            </p:cNvPr>
            <p:cNvSpPr/>
            <p:nvPr/>
          </p:nvSpPr>
          <p:spPr>
            <a:xfrm>
              <a:off x="6719709" y="2907608"/>
              <a:ext cx="6456502"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17">
              <a:extLst>
                <a:ext uri="{FF2B5EF4-FFF2-40B4-BE49-F238E27FC236}">
                  <a16:creationId xmlns:a16="http://schemas.microsoft.com/office/drawing/2014/main" id="{18815845-9FF3-4642-BFC4-D95710B47880}"/>
                </a:ext>
              </a:extLst>
            </p:cNvPr>
            <p:cNvSpPr txBox="1"/>
            <p:nvPr/>
          </p:nvSpPr>
          <p:spPr>
            <a:xfrm>
              <a:off x="6865276" y="3046851"/>
              <a:ext cx="6164919" cy="1754326"/>
            </a:xfrm>
            <a:prstGeom prst="rect">
              <a:avLst/>
            </a:prstGeom>
            <a:noFill/>
          </p:spPr>
          <p:txBody>
            <a:bodyPr wrap="square" rtlCol="0">
              <a:spAutoFit/>
            </a:bodyPr>
            <a:lstStyle/>
            <a:p>
              <a:pPr indent="457200" algn="just"/>
              <a:r>
                <a:rPr lang="en-US" sz="3600" b="0" i="0">
                  <a:solidFill>
                    <a:srgbClr val="333333"/>
                  </a:solidFill>
                  <a:effectLst/>
                  <a:latin typeface="+mj-lt"/>
                </a:rPr>
                <a:t>Bà mất, hai anh em mang hạt đào của nàng tiên trồng bên mộ, cây đào lớn nhanh và kết thành bao nhiêu trái vàng, trái bạc.</a:t>
              </a:r>
              <a:endParaRPr lang="zh-CN" altLang="en-US" sz="36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pic>
        <p:nvPicPr>
          <p:cNvPr id="13" name="Picture 12">
            <a:extLst>
              <a:ext uri="{FF2B5EF4-FFF2-40B4-BE49-F238E27FC236}">
                <a16:creationId xmlns:a16="http://schemas.microsoft.com/office/drawing/2014/main" id="{3699DAA7-9110-4628-B3C7-5FF1886F24EA}"/>
              </a:ext>
            </a:extLst>
          </p:cNvPr>
          <p:cNvPicPr>
            <a:picLocks noChangeAspect="1"/>
          </p:cNvPicPr>
          <p:nvPr/>
        </p:nvPicPr>
        <p:blipFill>
          <a:blip r:embed="rId3"/>
          <a:srcRect l="51525" t="4001" r="3684" b="54182"/>
          <a:stretch>
            <a:fillRect/>
          </a:stretch>
        </p:blipFill>
        <p:spPr>
          <a:xfrm>
            <a:off x="4259763" y="1468312"/>
            <a:ext cx="3672474" cy="294767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1243443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B0D4B304-0C9D-402F-A682-8E222517FD51}"/>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72474C17-5C74-4EAA-A8B2-B2C8E089B298}"/>
                </a:ext>
              </a:extLst>
            </p:cNvPr>
            <p:cNvSpPr/>
            <p:nvPr/>
          </p:nvSpPr>
          <p:spPr>
            <a:xfrm>
              <a:off x="2286000" y="530480"/>
              <a:ext cx="7620000" cy="385730"/>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6">
              <a:extLst>
                <a:ext uri="{FF2B5EF4-FFF2-40B4-BE49-F238E27FC236}">
                  <a16:creationId xmlns:a16="http://schemas.microsoft.com/office/drawing/2014/main" id="{B2CD6CF6-0778-487F-ADD8-B5D55917B22F}"/>
                </a:ext>
              </a:extLst>
            </p:cNvPr>
            <p:cNvSpPr txBox="1"/>
            <p:nvPr/>
          </p:nvSpPr>
          <p:spPr>
            <a:xfrm>
              <a:off x="4343509" y="538711"/>
              <a:ext cx="3763737"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BÀ CHÁU</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4" name="Group 33">
            <a:extLst>
              <a:ext uri="{FF2B5EF4-FFF2-40B4-BE49-F238E27FC236}">
                <a16:creationId xmlns:a16="http://schemas.microsoft.com/office/drawing/2014/main" id="{D67C057D-FD34-4F01-B09C-8A8176E42EED}"/>
              </a:ext>
            </a:extLst>
          </p:cNvPr>
          <p:cNvGrpSpPr/>
          <p:nvPr/>
        </p:nvGrpSpPr>
        <p:grpSpPr>
          <a:xfrm>
            <a:off x="179560" y="186454"/>
            <a:ext cx="874198" cy="1068901"/>
            <a:chOff x="253799" y="259752"/>
            <a:chExt cx="874198" cy="1068901"/>
          </a:xfrm>
        </p:grpSpPr>
        <p:sp>
          <p:nvSpPr>
            <p:cNvPr id="35" name="51">
              <a:extLst>
                <a:ext uri="{FF2B5EF4-FFF2-40B4-BE49-F238E27FC236}">
                  <a16:creationId xmlns:a16="http://schemas.microsoft.com/office/drawing/2014/main" id="{1DD67F2D-13F2-4E16-89FD-70D64E3E39BD}"/>
                </a:ext>
              </a:extLst>
            </p:cNvPr>
            <p:cNvSpPr/>
            <p:nvPr/>
          </p:nvSpPr>
          <p:spPr>
            <a:xfrm>
              <a:off x="253799" y="259752"/>
              <a:ext cx="571915" cy="891155"/>
            </a:xfrm>
            <a:prstGeom prst="rect">
              <a:avLst/>
            </a:prstGeom>
            <a:solidFill>
              <a:srgbClr val="89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3" name="Picture 42">
              <a:extLst>
                <a:ext uri="{FF2B5EF4-FFF2-40B4-BE49-F238E27FC236}">
                  <a16:creationId xmlns:a16="http://schemas.microsoft.com/office/drawing/2014/main" id="{96899A20-E8DC-4AA8-AF60-67A88960E07F}"/>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14" name="TextBox 13">
            <a:extLst>
              <a:ext uri="{FF2B5EF4-FFF2-40B4-BE49-F238E27FC236}">
                <a16:creationId xmlns:a16="http://schemas.microsoft.com/office/drawing/2014/main" id="{67FE6C56-EE14-42A1-85BE-99228DACF043}"/>
              </a:ext>
            </a:extLst>
          </p:cNvPr>
          <p:cNvSpPr txBox="1"/>
          <p:nvPr/>
        </p:nvSpPr>
        <p:spPr>
          <a:xfrm>
            <a:off x="1050740" y="604416"/>
            <a:ext cx="10807839" cy="707886"/>
          </a:xfrm>
          <a:prstGeom prst="rect">
            <a:avLst/>
          </a:prstGeom>
          <a:noFill/>
        </p:spPr>
        <p:txBody>
          <a:bodyPr wrap="square">
            <a:spAutoFit/>
          </a:bodyPr>
          <a:lstStyle/>
          <a:p>
            <a:pPr algn="just"/>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3.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24" name="1">
            <a:extLst>
              <a:ext uri="{FF2B5EF4-FFF2-40B4-BE49-F238E27FC236}">
                <a16:creationId xmlns:a16="http://schemas.microsoft.com/office/drawing/2014/main" id="{786DA039-41E0-417B-BD65-597211304298}"/>
              </a:ext>
            </a:extLst>
          </p:cNvPr>
          <p:cNvGrpSpPr/>
          <p:nvPr/>
        </p:nvGrpSpPr>
        <p:grpSpPr>
          <a:xfrm>
            <a:off x="349589" y="4572000"/>
            <a:ext cx="11532543" cy="2077521"/>
            <a:chOff x="6719709" y="2907608"/>
            <a:chExt cx="6456502" cy="2077521"/>
          </a:xfrm>
        </p:grpSpPr>
        <p:sp>
          <p:nvSpPr>
            <p:cNvPr id="25" name="9">
              <a:extLst>
                <a:ext uri="{FF2B5EF4-FFF2-40B4-BE49-F238E27FC236}">
                  <a16:creationId xmlns:a16="http://schemas.microsoft.com/office/drawing/2014/main" id="{55B6895C-6AEA-4CF3-AD5E-75C179323659}"/>
                </a:ext>
              </a:extLst>
            </p:cNvPr>
            <p:cNvSpPr/>
            <p:nvPr/>
          </p:nvSpPr>
          <p:spPr>
            <a:xfrm>
              <a:off x="6719709" y="2907608"/>
              <a:ext cx="6456502" cy="206258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17">
              <a:extLst>
                <a:ext uri="{FF2B5EF4-FFF2-40B4-BE49-F238E27FC236}">
                  <a16:creationId xmlns:a16="http://schemas.microsoft.com/office/drawing/2014/main" id="{18815845-9FF3-4642-BFC4-D95710B47880}"/>
                </a:ext>
              </a:extLst>
            </p:cNvPr>
            <p:cNvSpPr txBox="1"/>
            <p:nvPr/>
          </p:nvSpPr>
          <p:spPr>
            <a:xfrm>
              <a:off x="6859943" y="2923026"/>
              <a:ext cx="6164919" cy="2062103"/>
            </a:xfrm>
            <a:prstGeom prst="rect">
              <a:avLst/>
            </a:prstGeom>
            <a:noFill/>
          </p:spPr>
          <p:txBody>
            <a:bodyPr wrap="square" rtlCol="0">
              <a:spAutoFit/>
            </a:bodyPr>
            <a:lstStyle/>
            <a:p>
              <a:pPr indent="457200" algn="just"/>
              <a:r>
                <a:rPr lang="vi-VN" sz="3200" b="0" i="0">
                  <a:solidFill>
                    <a:srgbClr val="333333"/>
                  </a:solidFill>
                  <a:effectLst/>
                  <a:latin typeface="+mj-lt"/>
                </a:rPr>
                <a:t>Tuy được sống trong cảnh đầy đủ, giàu sang nhưng hai anh em lúc nào cũng buồn bã vì thiếu tình thương của bà. Cô tiên hiện lên, hai anh em khóc lóc xin cô cho bà sống lại cho dù cuộc sống có cực khổ như xưa thì hai anh em vẫn chấp nhận.</a:t>
              </a:r>
              <a:endParaRPr lang="zh-CN" altLang="en-US" sz="32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pic>
        <p:nvPicPr>
          <p:cNvPr id="15" name="Picture 14">
            <a:extLst>
              <a:ext uri="{FF2B5EF4-FFF2-40B4-BE49-F238E27FC236}">
                <a16:creationId xmlns:a16="http://schemas.microsoft.com/office/drawing/2014/main" id="{AFAA8DBA-9A89-4D91-A23D-DE5A005C0910}"/>
              </a:ext>
            </a:extLst>
          </p:cNvPr>
          <p:cNvPicPr>
            <a:picLocks noChangeAspect="1"/>
          </p:cNvPicPr>
          <p:nvPr/>
        </p:nvPicPr>
        <p:blipFill>
          <a:blip r:embed="rId3"/>
          <a:srcRect l="2661" t="52498" r="52548" b="5685"/>
          <a:stretch>
            <a:fillRect/>
          </a:stretch>
        </p:blipFill>
        <p:spPr>
          <a:xfrm>
            <a:off x="4259763" y="1426733"/>
            <a:ext cx="3672474" cy="2947677"/>
          </a:xfrm>
          <a:custGeom>
            <a:avLst/>
            <a:gdLst>
              <a:gd name="connsiteX0" fmla="*/ 218039 w 3886200"/>
              <a:gd name="connsiteY0" fmla="*/ 0 h 2286000"/>
              <a:gd name="connsiteX1" fmla="*/ 3668161 w 3886200"/>
              <a:gd name="connsiteY1" fmla="*/ 0 h 2286000"/>
              <a:gd name="connsiteX2" fmla="*/ 3886200 w 3886200"/>
              <a:gd name="connsiteY2" fmla="*/ 218039 h 2286000"/>
              <a:gd name="connsiteX3" fmla="*/ 3886200 w 3886200"/>
              <a:gd name="connsiteY3" fmla="*/ 2067961 h 2286000"/>
              <a:gd name="connsiteX4" fmla="*/ 3668161 w 3886200"/>
              <a:gd name="connsiteY4" fmla="*/ 2286000 h 2286000"/>
              <a:gd name="connsiteX5" fmla="*/ 218039 w 3886200"/>
              <a:gd name="connsiteY5" fmla="*/ 2286000 h 2286000"/>
              <a:gd name="connsiteX6" fmla="*/ 0 w 3886200"/>
              <a:gd name="connsiteY6" fmla="*/ 2067961 h 2286000"/>
              <a:gd name="connsiteX7" fmla="*/ 0 w 3886200"/>
              <a:gd name="connsiteY7" fmla="*/ 218039 h 2286000"/>
              <a:gd name="connsiteX8" fmla="*/ 218039 w 3886200"/>
              <a:gd name="connsiteY8"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6200" h="2286000">
                <a:moveTo>
                  <a:pt x="218039" y="0"/>
                </a:moveTo>
                <a:lnTo>
                  <a:pt x="3668161" y="0"/>
                </a:lnTo>
                <a:cubicBezTo>
                  <a:pt x="3788581" y="0"/>
                  <a:pt x="3886200" y="97619"/>
                  <a:pt x="3886200" y="218039"/>
                </a:cubicBezTo>
                <a:lnTo>
                  <a:pt x="3886200" y="2067961"/>
                </a:lnTo>
                <a:cubicBezTo>
                  <a:pt x="3886200" y="2188381"/>
                  <a:pt x="3788581" y="2286000"/>
                  <a:pt x="3668161" y="2286000"/>
                </a:cubicBezTo>
                <a:lnTo>
                  <a:pt x="218039" y="2286000"/>
                </a:lnTo>
                <a:cubicBezTo>
                  <a:pt x="97619" y="2286000"/>
                  <a:pt x="0" y="2188381"/>
                  <a:pt x="0" y="2067961"/>
                </a:cubicBezTo>
                <a:lnTo>
                  <a:pt x="0" y="218039"/>
                </a:lnTo>
                <a:cubicBezTo>
                  <a:pt x="0" y="97619"/>
                  <a:pt x="97619" y="0"/>
                  <a:pt x="218039" y="0"/>
                </a:cubicBezTo>
                <a:close/>
              </a:path>
            </a:pathLst>
          </a:custGeom>
          <a:effectLst>
            <a:softEdge rad="31750"/>
          </a:effectLst>
        </p:spPr>
      </p:pic>
    </p:spTree>
    <p:extLst>
      <p:ext uri="{BB962C8B-B14F-4D97-AF65-F5344CB8AC3E}">
        <p14:creationId xmlns:p14="http://schemas.microsoft.com/office/powerpoint/2010/main" val="1782570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673</TotalTime>
  <Words>537</Words>
  <Application>Microsoft Office PowerPoint</Application>
  <PresentationFormat>Widescreen</PresentationFormat>
  <Paragraphs>44</Paragraphs>
  <Slides>14</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Arial-Rounded</vt:lpstr>
      <vt:lpstr>Calibri</vt:lpstr>
      <vt:lpstr>HP001</vt:lpstr>
      <vt:lpstr>HP-167</vt:lpstr>
      <vt:lpstr>HP-168</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411</cp:revision>
  <dcterms:created xsi:type="dcterms:W3CDTF">2021-10-03T06:52:05Z</dcterms:created>
  <dcterms:modified xsi:type="dcterms:W3CDTF">2021-12-19T15:08:37Z</dcterms:modified>
  <cp:category>9Slide.vn</cp:category>
</cp:coreProperties>
</file>