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8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574" r:id="rId2"/>
    <p:sldId id="256" r:id="rId3"/>
    <p:sldId id="402" r:id="rId4"/>
    <p:sldId id="368" r:id="rId5"/>
    <p:sldId id="572" r:id="rId6"/>
    <p:sldId id="563" r:id="rId7"/>
    <p:sldId id="564" r:id="rId8"/>
    <p:sldId id="573" r:id="rId9"/>
    <p:sldId id="565" r:id="rId10"/>
    <p:sldId id="566" r:id="rId11"/>
    <p:sldId id="567" r:id="rId12"/>
    <p:sldId id="568" r:id="rId13"/>
    <p:sldId id="569" r:id="rId14"/>
    <p:sldId id="570" r:id="rId15"/>
    <p:sldId id="57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DBC7"/>
    <a:srgbClr val="8ECCC6"/>
    <a:srgbClr val="FF5A34"/>
    <a:srgbClr val="262626"/>
    <a:srgbClr val="C1E3E0"/>
    <a:srgbClr val="DEA9B3"/>
    <a:srgbClr val="FCE3DE"/>
    <a:srgbClr val="15FF7F"/>
    <a:srgbClr val="00B050"/>
    <a:srgbClr val="C6E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501" autoAdjust="0"/>
    <p:restoredTop sz="90074" autoAdjust="0"/>
  </p:normalViewPr>
  <p:slideViewPr>
    <p:cSldViewPr>
      <p:cViewPr varScale="1">
        <p:scale>
          <a:sx n="63" d="100"/>
          <a:sy n="63" d="100"/>
        </p:scale>
        <p:origin x="79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0" d="100"/>
          <a:sy n="80" d="100"/>
        </p:scale>
        <p:origin x="313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4567890-AB9D-4D35-B151-A06CCA5C5E5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F02EFB-36EC-445D-9200-A80E6E0BBF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750CF6-4896-4A68-856C-319905ADE46F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7D16CA-CEDF-4C24-A355-C69AD555810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EB6B4-4848-4498-BB26-9A1FED40D1B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E22D6-CDE8-415E-AF08-6181B3942E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87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4765E-3A23-424C-9D1B-91196D7ABE34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8A2E-6084-495B-B7F9-EA8B207CE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73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975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37BB68-276B-4922-86AD-775D6A2DD3B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731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jp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alphaModFix amt="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3">
            <a:extLst>
              <a:ext uri="{FF2B5EF4-FFF2-40B4-BE49-F238E27FC236}">
                <a16:creationId xmlns:a16="http://schemas.microsoft.com/office/drawing/2014/main" id="{53273099-D931-4DF5-BF61-E928A9BD06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4">
            <a:extLst>
              <a:ext uri="{FF2B5EF4-FFF2-40B4-BE49-F238E27FC236}">
                <a16:creationId xmlns:a16="http://schemas.microsoft.com/office/drawing/2014/main" id="{7A8DB52D-1180-4B6D-9BA6-E4D59985FC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531"/>
            <a:ext cx="12192000" cy="2773469"/>
          </a:xfrm>
          <a:prstGeom prst="rect">
            <a:avLst/>
          </a:prstGeom>
        </p:spPr>
      </p:pic>
      <p:pic>
        <p:nvPicPr>
          <p:cNvPr id="15" name="9">
            <a:extLst>
              <a:ext uri="{FF2B5EF4-FFF2-40B4-BE49-F238E27FC236}">
                <a16:creationId xmlns:a16="http://schemas.microsoft.com/office/drawing/2014/main" id="{8034E149-3BA2-4892-A791-AFC5C0D2EF7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8517243" y="0"/>
            <a:ext cx="3674757" cy="3020348"/>
          </a:xfrm>
          <a:prstGeom prst="rect">
            <a:avLst/>
          </a:prstGeom>
        </p:spPr>
      </p:pic>
      <p:pic>
        <p:nvPicPr>
          <p:cNvPr id="16" name="10">
            <a:extLst>
              <a:ext uri="{FF2B5EF4-FFF2-40B4-BE49-F238E27FC236}">
                <a16:creationId xmlns:a16="http://schemas.microsoft.com/office/drawing/2014/main" id="{B7B290A1-8E2D-466B-9A49-8E6F6AEA6D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6" y="500604"/>
            <a:ext cx="786511" cy="584398"/>
          </a:xfrm>
          <a:prstGeom prst="rect">
            <a:avLst/>
          </a:prstGeom>
        </p:spPr>
      </p:pic>
      <p:pic>
        <p:nvPicPr>
          <p:cNvPr id="17" name="11">
            <a:extLst>
              <a:ext uri="{FF2B5EF4-FFF2-40B4-BE49-F238E27FC236}">
                <a16:creationId xmlns:a16="http://schemas.microsoft.com/office/drawing/2014/main" id="{151A3381-E4DA-4429-A470-32EB4F26195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76" y="-64201"/>
            <a:ext cx="1535541" cy="902019"/>
          </a:xfrm>
          <a:prstGeom prst="rect">
            <a:avLst/>
          </a:prstGeom>
        </p:spPr>
      </p:pic>
      <p:pic>
        <p:nvPicPr>
          <p:cNvPr id="18" name="12">
            <a:extLst>
              <a:ext uri="{FF2B5EF4-FFF2-40B4-BE49-F238E27FC236}">
                <a16:creationId xmlns:a16="http://schemas.microsoft.com/office/drawing/2014/main" id="{3C9680E0-3E03-49F3-832E-E3CCD3F2AE1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380" y="212454"/>
            <a:ext cx="1185863" cy="872548"/>
          </a:xfrm>
          <a:prstGeom prst="rect">
            <a:avLst/>
          </a:prstGeom>
        </p:spPr>
      </p:pic>
      <p:sp>
        <p:nvSpPr>
          <p:cNvPr id="19" name="13">
            <a:extLst>
              <a:ext uri="{FF2B5EF4-FFF2-40B4-BE49-F238E27FC236}">
                <a16:creationId xmlns:a16="http://schemas.microsoft.com/office/drawing/2014/main" id="{A7903D69-8A70-402E-AEE8-C52C9DFF53AC}"/>
              </a:ext>
            </a:extLst>
          </p:cNvPr>
          <p:cNvSpPr/>
          <p:nvPr userDrawn="1"/>
        </p:nvSpPr>
        <p:spPr>
          <a:xfrm>
            <a:off x="188393" y="133836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14">
            <a:extLst>
              <a:ext uri="{FF2B5EF4-FFF2-40B4-BE49-F238E27FC236}">
                <a16:creationId xmlns:a16="http://schemas.microsoft.com/office/drawing/2014/main" id="{9DF72CE7-A9FB-4F00-84A5-D952B889DCDD}"/>
              </a:ext>
            </a:extLst>
          </p:cNvPr>
          <p:cNvSpPr/>
          <p:nvPr userDrawn="1"/>
        </p:nvSpPr>
        <p:spPr>
          <a:xfrm>
            <a:off x="27691" y="1352674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756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E0269-FE0B-4066-835B-ECC0AA93A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383AA3-2289-4CAF-86F9-01BE72AB4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1C0B9A-F33C-4622-A756-B2421AB81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6281A-1830-4814-B723-E1F279007E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000917-3CA7-4433-BD25-355BF2FEF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C198B6-AE48-49AD-B28F-70E324843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241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15AA1-0564-4E5D-856D-F400B3A9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449DAB-1A7E-47A1-8BE0-10731FE1A1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1FEB7-BE6C-43DF-91CB-23C4B2D4EA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17E451-88DF-44CE-8DBB-4CA3AD8AF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D2309-C0B5-48BE-A6CD-A6B1F4E96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16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A7B72F-5362-4E31-BB79-4A0418010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B29E1F-ABE9-4306-97B6-BC71FA91D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0116F6-698F-4CE9-B750-782B1637AA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58FCED-E539-4660-971D-EFFE9E9BE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5DC38D-F527-4CCD-B2B6-5EE073607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615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14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5983328-5D9C-4CDA-A4B0-8F0932BA2C1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8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8">
            <a:extLst>
              <a:ext uri="{FF2B5EF4-FFF2-40B4-BE49-F238E27FC236}">
                <a16:creationId xmlns:a16="http://schemas.microsoft.com/office/drawing/2014/main" id="{6525C21E-D246-48FD-80D0-062FE4897E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19">
            <a:extLst>
              <a:ext uri="{FF2B5EF4-FFF2-40B4-BE49-F238E27FC236}">
                <a16:creationId xmlns:a16="http://schemas.microsoft.com/office/drawing/2014/main" id="{51750B26-B318-4182-ACCE-B22F87C556D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3079" y="224265"/>
            <a:ext cx="1330058" cy="529084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095FF9B0-E1AA-42BF-8723-FE2D8C418D7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531"/>
            <a:ext cx="12192000" cy="2773469"/>
          </a:xfrm>
          <a:prstGeom prst="rect">
            <a:avLst/>
          </a:prstGeom>
        </p:spPr>
      </p:pic>
      <p:pic>
        <p:nvPicPr>
          <p:cNvPr id="13" name="11">
            <a:extLst>
              <a:ext uri="{FF2B5EF4-FFF2-40B4-BE49-F238E27FC236}">
                <a16:creationId xmlns:a16="http://schemas.microsoft.com/office/drawing/2014/main" id="{86594575-59B4-428E-894E-5C016D537A3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531458"/>
            <a:ext cx="1156833" cy="1160256"/>
          </a:xfrm>
          <a:prstGeom prst="rect">
            <a:avLst/>
          </a:prstGeom>
        </p:spPr>
      </p:pic>
      <p:pic>
        <p:nvPicPr>
          <p:cNvPr id="14" name="12">
            <a:extLst>
              <a:ext uri="{FF2B5EF4-FFF2-40B4-BE49-F238E27FC236}">
                <a16:creationId xmlns:a16="http://schemas.microsoft.com/office/drawing/2014/main" id="{20F78CEF-9271-491F-AEE5-AB442557CC4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44000" y="3576257"/>
            <a:ext cx="1156833" cy="1160256"/>
          </a:xfrm>
          <a:prstGeom prst="rect">
            <a:avLst/>
          </a:prstGeom>
        </p:spPr>
      </p:pic>
      <p:pic>
        <p:nvPicPr>
          <p:cNvPr id="15" name="23">
            <a:extLst>
              <a:ext uri="{FF2B5EF4-FFF2-40B4-BE49-F238E27FC236}">
                <a16:creationId xmlns:a16="http://schemas.microsoft.com/office/drawing/2014/main" id="{9C059E11-E424-4DFA-95B6-24BB3F156A0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753349"/>
            <a:ext cx="1331922" cy="1020785"/>
          </a:xfrm>
          <a:prstGeom prst="rect">
            <a:avLst/>
          </a:prstGeom>
        </p:spPr>
      </p:pic>
      <p:pic>
        <p:nvPicPr>
          <p:cNvPr id="16" name="25">
            <a:extLst>
              <a:ext uri="{FF2B5EF4-FFF2-40B4-BE49-F238E27FC236}">
                <a16:creationId xmlns:a16="http://schemas.microsoft.com/office/drawing/2014/main" id="{DAAF3A3D-FB74-456C-9623-E2C138F250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4" y="1038842"/>
            <a:ext cx="1185863" cy="1003423"/>
          </a:xfrm>
          <a:prstGeom prst="rect">
            <a:avLst/>
          </a:prstGeom>
        </p:spPr>
      </p:pic>
      <p:pic>
        <p:nvPicPr>
          <p:cNvPr id="17" name="26">
            <a:extLst>
              <a:ext uri="{FF2B5EF4-FFF2-40B4-BE49-F238E27FC236}">
                <a16:creationId xmlns:a16="http://schemas.microsoft.com/office/drawing/2014/main" id="{2690F4F5-39B8-45EC-96A5-512A74F8AB2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854" y="1943574"/>
            <a:ext cx="823892" cy="1338169"/>
          </a:xfrm>
          <a:prstGeom prst="rect">
            <a:avLst/>
          </a:prstGeom>
        </p:spPr>
      </p:pic>
      <p:pic>
        <p:nvPicPr>
          <p:cNvPr id="18" name="27">
            <a:extLst>
              <a:ext uri="{FF2B5EF4-FFF2-40B4-BE49-F238E27FC236}">
                <a16:creationId xmlns:a16="http://schemas.microsoft.com/office/drawing/2014/main" id="{141D6850-FC06-4D5B-A8FC-222DDC140AF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02" y="2390551"/>
            <a:ext cx="731361" cy="118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85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">
            <a:extLst>
              <a:ext uri="{FF2B5EF4-FFF2-40B4-BE49-F238E27FC236}">
                <a16:creationId xmlns:a16="http://schemas.microsoft.com/office/drawing/2014/main" id="{E85BFB20-FF96-4CDF-A0A1-74B8B7AD9D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1A21F937-D670-4C1C-86D4-17217DC9F1D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79181" y="0"/>
            <a:ext cx="2012818" cy="2273300"/>
          </a:xfrm>
          <a:prstGeom prst="rect">
            <a:avLst/>
          </a:prstGeom>
        </p:spPr>
      </p:pic>
      <p:pic>
        <p:nvPicPr>
          <p:cNvPr id="8" name="9">
            <a:extLst>
              <a:ext uri="{FF2B5EF4-FFF2-40B4-BE49-F238E27FC236}">
                <a16:creationId xmlns:a16="http://schemas.microsoft.com/office/drawing/2014/main" id="{B4656026-33FE-4287-9315-A49D0F658C8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71532"/>
            <a:ext cx="1148179" cy="674472"/>
          </a:xfrm>
          <a:prstGeom prst="rect">
            <a:avLst/>
          </a:prstGeom>
        </p:spPr>
      </p:pic>
      <p:pic>
        <p:nvPicPr>
          <p:cNvPr id="9" name="15">
            <a:extLst>
              <a:ext uri="{FF2B5EF4-FFF2-40B4-BE49-F238E27FC236}">
                <a16:creationId xmlns:a16="http://schemas.microsoft.com/office/drawing/2014/main" id="{34C43DE0-DF1A-4992-9420-0E5A5FEA67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532"/>
            <a:ext cx="1247775" cy="894869"/>
          </a:xfrm>
          <a:prstGeom prst="rect">
            <a:avLst/>
          </a:prstGeom>
        </p:spPr>
      </p:pic>
      <p:pic>
        <p:nvPicPr>
          <p:cNvPr id="11" name="19">
            <a:extLst>
              <a:ext uri="{FF2B5EF4-FFF2-40B4-BE49-F238E27FC236}">
                <a16:creationId xmlns:a16="http://schemas.microsoft.com/office/drawing/2014/main" id="{A39B0529-7860-4221-BDA7-0CF817F4D2D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6800" y="182424"/>
            <a:ext cx="1330058" cy="529084"/>
          </a:xfrm>
          <a:prstGeom prst="rect">
            <a:avLst/>
          </a:prstGeom>
        </p:spPr>
      </p:pic>
      <p:pic>
        <p:nvPicPr>
          <p:cNvPr id="12" name="6">
            <a:extLst>
              <a:ext uri="{FF2B5EF4-FFF2-40B4-BE49-F238E27FC236}">
                <a16:creationId xmlns:a16="http://schemas.microsoft.com/office/drawing/2014/main" id="{8D386344-2B28-432E-B545-0B39A5FE8DA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531"/>
            <a:ext cx="12192000" cy="27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4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3">
            <a:extLst>
              <a:ext uri="{FF2B5EF4-FFF2-40B4-BE49-F238E27FC236}">
                <a16:creationId xmlns:a16="http://schemas.microsoft.com/office/drawing/2014/main" id="{2C1745AF-A78E-48EB-B3D9-3C23E05A58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077AEE2-606E-44A7-9E7E-FE4E29B31F60}"/>
              </a:ext>
            </a:extLst>
          </p:cNvPr>
          <p:cNvSpPr/>
          <p:nvPr userDrawn="1"/>
        </p:nvSpPr>
        <p:spPr>
          <a:xfrm>
            <a:off x="138402" y="125599"/>
            <a:ext cx="11915196" cy="6606802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DEA9B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10">
            <a:extLst>
              <a:ext uri="{FF2B5EF4-FFF2-40B4-BE49-F238E27FC236}">
                <a16:creationId xmlns:a16="http://schemas.microsoft.com/office/drawing/2014/main" id="{A1BE1AD1-4E8C-423E-AED3-ECF988FF5A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399" y="215673"/>
            <a:ext cx="786511" cy="584398"/>
          </a:xfrm>
          <a:prstGeom prst="rect">
            <a:avLst/>
          </a:prstGeom>
        </p:spPr>
      </p:pic>
      <p:sp>
        <p:nvSpPr>
          <p:cNvPr id="10" name="13">
            <a:extLst>
              <a:ext uri="{FF2B5EF4-FFF2-40B4-BE49-F238E27FC236}">
                <a16:creationId xmlns:a16="http://schemas.microsoft.com/office/drawing/2014/main" id="{50DF92FD-3E09-4A96-96C1-3AE7065CD0BA}"/>
              </a:ext>
            </a:extLst>
          </p:cNvPr>
          <p:cNvSpPr/>
          <p:nvPr userDrawn="1"/>
        </p:nvSpPr>
        <p:spPr>
          <a:xfrm>
            <a:off x="11699730" y="100388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14">
            <a:extLst>
              <a:ext uri="{FF2B5EF4-FFF2-40B4-BE49-F238E27FC236}">
                <a16:creationId xmlns:a16="http://schemas.microsoft.com/office/drawing/2014/main" id="{DFD796FF-9760-45F7-AB54-358BDA2584E0}"/>
              </a:ext>
            </a:extLst>
          </p:cNvPr>
          <p:cNvSpPr/>
          <p:nvPr userDrawn="1"/>
        </p:nvSpPr>
        <p:spPr>
          <a:xfrm>
            <a:off x="11712220" y="1524000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9">
            <a:extLst>
              <a:ext uri="{FF2B5EF4-FFF2-40B4-BE49-F238E27FC236}">
                <a16:creationId xmlns:a16="http://schemas.microsoft.com/office/drawing/2014/main" id="{95DA08BF-84D5-445E-B7D4-F92EBA880B8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71" y="125599"/>
            <a:ext cx="1148179" cy="674472"/>
          </a:xfrm>
          <a:prstGeom prst="rect">
            <a:avLst/>
          </a:prstGeom>
        </p:spPr>
      </p:pic>
      <p:pic>
        <p:nvPicPr>
          <p:cNvPr id="13" name="6">
            <a:extLst>
              <a:ext uri="{FF2B5EF4-FFF2-40B4-BE49-F238E27FC236}">
                <a16:creationId xmlns:a16="http://schemas.microsoft.com/office/drawing/2014/main" id="{7BFBCEAF-B51B-4244-8A86-72D6F4C8D7F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84531"/>
            <a:ext cx="12192000" cy="277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08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3">
            <a:extLst>
              <a:ext uri="{FF2B5EF4-FFF2-40B4-BE49-F238E27FC236}">
                <a16:creationId xmlns:a16="http://schemas.microsoft.com/office/drawing/2014/main" id="{6C19E804-B336-4B6C-B68E-38CE7244E0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EEE208-0AA2-4E27-805E-B6B829E78BDA}"/>
              </a:ext>
            </a:extLst>
          </p:cNvPr>
          <p:cNvSpPr/>
          <p:nvPr userDrawn="1"/>
        </p:nvSpPr>
        <p:spPr>
          <a:xfrm>
            <a:off x="138402" y="125599"/>
            <a:ext cx="11915196" cy="6606802"/>
          </a:xfrm>
          <a:prstGeom prst="rect">
            <a:avLst/>
          </a:prstGeom>
          <a:solidFill>
            <a:schemeClr val="bg1">
              <a:alpha val="74000"/>
            </a:schemeClr>
          </a:solidFill>
          <a:ln w="28575">
            <a:solidFill>
              <a:srgbClr val="DEA9B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10">
            <a:extLst>
              <a:ext uri="{FF2B5EF4-FFF2-40B4-BE49-F238E27FC236}">
                <a16:creationId xmlns:a16="http://schemas.microsoft.com/office/drawing/2014/main" id="{FB02F19D-0148-4F8F-88FB-F5482CED43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399" y="215673"/>
            <a:ext cx="786511" cy="584398"/>
          </a:xfrm>
          <a:prstGeom prst="rect">
            <a:avLst/>
          </a:prstGeom>
        </p:spPr>
      </p:pic>
      <p:sp>
        <p:nvSpPr>
          <p:cNvPr id="6" name="13">
            <a:extLst>
              <a:ext uri="{FF2B5EF4-FFF2-40B4-BE49-F238E27FC236}">
                <a16:creationId xmlns:a16="http://schemas.microsoft.com/office/drawing/2014/main" id="{467EA4DF-BCE8-4C37-A4F5-5359F1A93F9B}"/>
              </a:ext>
            </a:extLst>
          </p:cNvPr>
          <p:cNvSpPr/>
          <p:nvPr userDrawn="1"/>
        </p:nvSpPr>
        <p:spPr>
          <a:xfrm>
            <a:off x="11699730" y="100388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93C7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4">
            <a:extLst>
              <a:ext uri="{FF2B5EF4-FFF2-40B4-BE49-F238E27FC236}">
                <a16:creationId xmlns:a16="http://schemas.microsoft.com/office/drawing/2014/main" id="{A01DC9A1-9E57-47BA-8816-F8F1F986D525}"/>
              </a:ext>
            </a:extLst>
          </p:cNvPr>
          <p:cNvSpPr/>
          <p:nvPr userDrawn="1"/>
        </p:nvSpPr>
        <p:spPr>
          <a:xfrm>
            <a:off x="11712220" y="1524000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9">
            <a:extLst>
              <a:ext uri="{FF2B5EF4-FFF2-40B4-BE49-F238E27FC236}">
                <a16:creationId xmlns:a16="http://schemas.microsoft.com/office/drawing/2014/main" id="{48F398B5-BFE0-417C-8F89-30881E9FE6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571" y="125599"/>
            <a:ext cx="1148179" cy="67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170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5728AC4-029A-478E-86C4-F411D470A1EC}"/>
              </a:ext>
            </a:extLst>
          </p:cNvPr>
          <p:cNvSpPr txBox="1"/>
          <p:nvPr userDrawn="1"/>
        </p:nvSpPr>
        <p:spPr>
          <a:xfrm>
            <a:off x="3886200" y="2743200"/>
            <a:ext cx="5410200" cy="1015663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rgbClr val="71DDCC"/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dist"/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FU Rhythm" panose="00000400000000000000" pitchFamily="2" charset="0"/>
              </a:rPr>
              <a:t>LUYỆN</a:t>
            </a:r>
            <a:r>
              <a:rPr lang="en-US" sz="6000" baseline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FU Rhythm" panose="00000400000000000000" pitchFamily="2" charset="0"/>
              </a:rPr>
              <a:t> ĐỌC LẠI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FU Rhyth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5775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ECD93-E32D-4A44-B3C6-72BBB190A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EA8C91-491D-4D05-9699-432E1CD2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4B7508-ADD8-4116-9D95-6AE11BCBA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684CD6-D490-4CC2-B6CE-55BD22A70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0372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F44E52-B30A-44E7-A54F-1874E352C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C9984-9183-476D-9FC3-DFC5067E7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F5AAC8-2F53-47FF-A9EA-68C30E9A1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32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D8D77-1EE2-424B-AB35-22D88765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AB928-CE35-46C3-8318-F2E20A7D3C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827F9A-D9A1-40DD-885F-F323E1E9FB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3CF4A-E722-48C7-BD1C-26F0B2A2B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7F7918-7739-404A-AC78-F57EA23E495A}" type="datetimeFigureOut">
              <a:rPr lang="en-US" smtClean="0"/>
              <a:t>12/19/2021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5FC8E-6694-48B2-9A40-C2A07DF52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B25F9D-DF3D-4B31-8333-FBFB74534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92474-8049-44B0-B157-5BB634F04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78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064C660C-F10B-45CC-85D2-B4D0862B91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18">
            <a:extLst>
              <a:ext uri="{FF2B5EF4-FFF2-40B4-BE49-F238E27FC236}">
                <a16:creationId xmlns:a16="http://schemas.microsoft.com/office/drawing/2014/main" id="{2196D08D-FB3E-4FC6-8840-59F5058BAE1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6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3336A5-2F7A-464A-A8B1-77400C02C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142202-167B-4798-A153-94E1CA272B60}"/>
              </a:ext>
            </a:extLst>
          </p:cNvPr>
          <p:cNvSpPr txBox="1"/>
          <p:nvPr/>
        </p:nvSpPr>
        <p:spPr>
          <a:xfrm>
            <a:off x="3772878" y="525937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6DE84B-F85E-4A45-B7C6-4B154A118618}"/>
              </a:ext>
            </a:extLst>
          </p:cNvPr>
          <p:cNvSpPr txBox="1"/>
          <p:nvPr/>
        </p:nvSpPr>
        <p:spPr>
          <a:xfrm>
            <a:off x="2108572" y="2057400"/>
            <a:ext cx="79748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66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TIẾNG VIỆT</a:t>
            </a:r>
          </a:p>
        </p:txBody>
      </p:sp>
    </p:spTree>
    <p:extLst>
      <p:ext uri="{BB962C8B-B14F-4D97-AF65-F5344CB8AC3E}">
        <p14:creationId xmlns:p14="http://schemas.microsoft.com/office/powerpoint/2010/main" val="317546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75D148-DAF8-4C9A-96DD-F9504893C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47" y="1674434"/>
            <a:ext cx="11226278" cy="223359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BD29491-B492-4EA1-976E-601C0E3CFEAC}"/>
              </a:ext>
            </a:extLst>
          </p:cNvPr>
          <p:cNvGrpSpPr/>
          <p:nvPr/>
        </p:nvGrpSpPr>
        <p:grpSpPr>
          <a:xfrm>
            <a:off x="3133577" y="4699905"/>
            <a:ext cx="5825836" cy="646331"/>
            <a:chOff x="708943" y="6136581"/>
            <a:chExt cx="5825836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226460-F1E6-4FCD-A72A-E62B3A89D043}"/>
                </a:ext>
              </a:extLst>
            </p:cNvPr>
            <p:cNvSpPr txBox="1"/>
            <p:nvPr/>
          </p:nvSpPr>
          <p:spPr>
            <a:xfrm>
              <a:off x="708943" y="6150194"/>
              <a:ext cx="5825836" cy="562579"/>
            </a:xfrm>
            <a:prstGeom prst="roundRect">
              <a:avLst>
                <a:gd name="adj" fmla="val 50000"/>
              </a:avLst>
            </a:prstGeom>
            <a:solidFill>
              <a:srgbClr val="7FCB97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69C343C-E3F1-43DF-A5AB-CFA13598E193}"/>
                </a:ext>
              </a:extLst>
            </p:cNvPr>
            <p:cNvSpPr txBox="1"/>
            <p:nvPr/>
          </p:nvSpPr>
          <p:spPr>
            <a:xfrm>
              <a:off x="791373" y="6136581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u="none" strike="noStrike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3600" b="1" i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i="0" u="none" strike="noStrike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r>
                <a:rPr lang="en-US" sz="3600" b="1" i="0" u="none" strike="noStrike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2D19BFF-5767-4B5E-89BC-996527FA829E}"/>
              </a:ext>
            </a:extLst>
          </p:cNvPr>
          <p:cNvGrpSpPr/>
          <p:nvPr/>
        </p:nvGrpSpPr>
        <p:grpSpPr>
          <a:xfrm>
            <a:off x="3133577" y="5429151"/>
            <a:ext cx="5825836" cy="646331"/>
            <a:chOff x="708943" y="6085781"/>
            <a:chExt cx="5825836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4BD1A28-CF2E-4AB1-81EE-F1A5C38A21C3}"/>
                </a:ext>
              </a:extLst>
            </p:cNvPr>
            <p:cNvSpPr txBox="1"/>
            <p:nvPr/>
          </p:nvSpPr>
          <p:spPr>
            <a:xfrm>
              <a:off x="708943" y="6150194"/>
              <a:ext cx="5825836" cy="562579"/>
            </a:xfrm>
            <a:prstGeom prst="roundRect">
              <a:avLst>
                <a:gd name="adj" fmla="val 50000"/>
              </a:avLst>
            </a:prstGeom>
            <a:solidFill>
              <a:srgbClr val="7FCB97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000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5CAFB88-4C2E-44FB-9156-E7C48045CC86}"/>
                </a:ext>
              </a:extLst>
            </p:cNvPr>
            <p:cNvSpPr txBox="1"/>
            <p:nvPr/>
          </p:nvSpPr>
          <p:spPr>
            <a:xfrm>
              <a:off x="791373" y="6085781"/>
              <a:ext cx="566097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Đặt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chấm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lang="en-US" sz="5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EC8DEC-818D-46FC-B8C0-54DE2D3246CB}"/>
              </a:ext>
            </a:extLst>
          </p:cNvPr>
          <p:cNvCxnSpPr>
            <a:cxnSpLocks/>
          </p:cNvCxnSpPr>
          <p:nvPr/>
        </p:nvCxnSpPr>
        <p:spPr>
          <a:xfrm>
            <a:off x="1671412" y="2872298"/>
            <a:ext cx="538388" cy="0"/>
          </a:xfrm>
          <a:prstGeom prst="line">
            <a:avLst/>
          </a:prstGeom>
          <a:ln w="38100">
            <a:solidFill>
              <a:srgbClr val="FF703B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E545B6D8-C2D6-4A13-AAD9-5056203D477F}"/>
              </a:ext>
            </a:extLst>
          </p:cNvPr>
          <p:cNvSpPr/>
          <p:nvPr/>
        </p:nvSpPr>
        <p:spPr>
          <a:xfrm>
            <a:off x="10992853" y="2659016"/>
            <a:ext cx="219517" cy="219517"/>
          </a:xfrm>
          <a:prstGeom prst="ellipse">
            <a:avLst/>
          </a:prstGeom>
          <a:noFill/>
          <a:ln w="28575">
            <a:solidFill>
              <a:srgbClr val="FF703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</a:t>
            </a:r>
          </a:p>
        </p:txBody>
      </p:sp>
      <p:grpSp>
        <p:nvGrpSpPr>
          <p:cNvPr id="19" name="9">
            <a:extLst>
              <a:ext uri="{FF2B5EF4-FFF2-40B4-BE49-F238E27FC236}">
                <a16:creationId xmlns:a16="http://schemas.microsoft.com/office/drawing/2014/main" id="{72D66146-73D9-477A-A6E4-614AB1BB9836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20" name="5">
              <a:extLst>
                <a:ext uri="{FF2B5EF4-FFF2-40B4-BE49-F238E27FC236}">
                  <a16:creationId xmlns:a16="http://schemas.microsoft.com/office/drawing/2014/main" id="{7A95E29E-3B99-47CB-ABA6-8116B95E7D6B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6">
              <a:extLst>
                <a:ext uri="{FF2B5EF4-FFF2-40B4-BE49-F238E27FC236}">
                  <a16:creationId xmlns:a16="http://schemas.microsoft.com/office/drawing/2014/main" id="{5810847B-37B0-43C4-95CD-9F86938E767E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AF34463-D780-41F4-8150-C3EE61C27EB6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8" name="51">
              <a:extLst>
                <a:ext uri="{FF2B5EF4-FFF2-40B4-BE49-F238E27FC236}">
                  <a16:creationId xmlns:a16="http://schemas.microsoft.com/office/drawing/2014/main" id="{ABCE1AAD-DBE5-4D17-AD8C-43A97C7B9A62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5DA6A59-200E-4D3E-B549-139D48F073B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08316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D32AC8-5F8E-4BB4-A5EA-A1E348BB8D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756319"/>
            <a:ext cx="4004102" cy="4004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749281-6E79-4F51-8E89-AB1909829923}"/>
              </a:ext>
            </a:extLst>
          </p:cNvPr>
          <p:cNvSpPr txBox="1"/>
          <p:nvPr/>
        </p:nvSpPr>
        <p:spPr>
          <a:xfrm>
            <a:off x="2461259" y="1340821"/>
            <a:ext cx="7269482" cy="830997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00B050"/>
                </a:solidFill>
                <a:effectLst>
                  <a:glow rad="63500">
                    <a:srgbClr val="E3F8C1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THỰC HÀNH VIẾT BÀI</a:t>
            </a:r>
            <a:endParaRPr lang="en-US" sz="48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00B050"/>
              </a:solidFill>
              <a:effectLst>
                <a:glow rad="63500">
                  <a:srgbClr val="E3F8C1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586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53">
            <a:extLst>
              <a:ext uri="{FF2B5EF4-FFF2-40B4-BE49-F238E27FC236}">
                <a16:creationId xmlns:a16="http://schemas.microsoft.com/office/drawing/2014/main" id="{D6A6BCA7-E082-47A1-84CD-304628A46125}"/>
              </a:ext>
            </a:extLst>
          </p:cNvPr>
          <p:cNvSpPr/>
          <p:nvPr/>
        </p:nvSpPr>
        <p:spPr>
          <a:xfrm rot="3274">
            <a:off x="1094478" y="321635"/>
            <a:ext cx="50015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TƯ THẾ NGỒI VIẾT</a:t>
            </a:r>
            <a:endParaRPr lang="zh-CN" alt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DA3EA2-23EA-4F59-80F5-1080C04846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23" y="2005705"/>
            <a:ext cx="4210019" cy="27974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0463CE-2D8D-477F-B85B-981956555B24}"/>
              </a:ext>
            </a:extLst>
          </p:cNvPr>
          <p:cNvSpPr txBox="1"/>
          <p:nvPr/>
        </p:nvSpPr>
        <p:spPr>
          <a:xfrm>
            <a:off x="4680643" y="1347295"/>
            <a:ext cx="751135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thoải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ngực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cúi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25cm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30cm.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nhẹ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ABA464-A0F9-4068-AF31-74867E86D161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2" name="51">
              <a:extLst>
                <a:ext uri="{FF2B5EF4-FFF2-40B4-BE49-F238E27FC236}">
                  <a16:creationId xmlns:a16="http://schemas.microsoft.com/office/drawing/2014/main" id="{17266588-038A-4F62-940F-463B0389286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E0740F4-1737-4EA3-B05F-556A07FBA7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240107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29503727-3FD7-4F9B-97BE-2E864ACAE631}"/>
              </a:ext>
            </a:extLst>
          </p:cNvPr>
          <p:cNvSpPr/>
          <p:nvPr/>
        </p:nvSpPr>
        <p:spPr>
          <a:xfrm rot="3274">
            <a:off x="1173752" y="308752"/>
            <a:ext cx="340994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-167" panose="020B0803050302020204" pitchFamily="34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CÁCH ĐỂ VỞ</a:t>
            </a:r>
            <a:endParaRPr lang="zh-CN" altLang="en-US" sz="4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-167" panose="020B0803050302020204" pitchFamily="34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B2AF0-B686-4C41-B003-D6EC304512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660" y="1354580"/>
            <a:ext cx="4578155" cy="43622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B5E4ED-7678-48FA-AACE-8F5F45C0F403}"/>
              </a:ext>
            </a:extLst>
          </p:cNvPr>
          <p:cNvSpPr txBox="1"/>
          <p:nvPr/>
        </p:nvSpPr>
        <p:spPr>
          <a:xfrm>
            <a:off x="5047395" y="1642873"/>
            <a:ext cx="662186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gập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009AD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 defTabSz="903153"/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nghiêng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khoảng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mép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song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4000" dirty="0">
                <a:solidFill>
                  <a:srgbClr val="009AD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E06D67E-14A4-420D-835C-9BF0D1A8CA1D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2" name="51">
              <a:extLst>
                <a:ext uri="{FF2B5EF4-FFF2-40B4-BE49-F238E27FC236}">
                  <a16:creationId xmlns:a16="http://schemas.microsoft.com/office/drawing/2014/main" id="{330B3AF5-E57F-46DE-9E71-CABEB94A1536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1BF61D7-BFA6-404C-81B4-6E6BD5F1C5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688468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FF7283A-58E7-49F8-8454-3330A27878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816" y="3967458"/>
            <a:ext cx="2895600" cy="2895600"/>
          </a:xfrm>
          <a:prstGeom prst="rect">
            <a:avLst/>
          </a:prstGeom>
        </p:spPr>
      </p:pic>
      <p:grpSp>
        <p:nvGrpSpPr>
          <p:cNvPr id="26" name="9">
            <a:extLst>
              <a:ext uri="{FF2B5EF4-FFF2-40B4-BE49-F238E27FC236}">
                <a16:creationId xmlns:a16="http://schemas.microsoft.com/office/drawing/2014/main" id="{81B3D790-60E3-45C6-BB06-441A6D33A61C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27" name="5">
              <a:extLst>
                <a:ext uri="{FF2B5EF4-FFF2-40B4-BE49-F238E27FC236}">
                  <a16:creationId xmlns:a16="http://schemas.microsoft.com/office/drawing/2014/main" id="{EB5ED4E5-F7E0-424A-B25B-4A9D40585F52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6">
              <a:extLst>
                <a:ext uri="{FF2B5EF4-FFF2-40B4-BE49-F238E27FC236}">
                  <a16:creationId xmlns:a16="http://schemas.microsoft.com/office/drawing/2014/main" id="{68A162DE-D84D-43D6-8AC5-625256494A35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ỨNG DỤNG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014212C-5F6A-466C-8AD2-7847A0B9FCF7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30" name="51">
              <a:extLst>
                <a:ext uri="{FF2B5EF4-FFF2-40B4-BE49-F238E27FC236}">
                  <a16:creationId xmlns:a16="http://schemas.microsoft.com/office/drawing/2014/main" id="{046D63A8-7EA3-4B6E-9F4F-81B0F5FE9DD6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B050"/>
                </a:solidFill>
                <a:cs typeface="+mn-ea"/>
                <a:sym typeface="+mn-lt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D58CD53-6C9C-465D-AE42-096FADE79B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A03CCF7-8FC2-437D-807F-A467E8D3A7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747" y="1674434"/>
            <a:ext cx="11226278" cy="2233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6668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6440CB6-989B-4CB5-9E1D-B277BFCAFC2E}"/>
              </a:ext>
            </a:extLst>
          </p:cNvPr>
          <p:cNvSpPr txBox="1"/>
          <p:nvPr/>
        </p:nvSpPr>
        <p:spPr>
          <a:xfrm>
            <a:off x="2895600" y="1752600"/>
            <a:ext cx="6682741" cy="2800767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88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00B050"/>
                </a:solidFill>
                <a:effectLst>
                  <a:glow rad="63500">
                    <a:srgbClr val="E3F8C1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CỦNG CỐ BÀI HỌC</a:t>
            </a:r>
            <a:endParaRPr lang="en-US" sz="88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00B050"/>
              </a:solidFill>
              <a:effectLst>
                <a:glow rad="63500">
                  <a:srgbClr val="E3F8C1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9440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4">
            <a:extLst>
              <a:ext uri="{FF2B5EF4-FFF2-40B4-BE49-F238E27FC236}">
                <a16:creationId xmlns:a16="http://schemas.microsoft.com/office/drawing/2014/main" id="{353BB1BC-8728-4F1B-8524-8DEB55F0BE73}"/>
              </a:ext>
            </a:extLst>
          </p:cNvPr>
          <p:cNvSpPr txBox="1">
            <a:spLocks/>
          </p:cNvSpPr>
          <p:nvPr/>
        </p:nvSpPr>
        <p:spPr>
          <a:xfrm>
            <a:off x="152400" y="12357"/>
            <a:ext cx="2057400" cy="758852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altLang="en-GB" sz="3600">
                <a:ln>
                  <a:solidFill>
                    <a:schemeClr val="bg1"/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HP-168" panose="020B0803050302020204" pitchFamily="34" charset="0"/>
                <a:ea typeface="华文彩云" panose="02010800040101010101" charset="-122"/>
                <a:cs typeface="Algerian" panose="04020705040A02060702" charset="0"/>
              </a:rPr>
              <a:t>TUẦN 16</a:t>
            </a:r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3554232D-84A5-4692-AA60-405EAE62390C}"/>
              </a:ext>
            </a:extLst>
          </p:cNvPr>
          <p:cNvSpPr>
            <a:spLocks noGrp="1"/>
          </p:cNvSpPr>
          <p:nvPr/>
        </p:nvSpPr>
        <p:spPr>
          <a:xfrm>
            <a:off x="5334000" y="4648200"/>
            <a:ext cx="1524000" cy="609600"/>
          </a:xfr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indent="0" algn="dist" rtl="0">
              <a:lnSpc>
                <a:spcPct val="180000"/>
              </a:lnSpc>
              <a:spcBef>
                <a:spcPts val="0"/>
              </a:spcBef>
            </a:pPr>
            <a:r>
              <a:rPr lang="en-US" altLang="zh-CN" sz="2800" b="1" i="0" u="none" strike="noStrike" kern="2200" baseline="0">
                <a:solidFill>
                  <a:schemeClr val="tx1">
                    <a:lumMod val="65000"/>
                    <a:lumOff val="35000"/>
                  </a:schemeClr>
                </a:solidFill>
                <a:latin typeface="HP-167" panose="020B0803050302020204" pitchFamily="34" charset="0"/>
                <a:ea typeface="字魂58号-创中黑" panose="00000500000000000000" pitchFamily="2" charset="-122"/>
                <a:cs typeface="字魂58号-创中黑" panose="00000500000000000000" pitchFamily="2" charset="-122"/>
              </a:rPr>
              <a:t>TIẾT 3</a:t>
            </a:r>
            <a:endParaRPr lang="zh-CN" altLang="en-US" sz="2800" b="1" i="0" u="none" strike="noStrike" kern="2200" baseline="0" dirty="0">
              <a:solidFill>
                <a:schemeClr val="tx1">
                  <a:lumMod val="65000"/>
                  <a:lumOff val="35000"/>
                </a:schemeClr>
              </a:solidFill>
              <a:latin typeface="HP-167" panose="020B0803050302020204" pitchFamily="34" charset="0"/>
              <a:ea typeface="字魂58号-创中黑" panose="00000500000000000000" pitchFamily="2" charset="-122"/>
              <a:cs typeface="字魂58号-创中黑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F325FC-A3F2-4E43-B9D3-250309AF1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44" y="2317761"/>
            <a:ext cx="10688712" cy="2117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00E0DA-22FD-4714-A6CB-8357F3288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1487" y="630799"/>
            <a:ext cx="5749026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82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364EE4-969E-45F4-93A0-BB1616FDA4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914400"/>
            <a:ext cx="7382896" cy="36518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F5B140-22FD-4C82-8B49-7FA8E9C22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52400"/>
            <a:ext cx="1700256" cy="95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20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4364446-8CDB-4FDF-9D36-0AFEC3F4F8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52" r="20417" b="45627"/>
          <a:stretch/>
        </p:blipFill>
        <p:spPr>
          <a:xfrm>
            <a:off x="3768787" y="1058296"/>
            <a:ext cx="4524450" cy="44281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AAC3EB-F819-41F6-9279-D11D647756D9}"/>
              </a:ext>
            </a:extLst>
          </p:cNvPr>
          <p:cNvSpPr txBox="1"/>
          <p:nvPr/>
        </p:nvSpPr>
        <p:spPr>
          <a:xfrm>
            <a:off x="785993" y="5575589"/>
            <a:ext cx="10782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Ô</a:t>
            </a:r>
            <a:endParaRPr lang="en-US" sz="4800" dirty="0">
              <a:solidFill>
                <a:srgbClr val="FF5A3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CAF6F4-18BC-4744-8DFA-4DA2D69CBAEA}"/>
              </a:ext>
            </a:extLst>
          </p:cNvPr>
          <p:cNvGrpSpPr/>
          <p:nvPr/>
        </p:nvGrpSpPr>
        <p:grpSpPr>
          <a:xfrm>
            <a:off x="683154" y="1620024"/>
            <a:ext cx="2430641" cy="1788878"/>
            <a:chOff x="528868" y="2394018"/>
            <a:chExt cx="2430641" cy="178887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B7B38451-A7A3-42E9-9FE4-B053370275E7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7320BB-4D57-44A3-B6E4-B469FC29E0FC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hoa </a:t>
              </a:r>
              <a:r>
                <a:rPr lang="en-US" sz="3600" b="1">
                  <a:solidFill>
                    <a:schemeClr val="accent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79DFE1-1A60-4A10-AD29-1FE54C3186EF}"/>
              </a:ext>
            </a:extLst>
          </p:cNvPr>
          <p:cNvGrpSpPr/>
          <p:nvPr/>
        </p:nvGrpSpPr>
        <p:grpSpPr>
          <a:xfrm>
            <a:off x="679129" y="1825897"/>
            <a:ext cx="2430641" cy="1788878"/>
            <a:chOff x="528868" y="2394018"/>
            <a:chExt cx="2430641" cy="1788878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E7FCE4B0-AE18-4A79-95FD-2D96C36836E5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978772-757D-4435-8390-D4FF3A815CB0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hoa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>
                  <a:solidFill>
                    <a:schemeClr val="accent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5824EC-2575-49CA-955A-A6E176626AD9}"/>
              </a:ext>
            </a:extLst>
          </p:cNvPr>
          <p:cNvGrpSpPr/>
          <p:nvPr/>
        </p:nvGrpSpPr>
        <p:grpSpPr>
          <a:xfrm>
            <a:off x="592943" y="2034824"/>
            <a:ext cx="2524877" cy="1788428"/>
            <a:chOff x="446288" y="2428570"/>
            <a:chExt cx="2524877" cy="1788428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98DBD50D-321A-4D66-9C56-77CC77C7BFB5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6EF2E3-EE28-46DD-B335-1E052276C65F}"/>
                </a:ext>
              </a:extLst>
            </p:cNvPr>
            <p:cNvSpPr txBox="1"/>
            <p:nvPr/>
          </p:nvSpPr>
          <p:spPr>
            <a:xfrm>
              <a:off x="446288" y="2462672"/>
              <a:ext cx="25248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hoa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>
                  <a:solidFill>
                    <a:schemeClr val="accent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gồm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2BCCA92-0004-41B0-8814-95555E030A5A}"/>
              </a:ext>
            </a:extLst>
          </p:cNvPr>
          <p:cNvSpPr/>
          <p:nvPr/>
        </p:nvSpPr>
        <p:spPr>
          <a:xfrm>
            <a:off x="3922394" y="4740749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188F3B-5028-4B3A-9856-46E7EA0A4855}"/>
              </a:ext>
            </a:extLst>
          </p:cNvPr>
          <p:cNvSpPr/>
          <p:nvPr/>
        </p:nvSpPr>
        <p:spPr>
          <a:xfrm>
            <a:off x="3922394" y="4039976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08D8A1-B7BD-4D0C-A618-7DFF8E992470}"/>
              </a:ext>
            </a:extLst>
          </p:cNvPr>
          <p:cNvSpPr/>
          <p:nvPr/>
        </p:nvSpPr>
        <p:spPr>
          <a:xfrm>
            <a:off x="3922394" y="3313915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5E66A4-F0B8-4C60-9EEE-2544F03D3BF1}"/>
              </a:ext>
            </a:extLst>
          </p:cNvPr>
          <p:cNvSpPr/>
          <p:nvPr/>
        </p:nvSpPr>
        <p:spPr>
          <a:xfrm>
            <a:off x="3922394" y="2612590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D6451E-C5DA-42FC-923B-3174FFAFB688}"/>
              </a:ext>
            </a:extLst>
          </p:cNvPr>
          <p:cNvSpPr/>
          <p:nvPr/>
        </p:nvSpPr>
        <p:spPr>
          <a:xfrm>
            <a:off x="3922394" y="1877432"/>
            <a:ext cx="649606" cy="632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7D077F-0A31-45AA-9606-E9F7556A05B1}"/>
              </a:ext>
            </a:extLst>
          </p:cNvPr>
          <p:cNvGrpSpPr/>
          <p:nvPr/>
        </p:nvGrpSpPr>
        <p:grpSpPr>
          <a:xfrm>
            <a:off x="181496" y="15257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38" name="51">
              <a:extLst>
                <a:ext uri="{FF2B5EF4-FFF2-40B4-BE49-F238E27FC236}">
                  <a16:creationId xmlns:a16="http://schemas.microsoft.com/office/drawing/2014/main" id="{9819F378-C1D3-4B12-AB1E-008DCAD3688F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5333F74-402D-429E-9904-A5951551E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306074B-9D75-4BE4-9E89-27A25D2FE3E9}"/>
              </a:ext>
            </a:extLst>
          </p:cNvPr>
          <p:cNvSpPr/>
          <p:nvPr/>
        </p:nvSpPr>
        <p:spPr>
          <a:xfrm>
            <a:off x="4628041" y="304800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D3CAC5-EBEF-41D5-A5C1-E70B5579A78D}"/>
              </a:ext>
            </a:extLst>
          </p:cNvPr>
          <p:cNvSpPr/>
          <p:nvPr/>
        </p:nvSpPr>
        <p:spPr>
          <a:xfrm>
            <a:off x="5365383" y="304800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0E8A28E-5159-4E7B-9670-A5CACFBB562D}"/>
              </a:ext>
            </a:extLst>
          </p:cNvPr>
          <p:cNvSpPr/>
          <p:nvPr/>
        </p:nvSpPr>
        <p:spPr>
          <a:xfrm>
            <a:off x="6102725" y="304800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E102DC-3647-4AED-B654-5F44E2CA3A65}"/>
              </a:ext>
            </a:extLst>
          </p:cNvPr>
          <p:cNvSpPr/>
          <p:nvPr/>
        </p:nvSpPr>
        <p:spPr>
          <a:xfrm>
            <a:off x="6840067" y="304800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3EB359-9A45-459E-B2D7-B07A472A6974}"/>
              </a:ext>
            </a:extLst>
          </p:cNvPr>
          <p:cNvSpPr txBox="1"/>
          <p:nvPr/>
        </p:nvSpPr>
        <p:spPr>
          <a:xfrm>
            <a:off x="5687291" y="1347800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1A4FC6-FEB2-4931-AFC2-D9750DDA678F}"/>
              </a:ext>
            </a:extLst>
          </p:cNvPr>
          <p:cNvSpPr txBox="1"/>
          <p:nvPr/>
        </p:nvSpPr>
        <p:spPr>
          <a:xfrm>
            <a:off x="5682673" y="72434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131A18-EF9D-414B-B4F7-B7F858BEA8AC}"/>
              </a:ext>
            </a:extLst>
          </p:cNvPr>
          <p:cNvSpPr txBox="1"/>
          <p:nvPr/>
        </p:nvSpPr>
        <p:spPr>
          <a:xfrm>
            <a:off x="6064708" y="72434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63035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 animBg="1"/>
      <p:bldP spid="27" grpId="0" animBg="1"/>
      <p:bldP spid="28" grpId="0" animBg="1"/>
      <p:bldP spid="29" grpId="0" animBg="1"/>
      <p:bldP spid="30" grpId="0" animBg="1"/>
      <p:bldP spid="36" grpId="0" animBg="1"/>
      <p:bldP spid="40" grpId="0" animBg="1"/>
      <p:bldP spid="41" grpId="0" animBg="1"/>
      <p:bldP spid="42" grpId="0" animBg="1"/>
      <p:bldP spid="45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CDD45-46D8-424D-9DAC-50555ABB8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09" t="-1" r="20495" b="45007"/>
          <a:stretch/>
        </p:blipFill>
        <p:spPr>
          <a:xfrm>
            <a:off x="3777673" y="1060361"/>
            <a:ext cx="4553307" cy="44906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AAC3EB-F819-41F6-9279-D11D647756D9}"/>
              </a:ext>
            </a:extLst>
          </p:cNvPr>
          <p:cNvSpPr txBox="1"/>
          <p:nvPr/>
        </p:nvSpPr>
        <p:spPr>
          <a:xfrm>
            <a:off x="785993" y="5575589"/>
            <a:ext cx="10782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xét</a:t>
            </a:r>
            <a:r>
              <a:rPr lang="en-US" sz="4800" dirty="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err="1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800">
                <a:solidFill>
                  <a:srgbClr val="FF5A3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hoa Ơ</a:t>
            </a:r>
            <a:endParaRPr lang="en-US" sz="4800" dirty="0">
              <a:solidFill>
                <a:srgbClr val="FF5A34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7CAF6F4-18BC-4744-8DFA-4DA2D69CBAEA}"/>
              </a:ext>
            </a:extLst>
          </p:cNvPr>
          <p:cNvGrpSpPr/>
          <p:nvPr/>
        </p:nvGrpSpPr>
        <p:grpSpPr>
          <a:xfrm>
            <a:off x="683154" y="1620024"/>
            <a:ext cx="2430641" cy="1788878"/>
            <a:chOff x="528868" y="2394018"/>
            <a:chExt cx="2430641" cy="1788878"/>
          </a:xfrm>
        </p:grpSpPr>
        <p:sp>
          <p:nvSpPr>
            <p:cNvPr id="18" name="Speech Bubble: Rectangle with Corners Rounded 17">
              <a:extLst>
                <a:ext uri="{FF2B5EF4-FFF2-40B4-BE49-F238E27FC236}">
                  <a16:creationId xmlns:a16="http://schemas.microsoft.com/office/drawing/2014/main" id="{B7B38451-A7A3-42E9-9FE4-B053370275E7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C7320BB-4D57-44A3-B6E4-B469FC29E0FC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hoa </a:t>
              </a:r>
              <a:r>
                <a:rPr lang="en-US" sz="3600" b="1">
                  <a:solidFill>
                    <a:schemeClr val="accent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 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 </a:t>
              </a:r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D79DFE1-1A60-4A10-AD29-1FE54C3186EF}"/>
              </a:ext>
            </a:extLst>
          </p:cNvPr>
          <p:cNvGrpSpPr/>
          <p:nvPr/>
        </p:nvGrpSpPr>
        <p:grpSpPr>
          <a:xfrm>
            <a:off x="679129" y="1828800"/>
            <a:ext cx="2430641" cy="1788878"/>
            <a:chOff x="528868" y="2394018"/>
            <a:chExt cx="2430641" cy="1788878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E7FCE4B0-AE18-4A79-95FD-2D96C36836E5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5978772-757D-4435-8390-D4FF3A815CB0}"/>
                </a:ext>
              </a:extLst>
            </p:cNvPr>
            <p:cNvSpPr txBox="1"/>
            <p:nvPr/>
          </p:nvSpPr>
          <p:spPr>
            <a:xfrm>
              <a:off x="740185" y="2394018"/>
              <a:ext cx="200596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hoa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>
                  <a:solidFill>
                    <a:schemeClr val="accent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li ? 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B5824EC-2575-49CA-955A-A6E176626AD9}"/>
              </a:ext>
            </a:extLst>
          </p:cNvPr>
          <p:cNvGrpSpPr/>
          <p:nvPr/>
        </p:nvGrpSpPr>
        <p:grpSpPr>
          <a:xfrm>
            <a:off x="592943" y="2209800"/>
            <a:ext cx="2524877" cy="1788428"/>
            <a:chOff x="446288" y="2428570"/>
            <a:chExt cx="2524877" cy="1788428"/>
          </a:xfrm>
        </p:grpSpPr>
        <p:sp>
          <p:nvSpPr>
            <p:cNvPr id="24" name="Speech Bubble: Rectangle with Corners Rounded 23">
              <a:extLst>
                <a:ext uri="{FF2B5EF4-FFF2-40B4-BE49-F238E27FC236}">
                  <a16:creationId xmlns:a16="http://schemas.microsoft.com/office/drawing/2014/main" id="{98DBD50D-321A-4D66-9C56-77CC77C7BFB5}"/>
                </a:ext>
              </a:extLst>
            </p:cNvPr>
            <p:cNvSpPr/>
            <p:nvPr/>
          </p:nvSpPr>
          <p:spPr>
            <a:xfrm>
              <a:off x="528868" y="2428570"/>
              <a:ext cx="2430641" cy="1754326"/>
            </a:xfrm>
            <a:prstGeom prst="wedgeRoundRectCallout">
              <a:avLst>
                <a:gd name="adj1" fmla="val 60340"/>
                <a:gd name="adj2" fmla="val 26130"/>
                <a:gd name="adj3" fmla="val 16667"/>
              </a:avLst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6EF2E3-EE28-46DD-B335-1E052276C65F}"/>
                </a:ext>
              </a:extLst>
            </p:cNvPr>
            <p:cNvSpPr txBox="1"/>
            <p:nvPr/>
          </p:nvSpPr>
          <p:spPr>
            <a:xfrm>
              <a:off x="446288" y="2462672"/>
              <a:ext cx="25248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hoa</a:t>
              </a:r>
              <a:r>
                <a:rPr lang="en-US" sz="3600" b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>
                  <a:solidFill>
                    <a:schemeClr val="accent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Ơ</a:t>
              </a: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gồm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mấy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2BCCA92-0004-41B0-8814-95555E030A5A}"/>
              </a:ext>
            </a:extLst>
          </p:cNvPr>
          <p:cNvSpPr/>
          <p:nvPr/>
        </p:nvSpPr>
        <p:spPr>
          <a:xfrm>
            <a:off x="3922394" y="4740749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4188F3B-5028-4B3A-9856-46E7EA0A4855}"/>
              </a:ext>
            </a:extLst>
          </p:cNvPr>
          <p:cNvSpPr/>
          <p:nvPr/>
        </p:nvSpPr>
        <p:spPr>
          <a:xfrm>
            <a:off x="3922394" y="4039976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08D8A1-B7BD-4D0C-A618-7DFF8E992470}"/>
              </a:ext>
            </a:extLst>
          </p:cNvPr>
          <p:cNvSpPr/>
          <p:nvPr/>
        </p:nvSpPr>
        <p:spPr>
          <a:xfrm>
            <a:off x="3922394" y="3313915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D5E66A4-F0B8-4C60-9EEE-2544F03D3BF1}"/>
              </a:ext>
            </a:extLst>
          </p:cNvPr>
          <p:cNvSpPr/>
          <p:nvPr/>
        </p:nvSpPr>
        <p:spPr>
          <a:xfrm>
            <a:off x="3922394" y="2612590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7D6451E-C5DA-42FC-923B-3174FFAFB688}"/>
              </a:ext>
            </a:extLst>
          </p:cNvPr>
          <p:cNvSpPr/>
          <p:nvPr/>
        </p:nvSpPr>
        <p:spPr>
          <a:xfrm>
            <a:off x="3922394" y="1877432"/>
            <a:ext cx="649606" cy="6328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87D077F-0A31-45AA-9606-E9F7556A05B1}"/>
              </a:ext>
            </a:extLst>
          </p:cNvPr>
          <p:cNvGrpSpPr/>
          <p:nvPr/>
        </p:nvGrpSpPr>
        <p:grpSpPr>
          <a:xfrm>
            <a:off x="181496" y="152578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38" name="51">
              <a:extLst>
                <a:ext uri="{FF2B5EF4-FFF2-40B4-BE49-F238E27FC236}">
                  <a16:creationId xmlns:a16="http://schemas.microsoft.com/office/drawing/2014/main" id="{9819F378-C1D3-4B12-AB1E-008DCAD3688F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5333F74-402D-429E-9904-A5951551E34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3306074B-9D75-4BE4-9E89-27A25D2FE3E9}"/>
              </a:ext>
            </a:extLst>
          </p:cNvPr>
          <p:cNvSpPr/>
          <p:nvPr/>
        </p:nvSpPr>
        <p:spPr>
          <a:xfrm>
            <a:off x="4628041" y="304800"/>
            <a:ext cx="649606" cy="632897"/>
          </a:xfrm>
          <a:prstGeom prst="rect">
            <a:avLst/>
          </a:prstGeom>
          <a:solidFill>
            <a:srgbClr val="FCC4DD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7DD3CAC5-EBEF-41D5-A5C1-E70B5579A78D}"/>
              </a:ext>
            </a:extLst>
          </p:cNvPr>
          <p:cNvSpPr/>
          <p:nvPr/>
        </p:nvSpPr>
        <p:spPr>
          <a:xfrm>
            <a:off x="5365383" y="304800"/>
            <a:ext cx="649606" cy="632897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0E8A28E-5159-4E7B-9670-A5CACFBB562D}"/>
              </a:ext>
            </a:extLst>
          </p:cNvPr>
          <p:cNvSpPr/>
          <p:nvPr/>
        </p:nvSpPr>
        <p:spPr>
          <a:xfrm>
            <a:off x="6102725" y="304800"/>
            <a:ext cx="649606" cy="632897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AE102DC-3647-4AED-B654-5F44E2CA3A65}"/>
              </a:ext>
            </a:extLst>
          </p:cNvPr>
          <p:cNvSpPr/>
          <p:nvPr/>
        </p:nvSpPr>
        <p:spPr>
          <a:xfrm>
            <a:off x="6840067" y="304800"/>
            <a:ext cx="649606" cy="632897"/>
          </a:xfrm>
          <a:prstGeom prst="rect">
            <a:avLst/>
          </a:prstGeom>
          <a:solidFill>
            <a:srgbClr val="80CEF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93EB359-9A45-459E-B2D7-B07A472A6974}"/>
              </a:ext>
            </a:extLst>
          </p:cNvPr>
          <p:cNvSpPr txBox="1"/>
          <p:nvPr/>
        </p:nvSpPr>
        <p:spPr>
          <a:xfrm>
            <a:off x="5696528" y="125543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1A4FC6-FEB2-4931-AFC2-D9750DDA678F}"/>
              </a:ext>
            </a:extLst>
          </p:cNvPr>
          <p:cNvSpPr txBox="1"/>
          <p:nvPr/>
        </p:nvSpPr>
        <p:spPr>
          <a:xfrm>
            <a:off x="6704914" y="113588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35622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 animBg="1"/>
      <p:bldP spid="27" grpId="0" animBg="1"/>
      <p:bldP spid="28" grpId="0" animBg="1"/>
      <p:bldP spid="29" grpId="0" animBg="1"/>
      <p:bldP spid="30" grpId="0" animBg="1"/>
      <p:bldP spid="36" grpId="0" animBg="1"/>
      <p:bldP spid="40" grpId="0" animBg="1"/>
      <p:bldP spid="41" grpId="0" animBg="1"/>
      <p:bldP spid="42" grpId="0" animBg="1"/>
      <p:bldP spid="45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9">
            <a:extLst>
              <a:ext uri="{FF2B5EF4-FFF2-40B4-BE49-F238E27FC236}">
                <a16:creationId xmlns:a16="http://schemas.microsoft.com/office/drawing/2014/main" id="{BD85766E-0F67-4623-B7B8-D34662379AA7}"/>
              </a:ext>
            </a:extLst>
          </p:cNvPr>
          <p:cNvGrpSpPr/>
          <p:nvPr/>
        </p:nvGrpSpPr>
        <p:grpSpPr>
          <a:xfrm>
            <a:off x="4329953" y="205289"/>
            <a:ext cx="3581400" cy="404311"/>
            <a:chOff x="4262284" y="530480"/>
            <a:chExt cx="3581400" cy="404311"/>
          </a:xfrm>
        </p:grpSpPr>
        <p:sp>
          <p:nvSpPr>
            <p:cNvPr id="40" name="5">
              <a:extLst>
                <a:ext uri="{FF2B5EF4-FFF2-40B4-BE49-F238E27FC236}">
                  <a16:creationId xmlns:a16="http://schemas.microsoft.com/office/drawing/2014/main" id="{1D2CA468-DDD1-4D62-9E28-4B021ACC7D89}"/>
                </a:ext>
              </a:extLst>
            </p:cNvPr>
            <p:cNvSpPr/>
            <p:nvPr/>
          </p:nvSpPr>
          <p:spPr>
            <a:xfrm>
              <a:off x="4262284" y="530480"/>
              <a:ext cx="3581400" cy="385730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6">
              <a:extLst>
                <a:ext uri="{FF2B5EF4-FFF2-40B4-BE49-F238E27FC236}">
                  <a16:creationId xmlns:a16="http://schemas.microsoft.com/office/drawing/2014/main" id="{D2DA4FFD-7E56-4434-902A-E1F892D44D74}"/>
                </a:ext>
              </a:extLst>
            </p:cNvPr>
            <p:cNvSpPr txBox="1"/>
            <p:nvPr/>
          </p:nvSpPr>
          <p:spPr>
            <a:xfrm>
              <a:off x="4742748" y="534681"/>
              <a:ext cx="2782704" cy="400110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dist"/>
              <a:r>
                <a:rPr lang="en-US" altLang="zh-CN" sz="2000" dirty="0">
                  <a:solidFill>
                    <a:schemeClr val="bg1"/>
                  </a:solidFill>
                  <a:latin typeface="HP-167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VIẾT CHỮ HOA</a:t>
              </a:r>
              <a:endParaRPr lang="zh-CN" altLang="en-US" sz="2000" dirty="0">
                <a:solidFill>
                  <a:schemeClr val="bg1"/>
                </a:solidFill>
                <a:latin typeface="HP-167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730283-E1A0-46C7-988E-72394C8A9469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4" name="51">
              <a:extLst>
                <a:ext uri="{FF2B5EF4-FFF2-40B4-BE49-F238E27FC236}">
                  <a16:creationId xmlns:a16="http://schemas.microsoft.com/office/drawing/2014/main" id="{44C33209-0CBC-4A12-B014-681A5592682E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AECFD03-CA79-4E53-BE0D-9F4F442D44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3" name="Hướng dẫn viết - Ô">
            <a:hlinkClick r:id="" action="ppaction://media"/>
            <a:extLst>
              <a:ext uri="{FF2B5EF4-FFF2-40B4-BE49-F238E27FC236}">
                <a16:creationId xmlns:a16="http://schemas.microsoft.com/office/drawing/2014/main" id="{94EF24EA-A180-421D-824A-B49165E7D7C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861"/>
                </p14:media>
              </p:ext>
            </p:extLst>
          </p:nvPr>
        </p:nvPicPr>
        <p:blipFill rotWithShape="1">
          <a:blip r:embed="rId6"/>
          <a:srcRect l="29856" t="7160" r="30486" b="7126"/>
          <a:stretch>
            <a:fillRect/>
          </a:stretch>
        </p:blipFill>
        <p:spPr>
          <a:xfrm>
            <a:off x="1295400" y="1032734"/>
            <a:ext cx="4294112" cy="5220456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Hướng dẫn viết - Ơ">
            <a:hlinkClick r:id="" action="ppaction://media"/>
            <a:extLst>
              <a:ext uri="{FF2B5EF4-FFF2-40B4-BE49-F238E27FC236}">
                <a16:creationId xmlns:a16="http://schemas.microsoft.com/office/drawing/2014/main" id="{E93699AC-660B-4FD3-838E-F0C442C81EB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984"/>
                </p14:media>
              </p:ext>
            </p:extLst>
          </p:nvPr>
        </p:nvPicPr>
        <p:blipFill rotWithShape="1">
          <a:blip r:embed="rId7"/>
          <a:srcRect l="30105" t="10300" r="31337" b="7633"/>
          <a:stretch>
            <a:fillRect/>
          </a:stretch>
        </p:blipFill>
        <p:spPr>
          <a:xfrm>
            <a:off x="6612465" y="1032734"/>
            <a:ext cx="4360335" cy="5220456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16179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643381-B713-4618-92F7-30C849A26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5" b="14785"/>
          <a:stretch/>
        </p:blipFill>
        <p:spPr>
          <a:xfrm>
            <a:off x="1371600" y="1716119"/>
            <a:ext cx="3436425" cy="34257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53">
            <a:extLst>
              <a:ext uri="{FF2B5EF4-FFF2-40B4-BE49-F238E27FC236}">
                <a16:creationId xmlns:a16="http://schemas.microsoft.com/office/drawing/2014/main" id="{5DB2241A-37F5-4ACA-82F2-EF874BD3B29F}"/>
              </a:ext>
            </a:extLst>
          </p:cNvPr>
          <p:cNvSpPr/>
          <p:nvPr/>
        </p:nvSpPr>
        <p:spPr>
          <a:xfrm rot="3274">
            <a:off x="2705233" y="308030"/>
            <a:ext cx="6781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 HOA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 </a:t>
            </a:r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48D152-A2B5-4A73-869A-F1D5982D5A07}"/>
              </a:ext>
            </a:extLst>
          </p:cNvPr>
          <p:cNvGrpSpPr/>
          <p:nvPr/>
        </p:nvGrpSpPr>
        <p:grpSpPr>
          <a:xfrm>
            <a:off x="145282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4" name="51">
              <a:extLst>
                <a:ext uri="{FF2B5EF4-FFF2-40B4-BE49-F238E27FC236}">
                  <a16:creationId xmlns:a16="http://schemas.microsoft.com/office/drawing/2014/main" id="{904A6FD5-B1F1-4FC0-9BAE-1620E29C2EFC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288C02-C811-4A71-9D15-C2BC2E609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3" name="chu OO">
            <a:hlinkClick r:id="" action="ppaction://media"/>
            <a:extLst>
              <a:ext uri="{FF2B5EF4-FFF2-40B4-BE49-F238E27FC236}">
                <a16:creationId xmlns:a16="http://schemas.microsoft.com/office/drawing/2014/main" id="{6026AE8E-1343-4BC6-AF90-3816AF1499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666" r="2222" b="12222"/>
          <a:stretch/>
        </p:blipFill>
        <p:spPr>
          <a:xfrm>
            <a:off x="5791200" y="1283495"/>
            <a:ext cx="4724400" cy="4551556"/>
          </a:xfrm>
          <a:prstGeom prst="roundRect">
            <a:avLst>
              <a:gd name="adj" fmla="val 10103"/>
            </a:avLst>
          </a:prstGeom>
        </p:spPr>
      </p:pic>
    </p:spTree>
    <p:extLst>
      <p:ext uri="{BB962C8B-B14F-4D97-AF65-F5344CB8AC3E}">
        <p14:creationId xmlns:p14="http://schemas.microsoft.com/office/powerpoint/2010/main" val="13330855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643381-B713-4618-92F7-30C849A26D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85" b="14785"/>
          <a:stretch/>
        </p:blipFill>
        <p:spPr>
          <a:xfrm>
            <a:off x="1371600" y="1716119"/>
            <a:ext cx="3436425" cy="342576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1" name="53">
            <a:extLst>
              <a:ext uri="{FF2B5EF4-FFF2-40B4-BE49-F238E27FC236}">
                <a16:creationId xmlns:a16="http://schemas.microsoft.com/office/drawing/2014/main" id="{5DB2241A-37F5-4ACA-82F2-EF874BD3B29F}"/>
              </a:ext>
            </a:extLst>
          </p:cNvPr>
          <p:cNvSpPr/>
          <p:nvPr/>
        </p:nvSpPr>
        <p:spPr>
          <a:xfrm rot="3274">
            <a:off x="2705233" y="187151"/>
            <a:ext cx="67815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CHỮ HOA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" panose="020B0603050302020204" pitchFamily="34" charset="0"/>
                <a:ea typeface="HP001" panose="020B0603050302020204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CỠ </a:t>
            </a:r>
            <a:r>
              <a:rPr lang="en-US" altLang="zh-CN" sz="4000" b="1" dirty="0">
                <a:solidFill>
                  <a:srgbClr val="464E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NHỎ</a:t>
            </a:r>
            <a:r>
              <a:rPr lang="en-US" altLang="zh-CN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endParaRPr lang="zh-CN" alt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448D152-A2B5-4A73-869A-F1D5982D5A07}"/>
              </a:ext>
            </a:extLst>
          </p:cNvPr>
          <p:cNvGrpSpPr/>
          <p:nvPr/>
        </p:nvGrpSpPr>
        <p:grpSpPr>
          <a:xfrm>
            <a:off x="193408" y="161632"/>
            <a:ext cx="880500" cy="1142233"/>
            <a:chOff x="253799" y="259752"/>
            <a:chExt cx="880500" cy="1142233"/>
          </a:xfrm>
          <a:solidFill>
            <a:srgbClr val="5FBC98"/>
          </a:solidFill>
        </p:grpSpPr>
        <p:sp>
          <p:nvSpPr>
            <p:cNvPr id="14" name="51">
              <a:extLst>
                <a:ext uri="{FF2B5EF4-FFF2-40B4-BE49-F238E27FC236}">
                  <a16:creationId xmlns:a16="http://schemas.microsoft.com/office/drawing/2014/main" id="{904A6FD5-B1F1-4FC0-9BAE-1620E29C2EFC}"/>
                </a:ext>
              </a:extLst>
            </p:cNvPr>
            <p:cNvSpPr/>
            <p:nvPr/>
          </p:nvSpPr>
          <p:spPr>
            <a:xfrm>
              <a:off x="253799" y="259752"/>
              <a:ext cx="571915" cy="891155"/>
            </a:xfrm>
            <a:prstGeom prst="rect">
              <a:avLst/>
            </a:prstGeom>
            <a:solidFill>
              <a:srgbClr val="7FCB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288C02-C811-4A71-9D15-C2BC2E6091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437643" y="705329"/>
              <a:ext cx="696656" cy="696656"/>
            </a:xfrm>
            <a:prstGeom prst="rect">
              <a:avLst/>
            </a:prstGeom>
            <a:noFill/>
          </p:spPr>
        </p:pic>
      </p:grpSp>
      <p:pic>
        <p:nvPicPr>
          <p:cNvPr id="3" name="chu OW">
            <a:hlinkClick r:id="" action="ppaction://media"/>
            <a:extLst>
              <a:ext uri="{FF2B5EF4-FFF2-40B4-BE49-F238E27FC236}">
                <a16:creationId xmlns:a16="http://schemas.microsoft.com/office/drawing/2014/main" id="{3C1D346C-8699-43E7-9206-4233730A9F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666" b="13333"/>
          <a:stretch/>
        </p:blipFill>
        <p:spPr>
          <a:xfrm>
            <a:off x="5791200" y="1270263"/>
            <a:ext cx="4914577" cy="4563535"/>
          </a:xfrm>
          <a:prstGeom prst="roundRect">
            <a:avLst>
              <a:gd name="adj" fmla="val 10269"/>
            </a:avLst>
          </a:prstGeom>
        </p:spPr>
      </p:pic>
    </p:spTree>
    <p:extLst>
      <p:ext uri="{BB962C8B-B14F-4D97-AF65-F5344CB8AC3E}">
        <p14:creationId xmlns:p14="http://schemas.microsoft.com/office/powerpoint/2010/main" val="4185269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>
            <a:extLst>
              <a:ext uri="{FF2B5EF4-FFF2-40B4-BE49-F238E27FC236}">
                <a16:creationId xmlns:a16="http://schemas.microsoft.com/office/drawing/2014/main" id="{DC6D29E0-63A9-4A8C-BFC4-B5392F61745B}"/>
              </a:ext>
            </a:extLst>
          </p:cNvPr>
          <p:cNvSpPr/>
          <p:nvPr/>
        </p:nvSpPr>
        <p:spPr>
          <a:xfrm>
            <a:off x="4936499" y="1273337"/>
            <a:ext cx="2319003" cy="2319003"/>
          </a:xfrm>
          <a:prstGeom prst="ellipse">
            <a:avLst/>
          </a:prstGeom>
          <a:noFill/>
          <a:ln w="76200">
            <a:solidFill>
              <a:srgbClr val="7FCB9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C6AFD3"/>
              </a:solidFill>
              <a:cs typeface="+mn-ea"/>
              <a:sym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73DF14-3926-4854-9B78-57DCC6D5F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55895" y="1407856"/>
            <a:ext cx="2080211" cy="2049963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2AF5F4-F946-448F-BD72-B50E8D7577BE}"/>
              </a:ext>
            </a:extLst>
          </p:cNvPr>
          <p:cNvSpPr txBox="1"/>
          <p:nvPr/>
        </p:nvSpPr>
        <p:spPr>
          <a:xfrm>
            <a:off x="3135630" y="3708737"/>
            <a:ext cx="5920741" cy="923330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50800" dir="5400000" algn="ctr" rotWithShape="0">
              <a:schemeClr val="tx1">
                <a:lumMod val="50000"/>
                <a:lumOff val="50000"/>
              </a:schemeClr>
            </a:outerShdw>
            <a:softEdge rad="12700"/>
          </a:effectLst>
          <a:scene3d>
            <a:camera prst="orthographicFront"/>
            <a:lightRig rig="threePt" dir="t"/>
          </a:scene3d>
          <a:sp3d extrusionH="76200">
            <a:extrusionClr>
              <a:srgbClr val="28A48F"/>
            </a:extrusion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n>
                  <a:gradFill>
                    <a:gsLst>
                      <a:gs pos="0">
                        <a:srgbClr val="FEB5C8"/>
                      </a:gs>
                      <a:gs pos="74000">
                        <a:schemeClr val="bg1"/>
                      </a:gs>
                      <a:gs pos="83000">
                        <a:schemeClr val="bg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:ln>
                <a:solidFill>
                  <a:srgbClr val="00B050"/>
                </a:solidFill>
                <a:effectLst>
                  <a:glow rad="63500">
                    <a:srgbClr val="7FCB97">
                      <a:alpha val="40000"/>
                    </a:srgbClr>
                  </a:glow>
                  <a:outerShdw blurRad="38100" dist="38100" dir="2700000" algn="tl">
                    <a:schemeClr val="tx1">
                      <a:lumMod val="50000"/>
                      <a:lumOff val="50000"/>
                      <a:alpha val="43000"/>
                    </a:schemeClr>
                  </a:outerShdw>
                </a:effectLst>
                <a:latin typeface="HP-167" panose="020B0803050302020204" pitchFamily="34" charset="0"/>
              </a:rPr>
              <a:t>VIẾT ỨNG DỤNG</a:t>
            </a:r>
            <a:endParaRPr lang="en-US" sz="5400" dirty="0">
              <a:ln>
                <a:gradFill>
                  <a:gsLst>
                    <a:gs pos="0">
                      <a:srgbClr val="FEB5C8"/>
                    </a:gs>
                    <a:gs pos="74000">
                      <a:schemeClr val="bg1"/>
                    </a:gs>
                    <a:gs pos="83000">
                      <a:schemeClr val="bg1"/>
                    </a:gs>
                    <a:gs pos="100000">
                      <a:schemeClr val="bg1"/>
                    </a:gs>
                  </a:gsLst>
                  <a:lin ang="5400000" scaled="1"/>
                </a:gradFill>
              </a:ln>
              <a:solidFill>
                <a:srgbClr val="00B050"/>
              </a:solidFill>
              <a:effectLst>
                <a:glow rad="63500">
                  <a:srgbClr val="7FCB97">
                    <a:alpha val="40000"/>
                  </a:srgbClr>
                </a:glow>
                <a:outerShdw blurRad="38100" dist="38100" dir="2700000" algn="tl">
                  <a:schemeClr val="tx1">
                    <a:lumMod val="50000"/>
                    <a:lumOff val="50000"/>
                    <a:alpha val="43000"/>
                  </a:schemeClr>
                </a:outerShdw>
              </a:effectLst>
              <a:latin typeface="HP-167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482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7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4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928</TotalTime>
  <Words>242</Words>
  <Application>Microsoft Office PowerPoint</Application>
  <PresentationFormat>Widescreen</PresentationFormat>
  <Paragraphs>43</Paragraphs>
  <Slides>15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#9Slide07 SFU Rhythm</vt:lpstr>
      <vt:lpstr>Arial</vt:lpstr>
      <vt:lpstr>Arial-Rounded</vt:lpstr>
      <vt:lpstr>Calibri</vt:lpstr>
      <vt:lpstr>HP001</vt:lpstr>
      <vt:lpstr>HP-167</vt:lpstr>
      <vt:lpstr>HP-168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dc:description>9Slide.vn</dc:description>
  <cp:lastModifiedBy>Ms Quyen</cp:lastModifiedBy>
  <cp:revision>506</cp:revision>
  <dcterms:created xsi:type="dcterms:W3CDTF">2021-10-03T06:52:05Z</dcterms:created>
  <dcterms:modified xsi:type="dcterms:W3CDTF">2021-12-19T15:08:14Z</dcterms:modified>
  <cp:category>9Slide.vn</cp:category>
</cp:coreProperties>
</file>