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media/image11.jpg" ContentType="image/png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605" r:id="rId2"/>
    <p:sldId id="256" r:id="rId3"/>
    <p:sldId id="592" r:id="rId4"/>
    <p:sldId id="402" r:id="rId5"/>
    <p:sldId id="600" r:id="rId6"/>
    <p:sldId id="583" r:id="rId7"/>
    <p:sldId id="604" r:id="rId8"/>
    <p:sldId id="602" r:id="rId9"/>
    <p:sldId id="603" r:id="rId10"/>
    <p:sldId id="262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8E9CE"/>
    <a:srgbClr val="48CFAD"/>
    <a:srgbClr val="E7B0B0"/>
    <a:srgbClr val="FF7D11"/>
    <a:srgbClr val="A0D468"/>
    <a:srgbClr val="58D166"/>
    <a:srgbClr val="DCF0E3"/>
    <a:srgbClr val="BEE3CA"/>
    <a:srgbClr val="308F6A"/>
    <a:srgbClr val="5CB87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608" autoAdjust="0"/>
  </p:normalViewPr>
  <p:slideViewPr>
    <p:cSldViewPr>
      <p:cViewPr varScale="1">
        <p:scale>
          <a:sx n="63" d="100"/>
          <a:sy n="63" d="100"/>
        </p:scale>
        <p:origin x="912" y="6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D74765E-3A23-424C-9D1B-91196D7ABE34}" type="datetimeFigureOut">
              <a:rPr lang="en-US" smtClean="0"/>
              <a:t>12/16/2021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8E78A2E-6084-495B-B7F9-EA8B207CE9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47370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4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18">
            <a:extLst>
              <a:ext uri="{FF2B5EF4-FFF2-40B4-BE49-F238E27FC236}">
                <a16:creationId xmlns:a16="http://schemas.microsoft.com/office/drawing/2014/main" id="{2286716B-18FE-4750-9E5F-FA508D26064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2" name="8">
            <a:extLst>
              <a:ext uri="{FF2B5EF4-FFF2-40B4-BE49-F238E27FC236}">
                <a16:creationId xmlns:a16="http://schemas.microsoft.com/office/drawing/2014/main" id="{0B2E76CD-4ACE-42E0-8192-758C4D374208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400800" y="254855"/>
            <a:ext cx="1330058" cy="529084"/>
          </a:xfrm>
          <a:prstGeom prst="rect">
            <a:avLst/>
          </a:prstGeom>
        </p:spPr>
      </p:pic>
      <p:pic>
        <p:nvPicPr>
          <p:cNvPr id="13" name="10">
            <a:extLst>
              <a:ext uri="{FF2B5EF4-FFF2-40B4-BE49-F238E27FC236}">
                <a16:creationId xmlns:a16="http://schemas.microsoft.com/office/drawing/2014/main" id="{85D98868-33A3-4EA6-B1A3-1AF829E6CCE8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28140" y="767775"/>
            <a:ext cx="3341464" cy="879706"/>
          </a:xfrm>
          <a:prstGeom prst="rect">
            <a:avLst/>
          </a:prstGeom>
        </p:spPr>
      </p:pic>
      <p:pic>
        <p:nvPicPr>
          <p:cNvPr id="14" name="12">
            <a:extLst>
              <a:ext uri="{FF2B5EF4-FFF2-40B4-BE49-F238E27FC236}">
                <a16:creationId xmlns:a16="http://schemas.microsoft.com/office/drawing/2014/main" id="{028A45D1-56ED-4308-8341-1C8D5DE558B9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1087" y="-533400"/>
            <a:ext cx="4484913" cy="3091542"/>
          </a:xfrm>
          <a:prstGeom prst="rect">
            <a:avLst/>
          </a:prstGeom>
        </p:spPr>
      </p:pic>
      <p:pic>
        <p:nvPicPr>
          <p:cNvPr id="15" name="14">
            <a:extLst>
              <a:ext uri="{FF2B5EF4-FFF2-40B4-BE49-F238E27FC236}">
                <a16:creationId xmlns:a16="http://schemas.microsoft.com/office/drawing/2014/main" id="{896F0CDB-AC2F-4C1C-8926-6083815D1D29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2803113"/>
            <a:ext cx="2819400" cy="2451854"/>
          </a:xfrm>
          <a:prstGeom prst="rect">
            <a:avLst/>
          </a:prstGeom>
        </p:spPr>
      </p:pic>
      <p:pic>
        <p:nvPicPr>
          <p:cNvPr id="16" name="4">
            <a:extLst>
              <a:ext uri="{FF2B5EF4-FFF2-40B4-BE49-F238E27FC236}">
                <a16:creationId xmlns:a16="http://schemas.microsoft.com/office/drawing/2014/main" id="{8E4B1F18-D4A9-482E-863C-D54C8D24FBDB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822370"/>
            <a:ext cx="12192000" cy="2050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3756974"/>
      </p:ext>
    </p:extLst>
  </p:cSld>
  <p:clrMapOvr>
    <a:masterClrMapping/>
  </p:clrMapOvr>
  <p:transition spd="slow">
    <p:push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7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E15AA1-0564-4E5D-856D-F400B3A996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0449DAB-1A7E-47A1-8BE0-10731FE1A19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CE1FEB7-BE6C-43DF-91CB-23C4B2D4EA9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67F7918-7739-404A-AC78-F57EA23E495A}" type="datetimeFigureOut">
              <a:rPr lang="en-US" smtClean="0"/>
              <a:t>12/16/2021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E17E451-88DF-44CE-8DBB-4CA3AD8AF6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DCD2309-C0B5-48BE-A6CD-A6B1F4E96A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2E92474-8049-44B0-B157-5BB634F046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8101661"/>
      </p:ext>
    </p:extLst>
  </p:cSld>
  <p:clrMapOvr>
    <a:masterClrMapping/>
  </p:clrMapOvr>
  <p:transition spd="slow">
    <p:push dir="d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9A7B72F-5362-4E31-BB79-4A0418010C3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CB29E1F-ABE9-4306-97B6-BC71FA91D5F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D0116F6-698F-4CE9-B750-782B1637AA2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67F7918-7739-404A-AC78-F57EA23E495A}" type="datetimeFigureOut">
              <a:rPr lang="en-US" smtClean="0"/>
              <a:t>12/16/2021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458FCED-E539-4660-971D-EFFE9E9BE6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25DC38D-F527-4CCD-B2B6-5EE073607D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2E92474-8049-44B0-B157-5BB634F046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3615951"/>
      </p:ext>
    </p:extLst>
  </p:cSld>
  <p:clrMapOvr>
    <a:masterClrMapping/>
  </p:clrMapOvr>
  <p:transition spd="slow">
    <p:push dir="d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57514938"/>
      </p:ext>
    </p:extLst>
  </p:cSld>
  <p:clrMapOvr>
    <a:masterClrMapping/>
  </p:clrMapOvr>
  <p:transition spd="slow">
    <p:push dir="d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BDB4A9-1F2B-439C-8072-6812E1396E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147164D-2B18-44EB-8FDF-5C19E16A431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1241500-F3AC-4857-BFB6-8B43B073AD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E584A7-C15E-4B18-BDA1-EA785EED1707}" type="datetimeFigureOut">
              <a:rPr lang="en-US" smtClean="0"/>
              <a:t>12/16/2021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61ED47E-7D46-4FD0-8C3A-B6324C11D2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A78FABE-6915-480C-9F7C-5CB4A1061D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DECBEF-95C4-42AE-B433-F765C61009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85428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18">
            <a:extLst>
              <a:ext uri="{FF2B5EF4-FFF2-40B4-BE49-F238E27FC236}">
                <a16:creationId xmlns:a16="http://schemas.microsoft.com/office/drawing/2014/main" id="{E097ECE8-1617-4BB0-A431-3A0FC9A3EBD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4">
            <a:extLst>
              <a:ext uri="{FF2B5EF4-FFF2-40B4-BE49-F238E27FC236}">
                <a16:creationId xmlns:a16="http://schemas.microsoft.com/office/drawing/2014/main" id="{58C6A1B2-8DCC-459E-8225-2995897C9E90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413750"/>
            <a:ext cx="12192000" cy="1444250"/>
          </a:xfrm>
          <a:prstGeom prst="rect">
            <a:avLst/>
          </a:prstGeom>
        </p:spPr>
      </p:pic>
      <p:pic>
        <p:nvPicPr>
          <p:cNvPr id="10" name="9">
            <a:extLst>
              <a:ext uri="{FF2B5EF4-FFF2-40B4-BE49-F238E27FC236}">
                <a16:creationId xmlns:a16="http://schemas.microsoft.com/office/drawing/2014/main" id="{8923B59F-5728-4EBC-8503-335B89AFD090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3051813"/>
            <a:ext cx="3200400" cy="2628635"/>
          </a:xfrm>
          <a:prstGeom prst="rect">
            <a:avLst/>
          </a:prstGeom>
        </p:spPr>
      </p:pic>
      <p:pic>
        <p:nvPicPr>
          <p:cNvPr id="11" name="11">
            <a:extLst>
              <a:ext uri="{FF2B5EF4-FFF2-40B4-BE49-F238E27FC236}">
                <a16:creationId xmlns:a16="http://schemas.microsoft.com/office/drawing/2014/main" id="{0A56BF64-A129-4D25-A931-FF25B7D22B7B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616363" y="2423887"/>
            <a:ext cx="3989081" cy="4410074"/>
          </a:xfrm>
          <a:prstGeom prst="rect">
            <a:avLst/>
          </a:prstGeom>
        </p:spPr>
      </p:pic>
      <p:pic>
        <p:nvPicPr>
          <p:cNvPr id="12" name="19">
            <a:extLst>
              <a:ext uri="{FF2B5EF4-FFF2-40B4-BE49-F238E27FC236}">
                <a16:creationId xmlns:a16="http://schemas.microsoft.com/office/drawing/2014/main" id="{99B509ED-30C2-4D15-AF4C-644406D18974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429000" y="626588"/>
            <a:ext cx="1330058" cy="5290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1985867"/>
      </p:ext>
    </p:extLst>
  </p:cSld>
  <p:clrMapOvr>
    <a:masterClrMapping/>
  </p:clrMapOvr>
  <p:transition spd="slow">
    <p:push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18">
            <a:extLst>
              <a:ext uri="{FF2B5EF4-FFF2-40B4-BE49-F238E27FC236}">
                <a16:creationId xmlns:a16="http://schemas.microsoft.com/office/drawing/2014/main" id="{88665B35-A852-48F2-8905-6D007BB1E6F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62A54296-2DAF-4290-926D-1C875A8E4D6D}"/>
              </a:ext>
            </a:extLst>
          </p:cNvPr>
          <p:cNvSpPr/>
          <p:nvPr userDrawn="1"/>
        </p:nvSpPr>
        <p:spPr>
          <a:xfrm>
            <a:off x="62336" y="76141"/>
            <a:ext cx="12060253" cy="6424247"/>
          </a:xfrm>
          <a:prstGeom prst="rect">
            <a:avLst/>
          </a:prstGeom>
          <a:solidFill>
            <a:schemeClr val="bg1">
              <a:lumMod val="95000"/>
              <a:alpha val="74000"/>
            </a:schemeClr>
          </a:solidFill>
          <a:ln w="28575">
            <a:solidFill>
              <a:srgbClr val="BFE5CB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4">
            <a:extLst>
              <a:ext uri="{FF2B5EF4-FFF2-40B4-BE49-F238E27FC236}">
                <a16:creationId xmlns:a16="http://schemas.microsoft.com/office/drawing/2014/main" id="{C802F7A6-D9D9-4397-84BD-90532319DD98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6400799"/>
            <a:ext cx="12191999" cy="4717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084196"/>
      </p:ext>
    </p:extLst>
  </p:cSld>
  <p:clrMapOvr>
    <a:masterClrMapping/>
  </p:clrMapOvr>
  <p:transition spd="slow">
    <p:push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92908428"/>
      </p:ext>
    </p:extLst>
  </p:cSld>
  <p:clrMapOvr>
    <a:masterClrMapping/>
  </p:clrMapOvr>
  <p:transition spd="slow">
    <p:push dir="d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38577586"/>
      </p:ext>
    </p:extLst>
  </p:cSld>
  <p:clrMapOvr>
    <a:masterClrMapping/>
  </p:clrMapOvr>
  <p:transition spd="slow">
    <p:push dir="d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CECD93-E32D-4A44-B3C6-72BBB190A2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0EA8C91-491D-4D05-9699-432E1CD2870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67F7918-7739-404A-AC78-F57EA23E495A}" type="datetimeFigureOut">
              <a:rPr lang="en-US" smtClean="0"/>
              <a:t>12/16/2021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C4B7508-ADD8-4116-9D95-6AE11BCBA6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1684CD6-D490-4CC2-B6CE-55BD22A700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2E92474-8049-44B0-B157-5BB634F046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4037206"/>
      </p:ext>
    </p:extLst>
  </p:cSld>
  <p:clrMapOvr>
    <a:masterClrMapping/>
  </p:clrMapOvr>
  <p:transition spd="slow">
    <p:push dir="d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6F44E52-B30A-44E7-A54F-1874E352C66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67F7918-7739-404A-AC78-F57EA23E495A}" type="datetimeFigureOut">
              <a:rPr lang="en-US" smtClean="0"/>
              <a:t>12/16/2021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8FC9984-9183-476D-9FC3-DFC5067E72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3F5AAC8-2F53-47FF-A9EA-68C30E9A1D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2E92474-8049-44B0-B157-5BB634F046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032409"/>
      </p:ext>
    </p:extLst>
  </p:cSld>
  <p:clrMapOvr>
    <a:masterClrMapping/>
  </p:clrMapOvr>
  <p:transition spd="slow">
    <p:push dir="d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3D8D77-1EE2-424B-AB35-22D88765BC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CFAB928-CE35-46C3-8318-F2E20A7D3C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E827F9A-D9A1-40DD-885F-F323E1E9FBF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D13CF4A-E722-48C7-BD1C-26F0B2A2B22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67F7918-7739-404A-AC78-F57EA23E495A}" type="datetimeFigureOut">
              <a:rPr lang="en-US" smtClean="0"/>
              <a:t>12/16/2021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655FC8E-6694-48B2-9A40-C2A07DF52C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BB25F9D-DF3D-4B31-8333-FBFB745342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2E92474-8049-44B0-B157-5BB634F046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9087895"/>
      </p:ext>
    </p:extLst>
  </p:cSld>
  <p:clrMapOvr>
    <a:masterClrMapping/>
  </p:clrMapOvr>
  <p:transition spd="slow">
    <p:push dir="d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CE0269-FE0B-4066-835B-ECC0AA93AD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F383AA3-2289-4CAF-86F9-01BE72AB444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41C0B9A-F33C-4622-A756-B2421AB817A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1A6281A-1830-4814-B723-E1F279007ED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67F7918-7739-404A-AC78-F57EA23E495A}" type="datetimeFigureOut">
              <a:rPr lang="en-US" smtClean="0"/>
              <a:t>12/16/2021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F000917-3CA7-4433-BD25-355BF2FEFE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2C198B6-AE48-49AD-B28F-70E3248439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2E92474-8049-44B0-B157-5BB634F046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0241580"/>
      </p:ext>
    </p:extLst>
  </p:cSld>
  <p:clrMapOvr>
    <a:masterClrMapping/>
  </p:clrMapOvr>
  <p:transition spd="slow">
    <p:push dir="d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9Slide.vn - 2019">
            <a:extLst>
              <a:ext uri="{FF2B5EF4-FFF2-40B4-BE49-F238E27FC236}">
                <a16:creationId xmlns:a16="http://schemas.microsoft.com/office/drawing/2014/main" id="{68EA2385-DC70-4DB4-AFC1-392635239DBB}"/>
              </a:ext>
            </a:extLst>
          </p:cNvPr>
          <p:cNvSpPr txBox="1"/>
          <p:nvPr userDrawn="1"/>
        </p:nvSpPr>
        <p:spPr>
          <a:xfrm>
            <a:off x="0" y="-1604665"/>
            <a:ext cx="12192000" cy="461665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2400">
                <a:solidFill>
                  <a:srgbClr val="CFCFCF"/>
                </a:solidFill>
              </a:rPr>
              <a:t>www.9slide.vn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E41046C-0EA5-431E-B783-D8D8DEBC86D2}"/>
              </a:ext>
            </a:extLst>
          </p:cNvPr>
          <p:cNvPicPr>
            <a:picLocks noChangeAspect="1"/>
          </p:cNvPicPr>
          <p:nvPr userDrawn="1"/>
        </p:nvPicPr>
        <p:blipFill>
          <a:blip r:embed="rId16"/>
          <a:stretch>
            <a:fillRect/>
          </a:stretch>
        </p:blipFill>
        <p:spPr>
          <a:xfrm>
            <a:off x="-11683019" y="2999195"/>
            <a:ext cx="810838" cy="859611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C1818B08-3E26-4350-9848-7C5951A8E15F}"/>
              </a:ext>
            </a:extLst>
          </p:cNvPr>
          <p:cNvPicPr>
            <a:picLocks noChangeAspect="1"/>
          </p:cNvPicPr>
          <p:nvPr userDrawn="1"/>
        </p:nvPicPr>
        <p:blipFill>
          <a:blip r:embed="rId16"/>
          <a:stretch>
            <a:fillRect/>
          </a:stretch>
        </p:blipFill>
        <p:spPr>
          <a:xfrm>
            <a:off x="5690581" y="13534721"/>
            <a:ext cx="810838" cy="85961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BBF47B7B-BCA2-4E31-A253-420F3D349FA2}"/>
              </a:ext>
            </a:extLst>
          </p:cNvPr>
          <p:cNvPicPr>
            <a:picLocks noChangeAspect="1"/>
          </p:cNvPicPr>
          <p:nvPr userDrawn="1"/>
        </p:nvPicPr>
        <p:blipFill>
          <a:blip r:embed="rId16"/>
          <a:stretch>
            <a:fillRect/>
          </a:stretch>
        </p:blipFill>
        <p:spPr>
          <a:xfrm>
            <a:off x="23064181" y="2999195"/>
            <a:ext cx="810838" cy="859611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F74560EF-B19B-44B9-9E2F-7962B55870FC}"/>
              </a:ext>
            </a:extLst>
          </p:cNvPr>
          <p:cNvPicPr>
            <a:picLocks noChangeAspect="1"/>
          </p:cNvPicPr>
          <p:nvPr userDrawn="1"/>
        </p:nvPicPr>
        <p:blipFill>
          <a:blip r:embed="rId16"/>
          <a:stretch>
            <a:fillRect/>
          </a:stretch>
        </p:blipFill>
        <p:spPr>
          <a:xfrm>
            <a:off x="5690581" y="-7536333"/>
            <a:ext cx="810838" cy="8596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02623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ransition spd="slow">
    <p:push dir="d"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9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21.jpg"/><Relationship Id="rId7" Type="http://schemas.openxmlformats.org/officeDocument/2006/relationships/image" Target="../media/image15.pn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4.jpg"/><Relationship Id="rId5" Type="http://schemas.openxmlformats.org/officeDocument/2006/relationships/image" Target="../media/image23.jpg"/><Relationship Id="rId4" Type="http://schemas.openxmlformats.org/officeDocument/2006/relationships/image" Target="../media/image22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6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3" Type="http://schemas.openxmlformats.org/officeDocument/2006/relationships/image" Target="../media/image28.svg"/><Relationship Id="rId7" Type="http://schemas.openxmlformats.org/officeDocument/2006/relationships/image" Target="../media/image32.sv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1.png"/><Relationship Id="rId5" Type="http://schemas.openxmlformats.org/officeDocument/2006/relationships/image" Target="../media/image30.svg"/><Relationship Id="rId4" Type="http://schemas.openxmlformats.org/officeDocument/2006/relationships/image" Target="../media/image29.png"/><Relationship Id="rId9" Type="http://schemas.openxmlformats.org/officeDocument/2006/relationships/image" Target="../media/image34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515AA8EA-6982-4F80-8A25-12C31540FEA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509" y="174522"/>
            <a:ext cx="1433052" cy="1433052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6F84B17D-BB96-4A1D-ABFB-CB63744A188A}"/>
              </a:ext>
            </a:extLst>
          </p:cNvPr>
          <p:cNvSpPr txBox="1"/>
          <p:nvPr/>
        </p:nvSpPr>
        <p:spPr>
          <a:xfrm>
            <a:off x="3772878" y="525937"/>
            <a:ext cx="4488729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b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PHÒNG GD &amp;ĐT LONG BIÊN</a:t>
            </a:r>
          </a:p>
          <a:p>
            <a:pPr algn="ctr"/>
            <a:r>
              <a:rPr lang="en-US" sz="2800" b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TRƯỜNG TIỂU HỌC PHÚC LỢI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88D9A82-DBDA-4FAA-B317-C98608B04F74}"/>
              </a:ext>
            </a:extLst>
          </p:cNvPr>
          <p:cNvSpPr txBox="1"/>
          <p:nvPr/>
        </p:nvSpPr>
        <p:spPr>
          <a:xfrm>
            <a:off x="1009035" y="2133600"/>
            <a:ext cx="9884969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b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CHÀO MỪNG CÁC EM </a:t>
            </a:r>
          </a:p>
          <a:p>
            <a:pPr algn="ctr"/>
            <a:r>
              <a:rPr lang="en-US" sz="7200" b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ĐẾN TIẾT TIẾNG VIỆT</a:t>
            </a:r>
          </a:p>
        </p:txBody>
      </p:sp>
    </p:spTree>
    <p:extLst>
      <p:ext uri="{BB962C8B-B14F-4D97-AF65-F5344CB8AC3E}">
        <p14:creationId xmlns:p14="http://schemas.microsoft.com/office/powerpoint/2010/main" val="2515856407"/>
      </p:ext>
    </p:extLst>
  </p:cSld>
  <p:clrMapOvr>
    <a:masterClrMapping/>
  </p:clrMapOvr>
  <p:transition spd="slow">
    <p:push dir="d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26440CB6-989B-4CB5-9E1D-B277BFCAFC2E}"/>
              </a:ext>
            </a:extLst>
          </p:cNvPr>
          <p:cNvSpPr txBox="1"/>
          <p:nvPr/>
        </p:nvSpPr>
        <p:spPr>
          <a:xfrm>
            <a:off x="2895600" y="1752600"/>
            <a:ext cx="6682741" cy="2800767"/>
          </a:xfrm>
          <a:prstGeom prst="rect">
            <a:avLst/>
          </a:prstGeom>
          <a:noFill/>
          <a:effectLst>
            <a:glow rad="101600">
              <a:schemeClr val="accent4">
                <a:satMod val="175000"/>
                <a:alpha val="40000"/>
              </a:schemeClr>
            </a:glow>
            <a:outerShdw blurRad="50800" dist="50800" dir="5400000" algn="ctr" rotWithShape="0">
              <a:schemeClr val="tx1">
                <a:lumMod val="50000"/>
                <a:lumOff val="50000"/>
              </a:schemeClr>
            </a:outerShdw>
            <a:softEdge rad="12700"/>
          </a:effectLst>
          <a:scene3d>
            <a:camera prst="orthographicFront"/>
            <a:lightRig rig="threePt" dir="t"/>
          </a:scene3d>
          <a:sp3d extrusionH="76200">
            <a:extrusionClr>
              <a:srgbClr val="28A48F"/>
            </a:extrusionClr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8800">
                <a:ln>
                  <a:gradFill>
                    <a:gsLst>
                      <a:gs pos="0">
                        <a:srgbClr val="FEB5C8"/>
                      </a:gs>
                      <a:gs pos="74000">
                        <a:schemeClr val="bg1"/>
                      </a:gs>
                      <a:gs pos="83000">
                        <a:schemeClr val="bg1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</a:ln>
                <a:solidFill>
                  <a:srgbClr val="00B050"/>
                </a:solidFill>
                <a:effectLst>
                  <a:glow rad="63500">
                    <a:srgbClr val="E3F8C1">
                      <a:alpha val="40000"/>
                    </a:srgbClr>
                  </a:glow>
                  <a:outerShdw blurRad="38100" dist="38100" dir="2700000" algn="tl">
                    <a:schemeClr val="tx1">
                      <a:lumMod val="50000"/>
                      <a:lumOff val="50000"/>
                      <a:alpha val="43000"/>
                    </a:schemeClr>
                  </a:outerShdw>
                </a:effectLst>
                <a:latin typeface="HP-167" panose="020B0803050302020204" pitchFamily="34" charset="0"/>
              </a:rPr>
              <a:t>CỦNG CỐ BÀI HỌC</a:t>
            </a:r>
            <a:endParaRPr lang="en-US" sz="8800" dirty="0">
              <a:ln>
                <a:gradFill>
                  <a:gsLst>
                    <a:gs pos="0">
                      <a:srgbClr val="FEB5C8"/>
                    </a:gs>
                    <a:gs pos="74000">
                      <a:schemeClr val="bg1"/>
                    </a:gs>
                    <a:gs pos="83000">
                      <a:schemeClr val="bg1"/>
                    </a:gs>
                    <a:gs pos="100000">
                      <a:schemeClr val="bg1"/>
                    </a:gs>
                  </a:gsLst>
                  <a:lin ang="5400000" scaled="1"/>
                </a:gradFill>
              </a:ln>
              <a:solidFill>
                <a:srgbClr val="00B050"/>
              </a:solidFill>
              <a:effectLst>
                <a:glow rad="63500">
                  <a:srgbClr val="E3F8C1">
                    <a:alpha val="40000"/>
                  </a:srgbClr>
                </a:glow>
                <a:outerShdw blurRad="38100" dist="38100" dir="2700000" algn="tl">
                  <a:schemeClr val="tx1">
                    <a:lumMod val="50000"/>
                    <a:lumOff val="50000"/>
                    <a:alpha val="43000"/>
                  </a:schemeClr>
                </a:outerShdw>
              </a:effectLst>
              <a:latin typeface="HP-167" panose="020B08030503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25640203"/>
      </p:ext>
    </p:extLst>
  </p:cSld>
  <p:clrMapOvr>
    <a:masterClrMapping/>
  </p:clrMapOvr>
  <p:transition spd="slow">
    <p:push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34">
            <a:extLst>
              <a:ext uri="{FF2B5EF4-FFF2-40B4-BE49-F238E27FC236}">
                <a16:creationId xmlns:a16="http://schemas.microsoft.com/office/drawing/2014/main" id="{345002EC-3A2E-4D86-8E2A-3CADE670E330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2057400" cy="758852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ctr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</a:pPr>
            <a:r>
              <a:rPr lang="en-US" altLang="en-GB" sz="3600">
                <a:ln>
                  <a:solidFill>
                    <a:schemeClr val="bg1"/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HP-168" panose="020B0803050302020204" pitchFamily="34" charset="0"/>
                <a:ea typeface="华文彩云" panose="02010800040101010101" charset="-122"/>
                <a:cs typeface="Algerian" panose="04020705040A02060702" charset="0"/>
              </a:rPr>
              <a:t>TUẦN 15</a:t>
            </a:r>
          </a:p>
        </p:txBody>
      </p:sp>
      <p:sp>
        <p:nvSpPr>
          <p:cNvPr id="7" name="1">
            <a:extLst>
              <a:ext uri="{FF2B5EF4-FFF2-40B4-BE49-F238E27FC236}">
                <a16:creationId xmlns:a16="http://schemas.microsoft.com/office/drawing/2014/main" id="{0AD5CE76-5FC2-4C94-BA15-72F31835E867}"/>
              </a:ext>
            </a:extLst>
          </p:cNvPr>
          <p:cNvSpPr>
            <a:spLocks noGrp="1"/>
          </p:cNvSpPr>
          <p:nvPr/>
        </p:nvSpPr>
        <p:spPr>
          <a:xfrm>
            <a:off x="5669341" y="4343400"/>
            <a:ext cx="1524000" cy="609600"/>
          </a:xfrm>
        </p:spPr>
        <p:txBody>
          <a:bodyPr/>
          <a:lstStyle>
            <a:lvl1pPr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buNone/>
              <a:defRPr sz="3600" b="1" u="none" strike="noStrike" kern="1200" cap="none" spc="30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</a:defRPr>
            </a:lvl1pPr>
          </a:lstStyle>
          <a:p>
            <a:pPr marL="0" marR="0" indent="0" algn="dist" rtl="0">
              <a:lnSpc>
                <a:spcPct val="180000"/>
              </a:lnSpc>
              <a:spcBef>
                <a:spcPts val="0"/>
              </a:spcBef>
            </a:pPr>
            <a:r>
              <a:rPr lang="en-US" altLang="zh-CN" sz="2800" b="1" i="0" u="none" strike="noStrike" kern="2200" baseline="0">
                <a:solidFill>
                  <a:schemeClr val="tx1">
                    <a:lumMod val="65000"/>
                    <a:lumOff val="35000"/>
                  </a:schemeClr>
                </a:solidFill>
                <a:latin typeface="HP-167" panose="020B0803050302020204" pitchFamily="34" charset="0"/>
                <a:ea typeface="字魂58号-创中黑" panose="00000500000000000000" pitchFamily="2" charset="-122"/>
                <a:cs typeface="字魂58号-创中黑" panose="00000500000000000000" pitchFamily="2" charset="-122"/>
              </a:rPr>
              <a:t>TIẾT 6</a:t>
            </a:r>
            <a:endParaRPr lang="zh-CN" altLang="en-US" sz="2800" b="1" i="0" u="none" strike="noStrike" kern="2200" baseline="0" dirty="0">
              <a:solidFill>
                <a:schemeClr val="tx1">
                  <a:lumMod val="65000"/>
                  <a:lumOff val="35000"/>
                </a:schemeClr>
              </a:solidFill>
              <a:latin typeface="HP-167" panose="020B0803050302020204" pitchFamily="34" charset="0"/>
              <a:ea typeface="字魂58号-创中黑" panose="00000500000000000000" pitchFamily="2" charset="-122"/>
              <a:cs typeface="字魂58号-创中黑" panose="00000500000000000000" pitchFamily="2" charset="-122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39A633C-5D50-4469-BE7A-830DA7933EB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88779" y="181382"/>
            <a:ext cx="6485126" cy="211772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65166C4B-5A9A-4172-869C-FB06A031CB9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00351" y="2325255"/>
            <a:ext cx="8461981" cy="16765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6482552"/>
      </p:ext>
    </p:extLst>
  </p:cSld>
  <p:clrMapOvr>
    <a:masterClrMapping/>
  </p:clrMapOvr>
  <p:transition spd="slow">
    <p:push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250"/>
                            </p:stCondLst>
                            <p:childTnLst>
                              <p:par>
                                <p:cTn id="1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6" grpId="1"/>
      <p:bldP spid="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Picture 26">
            <a:extLst>
              <a:ext uri="{FF2B5EF4-FFF2-40B4-BE49-F238E27FC236}">
                <a16:creationId xmlns:a16="http://schemas.microsoft.com/office/drawing/2014/main" id="{1BCECF52-E941-4A69-9385-B4806F862C1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75867" y="-36222"/>
            <a:ext cx="5328461" cy="1521714"/>
          </a:xfrm>
          <a:prstGeom prst="rect">
            <a:avLst/>
          </a:prstGeom>
        </p:spPr>
      </p:pic>
      <p:grpSp>
        <p:nvGrpSpPr>
          <p:cNvPr id="16" name="Group 15">
            <a:extLst>
              <a:ext uri="{FF2B5EF4-FFF2-40B4-BE49-F238E27FC236}">
                <a16:creationId xmlns:a16="http://schemas.microsoft.com/office/drawing/2014/main" id="{2C400C3C-3AEC-4C6D-BC08-E2B12CFC8A55}"/>
              </a:ext>
            </a:extLst>
          </p:cNvPr>
          <p:cNvGrpSpPr/>
          <p:nvPr/>
        </p:nvGrpSpPr>
        <p:grpSpPr>
          <a:xfrm>
            <a:off x="-10686" y="-8609"/>
            <a:ext cx="882787" cy="1116422"/>
            <a:chOff x="253799" y="259752"/>
            <a:chExt cx="882787" cy="1116422"/>
          </a:xfrm>
        </p:grpSpPr>
        <p:sp>
          <p:nvSpPr>
            <p:cNvPr id="18" name="51">
              <a:extLst>
                <a:ext uri="{FF2B5EF4-FFF2-40B4-BE49-F238E27FC236}">
                  <a16:creationId xmlns:a16="http://schemas.microsoft.com/office/drawing/2014/main" id="{A26D03F6-AB18-4294-9C1E-300A7563E02A}"/>
                </a:ext>
              </a:extLst>
            </p:cNvPr>
            <p:cNvSpPr/>
            <p:nvPr/>
          </p:nvSpPr>
          <p:spPr>
            <a:xfrm>
              <a:off x="253799" y="259752"/>
              <a:ext cx="571915" cy="891155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pic>
          <p:nvPicPr>
            <p:cNvPr id="28" name="Picture 27">
              <a:extLst>
                <a:ext uri="{FF2B5EF4-FFF2-40B4-BE49-F238E27FC236}">
                  <a16:creationId xmlns:a16="http://schemas.microsoft.com/office/drawing/2014/main" id="{A284FEAE-4E72-4C1E-8EFA-070244C674D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>
              <a:off x="465741" y="705329"/>
              <a:ext cx="670845" cy="67084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911259002"/>
      </p:ext>
    </p:extLst>
  </p:cSld>
  <p:clrMapOvr>
    <a:masterClrMapping/>
  </p:clrMapOvr>
  <p:transition spd="slow">
    <p:push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6A8A41C1-402F-4EF3-86F2-D888B8EF1E9A}"/>
              </a:ext>
            </a:extLst>
          </p:cNvPr>
          <p:cNvSpPr txBox="1"/>
          <p:nvPr/>
        </p:nvSpPr>
        <p:spPr>
          <a:xfrm>
            <a:off x="685800" y="1295400"/>
            <a:ext cx="10591800" cy="33239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7000" b="1" i="0">
                <a:solidFill>
                  <a:srgbClr val="EA6124"/>
                </a:solidFill>
                <a:effectLst/>
                <a:latin typeface="HP001" panose="020B0603050302020204" pitchFamily="34" charset="0"/>
              </a:rPr>
              <a:t>ǡ</a:t>
            </a:r>
            <a:r>
              <a:rPr lang="el-GR" sz="7000" b="1" i="0">
                <a:solidFill>
                  <a:srgbClr val="EA6124"/>
                </a:solidFill>
                <a:effectLst/>
                <a:latin typeface="HP001" panose="020B0603050302020204" pitchFamily="34" charset="0"/>
              </a:rPr>
              <a:t>μ</a:t>
            </a:r>
            <a:r>
              <a:rPr lang="en-US" sz="7000" b="1" i="0">
                <a:solidFill>
                  <a:srgbClr val="EA6124"/>
                </a:solidFill>
                <a:effectLst/>
                <a:latin typeface="HP001" panose="020B0603050302020204" pitchFamily="34" charset="0"/>
              </a:rPr>
              <a:t>ếnḑ V</a:t>
            </a:r>
            <a:r>
              <a:rPr lang="el-GR" sz="7000" b="1" i="0">
                <a:solidFill>
                  <a:srgbClr val="EA6124"/>
                </a:solidFill>
                <a:effectLst/>
                <a:latin typeface="HP001" panose="020B0603050302020204" pitchFamily="34" charset="0"/>
              </a:rPr>
              <a:t>Θ</a:t>
            </a:r>
            <a:r>
              <a:rPr lang="en-US" sz="7000" b="1" i="0">
                <a:solidFill>
                  <a:srgbClr val="EA6124"/>
                </a:solidFill>
                <a:effectLst/>
                <a:latin typeface="HP001" panose="020B0603050302020204" pitchFamily="34" charset="0"/>
              </a:rPr>
              <a:t>ʸt</a:t>
            </a:r>
            <a:br>
              <a:rPr lang="en-US" sz="7000"/>
            </a:br>
            <a:r>
              <a:rPr lang="en-US" sz="7000" b="1">
                <a:latin typeface="HP001" panose="020B0603050302020204" pitchFamily="34" charset="0"/>
                <a:ea typeface="HP001" panose="020B0603050302020204" pitchFamily="34" charset="0"/>
              </a:rPr>
              <a:t>Đọ</a:t>
            </a:r>
            <a:r>
              <a:rPr lang="el-GR" sz="7000" b="1">
                <a:latin typeface="HP001" panose="020B0603050302020204" pitchFamily="34" charset="0"/>
                <a:ea typeface="HP001" panose="020B0603050302020204" pitchFamily="34" charset="0"/>
              </a:rPr>
              <a:t>Ο</a:t>
            </a:r>
            <a:r>
              <a:rPr lang="en-US" sz="7000" b="1">
                <a:latin typeface="HP001" panose="020B0603050302020204" pitchFamily="34" charset="0"/>
                <a:ea typeface="HP001" panose="020B0603050302020204" pitchFamily="34" charset="0"/>
              </a:rPr>
              <a:t>ɖ Ǻở ǟộ</a:t>
            </a:r>
            <a:r>
              <a:rPr lang="el-GR" sz="7000" b="1">
                <a:latin typeface="HP001" panose="020B0603050302020204" pitchFamily="34" charset="0"/>
                <a:ea typeface="HP001" panose="020B0603050302020204" pitchFamily="34" charset="0"/>
              </a:rPr>
              <a:t>Ϊ</a:t>
            </a:r>
            <a:r>
              <a:rPr lang="en-US" sz="7000" b="1">
                <a:latin typeface="HP001" panose="020B0603050302020204" pitchFamily="34" charset="0"/>
                <a:ea typeface="HP001" panose="020B0603050302020204" pitchFamily="34" charset="0"/>
              </a:rPr>
              <a:t>ḑ</a:t>
            </a:r>
            <a:endParaRPr lang="en-GB" sz="7000">
              <a:latin typeface="HP001" panose="020B0603050302020204" pitchFamily="34" charset="0"/>
              <a:ea typeface="HP001" panose="020B0603050302020204" pitchFamily="34" charset="0"/>
              <a:cs typeface="Arial-Rounded" panose="020B0500000000000000" pitchFamily="34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EA084FE-A5ED-43EB-988E-FA86E46E1C3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" y="152400"/>
            <a:ext cx="2758945" cy="6412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9820951"/>
      </p:ext>
    </p:extLst>
  </p:cSld>
  <p:clrMapOvr>
    <a:masterClrMapping/>
  </p:clrMapOvr>
  <p:transition spd="slow">
    <p:push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26224C95-008E-415F-85B9-66BF2FF23508}"/>
              </a:ext>
            </a:extLst>
          </p:cNvPr>
          <p:cNvSpPr txBox="1"/>
          <p:nvPr/>
        </p:nvSpPr>
        <p:spPr>
          <a:xfrm>
            <a:off x="4937093" y="1744682"/>
            <a:ext cx="6858000" cy="39703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atinLnBrk="0"/>
            <a:r>
              <a:rPr lang="en-US" sz="3200" b="1" i="0">
                <a:solidFill>
                  <a:srgbClr val="333333"/>
                </a:solidFill>
                <a:effectLst/>
                <a:latin typeface="+mj-lt"/>
              </a:rPr>
              <a:t>	  </a:t>
            </a:r>
            <a:r>
              <a:rPr lang="vi-VN" sz="3200" b="1" i="0">
                <a:solidFill>
                  <a:schemeClr val="accent6">
                    <a:lumMod val="75000"/>
                  </a:schemeClr>
                </a:solidFill>
                <a:effectLst/>
                <a:latin typeface="+mj-lt"/>
              </a:rPr>
              <a:t>LẤY TĂM CHO BÀ</a:t>
            </a:r>
            <a:endParaRPr lang="vi-VN" sz="3200" b="0" i="0">
              <a:solidFill>
                <a:schemeClr val="accent6">
                  <a:lumMod val="75000"/>
                </a:schemeClr>
              </a:solidFill>
              <a:effectLst/>
              <a:latin typeface="+mj-lt"/>
            </a:endParaRPr>
          </a:p>
          <a:p>
            <a:pPr indent="461963" latinLnBrk="0"/>
            <a:r>
              <a:rPr lang="vi-VN" sz="3200" b="0" i="0">
                <a:solidFill>
                  <a:srgbClr val="333333"/>
                </a:solidFill>
                <a:effectLst/>
                <a:latin typeface="+mj-lt"/>
              </a:rPr>
              <a:t>Cô giáo dạy cháu về nhà</a:t>
            </a:r>
            <a:br>
              <a:rPr lang="vi-VN" sz="3200" b="0" i="0">
                <a:solidFill>
                  <a:srgbClr val="333333"/>
                </a:solidFill>
                <a:effectLst/>
                <a:latin typeface="+mj-lt"/>
              </a:rPr>
            </a:br>
            <a:r>
              <a:rPr lang="vi-VN" sz="3200" b="0" i="0">
                <a:solidFill>
                  <a:srgbClr val="333333"/>
                </a:solidFill>
                <a:effectLst/>
                <a:latin typeface="+mj-lt"/>
              </a:rPr>
              <a:t>Ăn xong nhớ lấy cho bà cái tăm</a:t>
            </a:r>
            <a:endParaRPr lang="en-US" sz="3200" b="0" i="0">
              <a:solidFill>
                <a:srgbClr val="333333"/>
              </a:solidFill>
              <a:effectLst/>
              <a:latin typeface="+mj-lt"/>
            </a:endParaRPr>
          </a:p>
          <a:p>
            <a:pPr indent="461963" latinLnBrk="0"/>
            <a:r>
              <a:rPr lang="vi-VN" sz="3200" b="0" i="0">
                <a:solidFill>
                  <a:srgbClr val="333333"/>
                </a:solidFill>
                <a:effectLst/>
                <a:latin typeface="+mj-lt"/>
              </a:rPr>
              <a:t>Nhưng bà đã rụng hết răng</a:t>
            </a:r>
            <a:br>
              <a:rPr lang="vi-VN" sz="3200" b="0" i="0">
                <a:solidFill>
                  <a:srgbClr val="333333"/>
                </a:solidFill>
                <a:effectLst/>
                <a:latin typeface="+mj-lt"/>
              </a:rPr>
            </a:br>
            <a:r>
              <a:rPr lang="vi-VN" sz="3200" b="0" i="0">
                <a:solidFill>
                  <a:srgbClr val="333333"/>
                </a:solidFill>
                <a:effectLst/>
                <a:latin typeface="+mj-lt"/>
              </a:rPr>
              <a:t>Cháu không còn được lấy tăm cho bà</a:t>
            </a:r>
            <a:endParaRPr lang="en-US" sz="3200" b="0" i="0">
              <a:solidFill>
                <a:srgbClr val="333333"/>
              </a:solidFill>
              <a:effectLst/>
              <a:latin typeface="+mj-lt"/>
            </a:endParaRPr>
          </a:p>
          <a:p>
            <a:pPr indent="461963" latinLnBrk="0"/>
            <a:r>
              <a:rPr lang="vi-VN" sz="3200" b="0" i="0">
                <a:solidFill>
                  <a:srgbClr val="333333"/>
                </a:solidFill>
                <a:effectLst/>
                <a:latin typeface="+mj-lt"/>
              </a:rPr>
              <a:t>Em đi rót nước bưng ra</a:t>
            </a:r>
            <a:br>
              <a:rPr lang="vi-VN" sz="3200" b="0" i="0">
                <a:solidFill>
                  <a:srgbClr val="333333"/>
                </a:solidFill>
                <a:effectLst/>
                <a:latin typeface="+mj-lt"/>
              </a:rPr>
            </a:br>
            <a:r>
              <a:rPr lang="vi-VN" sz="3200" b="0" i="0">
                <a:solidFill>
                  <a:srgbClr val="333333"/>
                </a:solidFill>
                <a:effectLst/>
                <a:latin typeface="+mj-lt"/>
              </a:rPr>
              <a:t>Chè thơm hương tỏa khắp nhà vui vui.</a:t>
            </a:r>
          </a:p>
          <a:p>
            <a:pPr algn="ctr" latinLnBrk="0"/>
            <a:r>
              <a:rPr lang="en-US" sz="2400" b="0" i="1">
                <a:solidFill>
                  <a:srgbClr val="333333"/>
                </a:solidFill>
                <a:effectLst/>
                <a:latin typeface="+mj-lt"/>
              </a:rPr>
              <a:t>				(</a:t>
            </a:r>
            <a:r>
              <a:rPr lang="vi-VN" sz="2400" b="0" i="1">
                <a:solidFill>
                  <a:srgbClr val="333333"/>
                </a:solidFill>
                <a:effectLst/>
                <a:latin typeface="+mj-lt"/>
              </a:rPr>
              <a:t>Định Hải</a:t>
            </a:r>
            <a:r>
              <a:rPr lang="en-US" sz="2400" b="0" i="1">
                <a:solidFill>
                  <a:srgbClr val="333333"/>
                </a:solidFill>
                <a:effectLst/>
                <a:latin typeface="+mj-lt"/>
              </a:rPr>
              <a:t>)</a:t>
            </a:r>
            <a:endParaRPr lang="vi-VN" sz="2400" b="0" i="1">
              <a:solidFill>
                <a:srgbClr val="333333"/>
              </a:solidFill>
              <a:effectLst/>
              <a:latin typeface="+mj-lt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CB0E844-23E5-486A-B7B6-8C54A433BDBF}"/>
              </a:ext>
            </a:extLst>
          </p:cNvPr>
          <p:cNvSpPr txBox="1"/>
          <p:nvPr/>
        </p:nvSpPr>
        <p:spPr>
          <a:xfrm>
            <a:off x="990599" y="152400"/>
            <a:ext cx="10896601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4000" b="1" dirty="0">
                <a:solidFill>
                  <a:srgbClr val="FF7D11"/>
                </a:solidFill>
                <a:latin typeface="HP-167" panose="020B08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1</a:t>
            </a:r>
            <a:r>
              <a:rPr lang="en-US" sz="4000" b="1">
                <a:solidFill>
                  <a:srgbClr val="FF7D11"/>
                </a:solidFill>
                <a:latin typeface="HP-167" panose="020B08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</a:t>
            </a:r>
            <a:r>
              <a:rPr lang="en-US" b="1"/>
              <a:t> </a:t>
            </a:r>
            <a:r>
              <a:rPr lang="vi-VN" sz="4000"/>
              <a:t>Tìm đọc một bài thơ, câu chuyện về tình cảm gia đình.</a:t>
            </a:r>
            <a:endParaRPr lang="vi-VN" sz="4000">
              <a:solidFill>
                <a:schemeClr val="tx1">
                  <a:lumMod val="85000"/>
                  <a:lumOff val="15000"/>
                </a:schemeClr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8BC8A189-DD8A-4FAE-A0FE-7F6B2EB5AA97}"/>
              </a:ext>
            </a:extLst>
          </p:cNvPr>
          <p:cNvGrpSpPr/>
          <p:nvPr/>
        </p:nvGrpSpPr>
        <p:grpSpPr>
          <a:xfrm>
            <a:off x="-10686" y="-8609"/>
            <a:ext cx="882787" cy="1116422"/>
            <a:chOff x="253799" y="259752"/>
            <a:chExt cx="882787" cy="1116422"/>
          </a:xfrm>
        </p:grpSpPr>
        <p:sp>
          <p:nvSpPr>
            <p:cNvPr id="6" name="51">
              <a:extLst>
                <a:ext uri="{FF2B5EF4-FFF2-40B4-BE49-F238E27FC236}">
                  <a16:creationId xmlns:a16="http://schemas.microsoft.com/office/drawing/2014/main" id="{0DD1F97C-7386-48BA-9077-1CFDC27733B3}"/>
                </a:ext>
              </a:extLst>
            </p:cNvPr>
            <p:cNvSpPr/>
            <p:nvPr/>
          </p:nvSpPr>
          <p:spPr>
            <a:xfrm>
              <a:off x="253799" y="259752"/>
              <a:ext cx="571915" cy="891155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DEECDE9B-2C19-4414-8585-2BA605DC378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/>
            <a:stretch>
              <a:fillRect/>
            </a:stretch>
          </p:blipFill>
          <p:spPr>
            <a:xfrm>
              <a:off x="465741" y="705329"/>
              <a:ext cx="670845" cy="670845"/>
            </a:xfrm>
            <a:prstGeom prst="rect">
              <a:avLst/>
            </a:prstGeom>
          </p:spPr>
        </p:pic>
      </p:grpSp>
      <p:pic>
        <p:nvPicPr>
          <p:cNvPr id="8" name="Picture 7">
            <a:extLst>
              <a:ext uri="{FF2B5EF4-FFF2-40B4-BE49-F238E27FC236}">
                <a16:creationId xmlns:a16="http://schemas.microsoft.com/office/drawing/2014/main" id="{EFD49694-0179-4107-80B2-90A44057104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4492" y="2129641"/>
            <a:ext cx="4282274" cy="2854587"/>
          </a:xfrm>
          <a:prstGeom prst="roundRect">
            <a:avLst/>
          </a:prstGeom>
          <a:effectLst>
            <a:softEdge rad="127000"/>
          </a:effectLst>
        </p:spPr>
      </p:pic>
    </p:spTree>
    <p:extLst>
      <p:ext uri="{BB962C8B-B14F-4D97-AF65-F5344CB8AC3E}">
        <p14:creationId xmlns:p14="http://schemas.microsoft.com/office/powerpoint/2010/main" val="724908379"/>
      </p:ext>
    </p:extLst>
  </p:cSld>
  <p:clrMapOvr>
    <a:masterClrMapping/>
  </p:clrMapOvr>
  <p:transition spd="slow">
    <p:push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250" tmFilter="0,0; .5, 1; 1, 1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D6DFF31F-8028-405E-9582-5A984283863E}"/>
              </a:ext>
            </a:extLst>
          </p:cNvPr>
          <p:cNvSpPr txBox="1"/>
          <p:nvPr/>
        </p:nvSpPr>
        <p:spPr>
          <a:xfrm>
            <a:off x="246696" y="1456876"/>
            <a:ext cx="6887529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61963" algn="just"/>
            <a:r>
              <a:rPr lang="vi-VN" sz="3600">
                <a:solidFill>
                  <a:schemeClr val="tx1">
                    <a:lumMod val="65000"/>
                    <a:lumOff val="35000"/>
                  </a:schemeClr>
                </a:solidFill>
              </a:rPr>
              <a:t>Những bài thơ, câu chuyện về tình cảm gia đình là: </a:t>
            </a:r>
            <a:endParaRPr lang="en-US" sz="360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indent="461963" algn="just"/>
            <a:r>
              <a:rPr lang="en-US" sz="3600">
                <a:solidFill>
                  <a:schemeClr val="tx1">
                    <a:lumMod val="65000"/>
                    <a:lumOff val="35000"/>
                  </a:schemeClr>
                </a:solidFill>
              </a:rPr>
              <a:t>- </a:t>
            </a:r>
            <a:r>
              <a:rPr lang="vi-VN" sz="3600" i="1">
                <a:solidFill>
                  <a:schemeClr val="tx1">
                    <a:lumMod val="65000"/>
                    <a:lumOff val="35000"/>
                  </a:schemeClr>
                </a:solidFill>
              </a:rPr>
              <a:t>Con yêu mẹ</a:t>
            </a:r>
            <a:r>
              <a:rPr lang="vi-VN" sz="3600">
                <a:solidFill>
                  <a:schemeClr val="tx1">
                    <a:lumMod val="65000"/>
                    <a:lumOff val="35000"/>
                  </a:schemeClr>
                </a:solidFill>
              </a:rPr>
              <a:t> của Xuân Quỳnh</a:t>
            </a:r>
            <a:endParaRPr lang="en-US" sz="360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indent="461963" algn="just"/>
            <a:r>
              <a:rPr lang="en-US" sz="3600">
                <a:solidFill>
                  <a:schemeClr val="tx1">
                    <a:lumMod val="65000"/>
                    <a:lumOff val="35000"/>
                  </a:schemeClr>
                </a:solidFill>
              </a:rPr>
              <a:t>- </a:t>
            </a:r>
            <a:r>
              <a:rPr lang="vi-VN" sz="3600">
                <a:solidFill>
                  <a:schemeClr val="tx1">
                    <a:lumMod val="65000"/>
                    <a:lumOff val="35000"/>
                  </a:schemeClr>
                </a:solidFill>
              </a:rPr>
              <a:t>Tập truyện </a:t>
            </a:r>
            <a:r>
              <a:rPr lang="vi-VN" sz="3600" i="1">
                <a:solidFill>
                  <a:schemeClr val="tx1">
                    <a:lumMod val="65000"/>
                    <a:lumOff val="35000"/>
                  </a:schemeClr>
                </a:solidFill>
              </a:rPr>
              <a:t>Ngôi nhà nhỏ trên thảo nguyên</a:t>
            </a:r>
            <a:endParaRPr lang="en-US" sz="3600" i="1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indent="461963" algn="just"/>
            <a:r>
              <a:rPr lang="en-US" sz="3600">
                <a:solidFill>
                  <a:schemeClr val="tx1">
                    <a:lumMod val="65000"/>
                    <a:lumOff val="35000"/>
                  </a:schemeClr>
                </a:solidFill>
              </a:rPr>
              <a:t>- </a:t>
            </a:r>
            <a:r>
              <a:rPr lang="vi-VN" sz="3600" i="1">
                <a:solidFill>
                  <a:schemeClr val="tx1">
                    <a:lumMod val="65000"/>
                    <a:lumOff val="35000"/>
                  </a:schemeClr>
                </a:solidFill>
              </a:rPr>
              <a:t>Làm </a:t>
            </a:r>
            <a:r>
              <a:rPr lang="en-US" sz="3600" i="1">
                <a:solidFill>
                  <a:schemeClr val="tx1">
                    <a:lumMod val="65000"/>
                    <a:lumOff val="35000"/>
                  </a:schemeClr>
                </a:solidFill>
              </a:rPr>
              <a:t>a</a:t>
            </a:r>
            <a:r>
              <a:rPr lang="vi-VN" sz="3600" i="1">
                <a:solidFill>
                  <a:schemeClr val="tx1">
                    <a:lumMod val="65000"/>
                    <a:lumOff val="35000"/>
                  </a:schemeClr>
                </a:solidFill>
              </a:rPr>
              <a:t>nh </a:t>
            </a:r>
            <a:r>
              <a:rPr lang="vi-VN" sz="3600">
                <a:solidFill>
                  <a:schemeClr val="tx1">
                    <a:lumMod val="65000"/>
                    <a:lumOff val="35000"/>
                  </a:schemeClr>
                </a:solidFill>
              </a:rPr>
              <a:t>của Phan Thị Thanh Nhàn</a:t>
            </a:r>
            <a:endParaRPr lang="en-US" sz="360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indent="461963" algn="just"/>
            <a:r>
              <a:rPr lang="en-US" sz="3600">
                <a:solidFill>
                  <a:schemeClr val="tx1">
                    <a:lumMod val="65000"/>
                    <a:lumOff val="35000"/>
                  </a:schemeClr>
                </a:solidFill>
              </a:rPr>
              <a:t>- </a:t>
            </a:r>
            <a:r>
              <a:rPr lang="vi-VN" sz="3600" i="1">
                <a:solidFill>
                  <a:schemeClr val="tx1">
                    <a:lumMod val="65000"/>
                    <a:lumOff val="35000"/>
                  </a:schemeClr>
                </a:solidFill>
              </a:rPr>
              <a:t>Con yêu bố chừng nào</a:t>
            </a:r>
            <a:r>
              <a:rPr lang="vi-VN" sz="3600">
                <a:solidFill>
                  <a:schemeClr val="tx1">
                    <a:lumMod val="65000"/>
                    <a:lumOff val="35000"/>
                  </a:schemeClr>
                </a:solidFill>
              </a:rPr>
              <a:t>,…</a:t>
            </a:r>
            <a:endParaRPr lang="en-US" sz="6600">
              <a:solidFill>
                <a:schemeClr val="tx1">
                  <a:lumMod val="65000"/>
                  <a:lumOff val="35000"/>
                </a:schemeClr>
              </a:solidFill>
              <a:latin typeface="+mj-lt"/>
              <a:cs typeface="Times New Roman" panose="02020603050405020304" pitchFamily="18" charset="0"/>
            </a:endParaRP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FA14F22F-EFA4-4117-93EF-775F097EDA1F}"/>
              </a:ext>
            </a:extLst>
          </p:cNvPr>
          <p:cNvGrpSpPr/>
          <p:nvPr/>
        </p:nvGrpSpPr>
        <p:grpSpPr>
          <a:xfrm>
            <a:off x="-10686" y="-8609"/>
            <a:ext cx="882787" cy="1116422"/>
            <a:chOff x="253799" y="259752"/>
            <a:chExt cx="882787" cy="1116422"/>
          </a:xfrm>
        </p:grpSpPr>
        <p:sp>
          <p:nvSpPr>
            <p:cNvPr id="9" name="51">
              <a:extLst>
                <a:ext uri="{FF2B5EF4-FFF2-40B4-BE49-F238E27FC236}">
                  <a16:creationId xmlns:a16="http://schemas.microsoft.com/office/drawing/2014/main" id="{2ECA679B-AC16-4BBA-A3D1-DE7D13C84621}"/>
                </a:ext>
              </a:extLst>
            </p:cNvPr>
            <p:cNvSpPr/>
            <p:nvPr/>
          </p:nvSpPr>
          <p:spPr>
            <a:xfrm>
              <a:off x="253799" y="259752"/>
              <a:ext cx="571915" cy="891155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A8F6373B-F886-4E10-BAEC-A5496CA690B4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/>
            <a:stretch>
              <a:fillRect/>
            </a:stretch>
          </p:blipFill>
          <p:spPr>
            <a:xfrm>
              <a:off x="465741" y="705329"/>
              <a:ext cx="670845" cy="670845"/>
            </a:xfrm>
            <a:prstGeom prst="rect">
              <a:avLst/>
            </a:prstGeom>
          </p:spPr>
        </p:pic>
      </p:grpSp>
      <p:pic>
        <p:nvPicPr>
          <p:cNvPr id="6" name="Picture 5">
            <a:extLst>
              <a:ext uri="{FF2B5EF4-FFF2-40B4-BE49-F238E27FC236}">
                <a16:creationId xmlns:a16="http://schemas.microsoft.com/office/drawing/2014/main" id="{C737CF5E-87F7-49ED-8352-09559D9905F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3200" y="533394"/>
            <a:ext cx="5791212" cy="579121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CFE578C2-084E-450A-AEC1-277E04C5A5D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5937" y="78380"/>
            <a:ext cx="5590517" cy="9632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3258181"/>
      </p:ext>
    </p:extLst>
  </p:cSld>
  <p:clrMapOvr>
    <a:masterClrMapping/>
  </p:clrMapOvr>
  <p:transition spd="slow">
    <p:push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6C6BE0B1-9A61-4F17-A5EE-416BFF68D4E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3592" y="1128620"/>
            <a:ext cx="2383542" cy="2383542"/>
          </a:xfrm>
          <a:prstGeom prst="round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4E42CE8C-EB8E-4AD6-BC65-B35BD343D8B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3822" y="1136150"/>
            <a:ext cx="3184344" cy="2418161"/>
          </a:xfrm>
          <a:prstGeom prst="round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12F6A9BC-1F60-4195-AAF4-ABC17AB818A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24855" y="1136150"/>
            <a:ext cx="3129496" cy="2418161"/>
          </a:xfrm>
          <a:prstGeom prst="round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69AD1285-62FD-44AB-B9DB-833EFF8E96E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3439" y="4038600"/>
            <a:ext cx="4170095" cy="2199416"/>
          </a:xfrm>
          <a:prstGeom prst="round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FFE4E53B-C6E9-495D-9E98-71B6F81533F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9400" y="4038600"/>
            <a:ext cx="4170096" cy="2199416"/>
          </a:xfrm>
          <a:prstGeom prst="roundRect">
            <a:avLst/>
          </a:prstGeom>
        </p:spPr>
      </p:pic>
      <p:grpSp>
        <p:nvGrpSpPr>
          <p:cNvPr id="7" name="Group 6">
            <a:extLst>
              <a:ext uri="{FF2B5EF4-FFF2-40B4-BE49-F238E27FC236}">
                <a16:creationId xmlns:a16="http://schemas.microsoft.com/office/drawing/2014/main" id="{0BF5D6B7-D12C-4D32-89BC-028A4D844E7F}"/>
              </a:ext>
            </a:extLst>
          </p:cNvPr>
          <p:cNvGrpSpPr/>
          <p:nvPr/>
        </p:nvGrpSpPr>
        <p:grpSpPr>
          <a:xfrm>
            <a:off x="-10686" y="-8609"/>
            <a:ext cx="882787" cy="1116422"/>
            <a:chOff x="253799" y="259752"/>
            <a:chExt cx="882787" cy="1116422"/>
          </a:xfrm>
        </p:grpSpPr>
        <p:sp>
          <p:nvSpPr>
            <p:cNvPr id="8" name="51">
              <a:extLst>
                <a:ext uri="{FF2B5EF4-FFF2-40B4-BE49-F238E27FC236}">
                  <a16:creationId xmlns:a16="http://schemas.microsoft.com/office/drawing/2014/main" id="{2AB4EA8C-812E-4DE1-896C-9E838E36F0A6}"/>
                </a:ext>
              </a:extLst>
            </p:cNvPr>
            <p:cNvSpPr/>
            <p:nvPr/>
          </p:nvSpPr>
          <p:spPr>
            <a:xfrm>
              <a:off x="253799" y="259752"/>
              <a:ext cx="571915" cy="891155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0901F1C3-1AAB-4A3C-B484-ECE4107B699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7"/>
            <a:stretch>
              <a:fillRect/>
            </a:stretch>
          </p:blipFill>
          <p:spPr>
            <a:xfrm>
              <a:off x="465741" y="705329"/>
              <a:ext cx="670845" cy="670845"/>
            </a:xfrm>
            <a:prstGeom prst="rect">
              <a:avLst/>
            </a:prstGeom>
          </p:spPr>
        </p:pic>
      </p:grpSp>
      <p:pic>
        <p:nvPicPr>
          <p:cNvPr id="10" name="Picture 9">
            <a:extLst>
              <a:ext uri="{FF2B5EF4-FFF2-40B4-BE49-F238E27FC236}">
                <a16:creationId xmlns:a16="http://schemas.microsoft.com/office/drawing/2014/main" id="{F9FBB587-45CD-4407-B58D-82F5CB2C73CC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55937" y="78380"/>
            <a:ext cx="5590517" cy="9632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3479691"/>
      </p:ext>
    </p:extLst>
  </p:cSld>
  <p:clrMapOvr>
    <a:masterClrMapping/>
  </p:clrMapOvr>
  <p:transition spd="slow">
    <p:push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DCB0E844-23E5-486A-B7B6-8C54A433BDBF}"/>
              </a:ext>
            </a:extLst>
          </p:cNvPr>
          <p:cNvSpPr txBox="1"/>
          <p:nvPr/>
        </p:nvSpPr>
        <p:spPr>
          <a:xfrm>
            <a:off x="990599" y="152400"/>
            <a:ext cx="10896601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4000" b="1" dirty="0">
                <a:solidFill>
                  <a:srgbClr val="FF7D11"/>
                </a:solidFill>
                <a:latin typeface="HP-167" panose="020B08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2</a:t>
            </a:r>
            <a:r>
              <a:rPr lang="en-US" sz="4000" b="1">
                <a:solidFill>
                  <a:srgbClr val="FF7D11"/>
                </a:solidFill>
                <a:latin typeface="HP-167" panose="020B08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</a:t>
            </a:r>
            <a:r>
              <a:rPr lang="en-US" b="1"/>
              <a:t> </a:t>
            </a:r>
            <a:r>
              <a:rPr lang="vi-VN" sz="4000"/>
              <a:t>Chia sẻ với các bạn cảm xúc của em về bài thơ, câu chuyện đó.</a:t>
            </a:r>
            <a:endParaRPr lang="vi-VN" sz="4000">
              <a:solidFill>
                <a:schemeClr val="tx1">
                  <a:lumMod val="85000"/>
                  <a:lumOff val="15000"/>
                </a:schemeClr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8BC8A189-DD8A-4FAE-A0FE-7F6B2EB5AA97}"/>
              </a:ext>
            </a:extLst>
          </p:cNvPr>
          <p:cNvGrpSpPr/>
          <p:nvPr/>
        </p:nvGrpSpPr>
        <p:grpSpPr>
          <a:xfrm>
            <a:off x="-10686" y="-8609"/>
            <a:ext cx="882787" cy="1116422"/>
            <a:chOff x="253799" y="259752"/>
            <a:chExt cx="882787" cy="1116422"/>
          </a:xfrm>
        </p:grpSpPr>
        <p:sp>
          <p:nvSpPr>
            <p:cNvPr id="6" name="51">
              <a:extLst>
                <a:ext uri="{FF2B5EF4-FFF2-40B4-BE49-F238E27FC236}">
                  <a16:creationId xmlns:a16="http://schemas.microsoft.com/office/drawing/2014/main" id="{0DD1F97C-7386-48BA-9077-1CFDC27733B3}"/>
                </a:ext>
              </a:extLst>
            </p:cNvPr>
            <p:cNvSpPr/>
            <p:nvPr/>
          </p:nvSpPr>
          <p:spPr>
            <a:xfrm>
              <a:off x="253799" y="259752"/>
              <a:ext cx="571915" cy="891155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DEECDE9B-2C19-4414-8585-2BA605DC378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/>
            <a:stretch>
              <a:fillRect/>
            </a:stretch>
          </p:blipFill>
          <p:spPr>
            <a:xfrm>
              <a:off x="465741" y="705329"/>
              <a:ext cx="670845" cy="670845"/>
            </a:xfrm>
            <a:prstGeom prst="rect">
              <a:avLst/>
            </a:prstGeom>
          </p:spPr>
        </p:pic>
      </p:grpSp>
      <p:pic>
        <p:nvPicPr>
          <p:cNvPr id="2" name="Picture 1">
            <a:extLst>
              <a:ext uri="{FF2B5EF4-FFF2-40B4-BE49-F238E27FC236}">
                <a16:creationId xmlns:a16="http://schemas.microsoft.com/office/drawing/2014/main" id="{49EA2D3A-6008-48C0-BFF0-294AB7B8224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79285" y="2637136"/>
            <a:ext cx="6953547" cy="4220864"/>
          </a:xfrm>
          <a:prstGeom prst="rect">
            <a:avLst/>
          </a:prstGeom>
          <a:effectLst>
            <a:softEdge rad="317500"/>
          </a:effectLst>
        </p:spPr>
      </p:pic>
      <p:grpSp>
        <p:nvGrpSpPr>
          <p:cNvPr id="23" name="Group 22">
            <a:extLst>
              <a:ext uri="{FF2B5EF4-FFF2-40B4-BE49-F238E27FC236}">
                <a16:creationId xmlns:a16="http://schemas.microsoft.com/office/drawing/2014/main" id="{0440A794-8790-475F-827E-77441EF629D5}"/>
              </a:ext>
            </a:extLst>
          </p:cNvPr>
          <p:cNvGrpSpPr/>
          <p:nvPr/>
        </p:nvGrpSpPr>
        <p:grpSpPr>
          <a:xfrm>
            <a:off x="6832333" y="1089072"/>
            <a:ext cx="3250279" cy="1852515"/>
            <a:chOff x="7467600" y="800023"/>
            <a:chExt cx="3250279" cy="1852515"/>
          </a:xfrm>
        </p:grpSpPr>
        <p:pic>
          <p:nvPicPr>
            <p:cNvPr id="20" name="Picture 19">
              <a:extLst>
                <a:ext uri="{FF2B5EF4-FFF2-40B4-BE49-F238E27FC236}">
                  <a16:creationId xmlns:a16="http://schemas.microsoft.com/office/drawing/2014/main" id="{DC776B9E-E512-471E-AF60-EC455BC1855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7467600" y="800023"/>
              <a:ext cx="3250279" cy="1852515"/>
            </a:xfrm>
            <a:prstGeom prst="rect">
              <a:avLst/>
            </a:prstGeom>
          </p:spPr>
        </p:pic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346B6C72-9198-42E7-835D-2C3691A1DC3A}"/>
                </a:ext>
              </a:extLst>
            </p:cNvPr>
            <p:cNvSpPr txBox="1"/>
            <p:nvPr/>
          </p:nvSpPr>
          <p:spPr>
            <a:xfrm>
              <a:off x="7695493" y="1227124"/>
              <a:ext cx="2626012" cy="1107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20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Chị tớ có tập truyện </a:t>
              </a:r>
              <a:r>
                <a:rPr lang="en-US" sz="2200" i="1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Ngôi nhà nhỏ trên thảo nguyên</a:t>
              </a:r>
            </a:p>
          </p:txBody>
        </p: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630CD2AC-4F51-4F1D-A484-D0D499D5A21E}"/>
              </a:ext>
            </a:extLst>
          </p:cNvPr>
          <p:cNvGrpSpPr/>
          <p:nvPr/>
        </p:nvGrpSpPr>
        <p:grpSpPr>
          <a:xfrm>
            <a:off x="8346801" y="3151818"/>
            <a:ext cx="3104853" cy="1852515"/>
            <a:chOff x="7467600" y="800023"/>
            <a:chExt cx="3250279" cy="1852515"/>
          </a:xfrm>
        </p:grpSpPr>
        <p:pic>
          <p:nvPicPr>
            <p:cNvPr id="25" name="Picture 24">
              <a:extLst>
                <a:ext uri="{FF2B5EF4-FFF2-40B4-BE49-F238E27FC236}">
                  <a16:creationId xmlns:a16="http://schemas.microsoft.com/office/drawing/2014/main" id="{A2992C38-D7F5-4BE8-8BDE-3938085ED0F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7467600" y="800023"/>
              <a:ext cx="3250279" cy="1852515"/>
            </a:xfrm>
            <a:prstGeom prst="rect">
              <a:avLst/>
            </a:prstGeom>
          </p:spPr>
        </p:pic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D0FEA0F6-0A2F-4D29-BF0F-E8920B2B3075}"/>
                </a:ext>
              </a:extLst>
            </p:cNvPr>
            <p:cNvSpPr txBox="1"/>
            <p:nvPr/>
          </p:nvSpPr>
          <p:spPr>
            <a:xfrm>
              <a:off x="7695493" y="1227124"/>
              <a:ext cx="2626012" cy="1107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20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Năm ngoái chúng mình học bài thơ </a:t>
              </a:r>
              <a:r>
                <a:rPr lang="en-US" sz="2200" i="1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Làm anh</a:t>
              </a:r>
            </a:p>
          </p:txBody>
        </p:sp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23F48D0C-BF6D-45E5-B4E7-6536B972D15F}"/>
              </a:ext>
            </a:extLst>
          </p:cNvPr>
          <p:cNvGrpSpPr/>
          <p:nvPr/>
        </p:nvGrpSpPr>
        <p:grpSpPr>
          <a:xfrm>
            <a:off x="853051" y="3189322"/>
            <a:ext cx="3250279" cy="1852515"/>
            <a:chOff x="7467600" y="800023"/>
            <a:chExt cx="3250279" cy="1852515"/>
          </a:xfrm>
        </p:grpSpPr>
        <p:pic>
          <p:nvPicPr>
            <p:cNvPr id="28" name="Picture 27">
              <a:extLst>
                <a:ext uri="{FF2B5EF4-FFF2-40B4-BE49-F238E27FC236}">
                  <a16:creationId xmlns:a16="http://schemas.microsoft.com/office/drawing/2014/main" id="{5EC1F538-33FD-49CD-9368-3F093D59889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 flipH="1">
              <a:off x="7467600" y="800023"/>
              <a:ext cx="3250279" cy="1852515"/>
            </a:xfrm>
            <a:prstGeom prst="rect">
              <a:avLst/>
            </a:prstGeom>
          </p:spPr>
        </p:pic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38BBD0D8-8D3A-4393-B926-4CC3E9AD7D4B}"/>
                </a:ext>
              </a:extLst>
            </p:cNvPr>
            <p:cNvSpPr txBox="1"/>
            <p:nvPr/>
          </p:nvSpPr>
          <p:spPr>
            <a:xfrm>
              <a:off x="7812555" y="1485863"/>
              <a:ext cx="2626012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20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Đó là cuốn</a:t>
              </a:r>
              <a:r>
                <a:rPr lang="en-US" sz="2200" i="1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 Con yêu bố chừng nào.</a:t>
              </a:r>
            </a:p>
          </p:txBody>
        </p:sp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id="{5146EBD8-57FF-427C-B81F-9522CA959908}"/>
              </a:ext>
            </a:extLst>
          </p:cNvPr>
          <p:cNvGrpSpPr/>
          <p:nvPr/>
        </p:nvGrpSpPr>
        <p:grpSpPr>
          <a:xfrm>
            <a:off x="2029505" y="1406323"/>
            <a:ext cx="3250279" cy="1852515"/>
            <a:chOff x="7467600" y="800023"/>
            <a:chExt cx="3250279" cy="1852515"/>
          </a:xfrm>
        </p:grpSpPr>
        <p:pic>
          <p:nvPicPr>
            <p:cNvPr id="31" name="Picture 30">
              <a:extLst>
                <a:ext uri="{FF2B5EF4-FFF2-40B4-BE49-F238E27FC236}">
                  <a16:creationId xmlns:a16="http://schemas.microsoft.com/office/drawing/2014/main" id="{04B19ADC-AEA7-40A1-B56F-6D6E0F39703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 flipH="1">
              <a:off x="7467600" y="800023"/>
              <a:ext cx="3250279" cy="1852515"/>
            </a:xfrm>
            <a:prstGeom prst="rect">
              <a:avLst/>
            </a:prstGeom>
          </p:spPr>
        </p:pic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13A4A59E-C8F1-493E-B839-B4D23E478E55}"/>
                </a:ext>
              </a:extLst>
            </p:cNvPr>
            <p:cNvSpPr txBox="1"/>
            <p:nvPr/>
          </p:nvSpPr>
          <p:spPr>
            <a:xfrm>
              <a:off x="7853795" y="1235177"/>
              <a:ext cx="2626012" cy="1107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20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Bài thơ </a:t>
              </a:r>
              <a:r>
                <a:rPr lang="en-US" sz="2200" i="1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Con yêu mẹ</a:t>
              </a:r>
              <a:r>
                <a:rPr lang="en-US" sz="220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 của Xuân Quỳnh</a:t>
              </a:r>
              <a:br>
                <a:rPr lang="en-US" sz="2200">
                  <a:solidFill>
                    <a:schemeClr val="tx1">
                      <a:lumMod val="85000"/>
                      <a:lumOff val="15000"/>
                    </a:schemeClr>
                  </a:solidFill>
                </a:rPr>
              </a:br>
              <a:r>
                <a:rPr lang="en-US" sz="220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hay lắm!</a:t>
              </a:r>
              <a:endParaRPr lang="en-US" sz="2200" i="1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946430100"/>
      </p:ext>
    </p:extLst>
  </p:cSld>
  <p:clrMapOvr>
    <a:masterClrMapping/>
  </p:clrMapOvr>
  <p:transition spd="slow">
    <p:push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250" tmFilter="0,0; .5, 1; 1, 1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7A61613F-D2CE-47D7-ABA9-FB78468B7BF8}"/>
              </a:ext>
            </a:extLst>
          </p:cNvPr>
          <p:cNvGrpSpPr/>
          <p:nvPr/>
        </p:nvGrpSpPr>
        <p:grpSpPr>
          <a:xfrm>
            <a:off x="278022" y="501642"/>
            <a:ext cx="11471543" cy="5847133"/>
            <a:chOff x="278022" y="872828"/>
            <a:chExt cx="11471543" cy="5847133"/>
          </a:xfrm>
        </p:grpSpPr>
        <p:grpSp>
          <p:nvGrpSpPr>
            <p:cNvPr id="3" name="Group 2">
              <a:extLst>
                <a:ext uri="{FF2B5EF4-FFF2-40B4-BE49-F238E27FC236}">
                  <a16:creationId xmlns:a16="http://schemas.microsoft.com/office/drawing/2014/main" id="{093157BE-1BB3-451D-919D-12C8B80EB270}"/>
                </a:ext>
              </a:extLst>
            </p:cNvPr>
            <p:cNvGrpSpPr/>
            <p:nvPr/>
          </p:nvGrpSpPr>
          <p:grpSpPr>
            <a:xfrm>
              <a:off x="278022" y="872828"/>
              <a:ext cx="11471543" cy="5847133"/>
              <a:chOff x="487142" y="1017471"/>
              <a:chExt cx="11471543" cy="5413279"/>
            </a:xfrm>
          </p:grpSpPr>
          <p:pic>
            <p:nvPicPr>
              <p:cNvPr id="8" name="Graphic 7">
                <a:extLst>
                  <a:ext uri="{FF2B5EF4-FFF2-40B4-BE49-F238E27FC236}">
                    <a16:creationId xmlns:a16="http://schemas.microsoft.com/office/drawing/2014/main" id="{05861C96-3D3F-43BD-92EE-5A285A9D515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p:blipFill>
            <p:spPr>
              <a:xfrm>
                <a:off x="487142" y="1017471"/>
                <a:ext cx="11471543" cy="5413279"/>
              </a:xfrm>
              <a:prstGeom prst="rect">
                <a:avLst/>
              </a:prstGeom>
            </p:spPr>
          </p:pic>
          <p:grpSp>
            <p:nvGrpSpPr>
              <p:cNvPr id="9" name="Group 8">
                <a:extLst>
                  <a:ext uri="{FF2B5EF4-FFF2-40B4-BE49-F238E27FC236}">
                    <a16:creationId xmlns:a16="http://schemas.microsoft.com/office/drawing/2014/main" id="{680EB2F2-23AF-4E3A-B323-B9BAD86766BB}"/>
                  </a:ext>
                </a:extLst>
              </p:cNvPr>
              <p:cNvGrpSpPr/>
              <p:nvPr/>
            </p:nvGrpSpPr>
            <p:grpSpPr>
              <a:xfrm>
                <a:off x="1011598" y="1600200"/>
                <a:ext cx="10710846" cy="4419600"/>
                <a:chOff x="1011598" y="1600200"/>
                <a:chExt cx="10710846" cy="4419600"/>
              </a:xfrm>
            </p:grpSpPr>
            <p:sp>
              <p:nvSpPr>
                <p:cNvPr id="10" name="Rectangle: Rounded Corners 9">
                  <a:extLst>
                    <a:ext uri="{FF2B5EF4-FFF2-40B4-BE49-F238E27FC236}">
                      <a16:creationId xmlns:a16="http://schemas.microsoft.com/office/drawing/2014/main" id="{31F0F674-7CD6-4F2C-8DA2-CC4A9F481D00}"/>
                    </a:ext>
                  </a:extLst>
                </p:cNvPr>
                <p:cNvSpPr/>
                <p:nvPr/>
              </p:nvSpPr>
              <p:spPr>
                <a:xfrm>
                  <a:off x="1011598" y="1600200"/>
                  <a:ext cx="10693260" cy="4419600"/>
                </a:xfrm>
                <a:prstGeom prst="roundRect">
                  <a:avLst>
                    <a:gd name="adj" fmla="val 6852"/>
                  </a:avLst>
                </a:prstGeom>
                <a:solidFill>
                  <a:srgbClr val="FFE7EC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pic>
              <p:nvPicPr>
                <p:cNvPr id="11" name="Graphic 10">
                  <a:extLst>
                    <a:ext uri="{FF2B5EF4-FFF2-40B4-BE49-F238E27FC236}">
                      <a16:creationId xmlns:a16="http://schemas.microsoft.com/office/drawing/2014/main" id="{8A5622F0-6D78-4962-8406-867F0B82BA3D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4">
                  <a:extLst>
                    <a:ext uri="{96DAC541-7B7A-43D3-8B79-37D633B846F1}">
                      <asvg:svgBlip xmlns:asvg="http://schemas.microsoft.com/office/drawing/2016/SVG/main" r:embed="rId5"/>
                    </a:ext>
                  </a:extLst>
                </a:blip>
                <a:srcRect l="9705" r="9468" b="22242"/>
                <a:stretch/>
              </p:blipFill>
              <p:spPr>
                <a:xfrm>
                  <a:off x="1029183" y="4701839"/>
                  <a:ext cx="10693261" cy="1306237"/>
                </a:xfrm>
                <a:prstGeom prst="roundRect">
                  <a:avLst/>
                </a:prstGeom>
              </p:spPr>
            </p:pic>
          </p:grpSp>
        </p:grpSp>
        <p:pic>
          <p:nvPicPr>
            <p:cNvPr id="4" name="Graphic 3">
              <a:extLst>
                <a:ext uri="{FF2B5EF4-FFF2-40B4-BE49-F238E27FC236}">
                  <a16:creationId xmlns:a16="http://schemas.microsoft.com/office/drawing/2014/main" id="{47007134-E328-46C3-AE48-62DFCA0B888F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581635" y="5080759"/>
              <a:ext cx="1205922" cy="1410928"/>
            </a:xfrm>
            <a:prstGeom prst="rect">
              <a:avLst/>
            </a:prstGeom>
          </p:spPr>
        </p:pic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A29318F8-1704-437C-9F5C-8103A536D5FB}"/>
                </a:ext>
              </a:extLst>
            </p:cNvPr>
            <p:cNvGrpSpPr/>
            <p:nvPr/>
          </p:nvGrpSpPr>
          <p:grpSpPr>
            <a:xfrm>
              <a:off x="4034926" y="1003222"/>
              <a:ext cx="4929737" cy="998077"/>
              <a:chOff x="3680862" y="1673220"/>
              <a:chExt cx="4929737" cy="998077"/>
            </a:xfrm>
          </p:grpSpPr>
          <p:pic>
            <p:nvPicPr>
              <p:cNvPr id="6" name="Graphic 5">
                <a:extLst>
                  <a:ext uri="{FF2B5EF4-FFF2-40B4-BE49-F238E27FC236}">
                    <a16:creationId xmlns:a16="http://schemas.microsoft.com/office/drawing/2014/main" id="{B38D1401-83EB-4E14-A95B-D5DFE4E273E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p:blipFill>
            <p:spPr>
              <a:xfrm>
                <a:off x="3680862" y="1673220"/>
                <a:ext cx="4929737" cy="998077"/>
              </a:xfrm>
              <a:prstGeom prst="roundRect">
                <a:avLst/>
              </a:prstGeom>
            </p:spPr>
          </p:pic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D7C92378-E9CA-45A5-9FDA-0D0866AF3EB0}"/>
                  </a:ext>
                </a:extLst>
              </p:cNvPr>
              <p:cNvSpPr txBox="1"/>
              <p:nvPr/>
            </p:nvSpPr>
            <p:spPr>
              <a:xfrm>
                <a:off x="4084909" y="1910383"/>
                <a:ext cx="4121641" cy="523220"/>
              </a:xfrm>
              <a:prstGeom prst="rect">
                <a:avLst/>
              </a:prstGeom>
              <a:noFill/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wrap="none" rtlCol="0">
                <a:spAutoFit/>
              </a:bodyPr>
              <a:lstStyle/>
              <a:p>
                <a:r>
                  <a:rPr lang="en-US" sz="2800">
                    <a:solidFill>
                      <a:schemeClr val="bg1"/>
                    </a:solidFill>
                  </a:rPr>
                  <a:t>PHIẾU ĐỌC SÁCH TUẦN 15</a:t>
                </a:r>
              </a:p>
            </p:txBody>
          </p:sp>
        </p:grpSp>
      </p:grpSp>
      <p:grpSp>
        <p:nvGrpSpPr>
          <p:cNvPr id="12" name="13">
            <a:extLst>
              <a:ext uri="{FF2B5EF4-FFF2-40B4-BE49-F238E27FC236}">
                <a16:creationId xmlns:a16="http://schemas.microsoft.com/office/drawing/2014/main" id="{74C50B96-AC76-4310-AC05-B1201167934C}"/>
              </a:ext>
            </a:extLst>
          </p:cNvPr>
          <p:cNvGrpSpPr/>
          <p:nvPr/>
        </p:nvGrpSpPr>
        <p:grpSpPr>
          <a:xfrm>
            <a:off x="2118499" y="1596435"/>
            <a:ext cx="666115" cy="666115"/>
            <a:chOff x="8910" y="2036"/>
            <a:chExt cx="1348" cy="1348"/>
          </a:xfrm>
        </p:grpSpPr>
        <p:sp>
          <p:nvSpPr>
            <p:cNvPr id="13" name="11">
              <a:extLst>
                <a:ext uri="{FF2B5EF4-FFF2-40B4-BE49-F238E27FC236}">
                  <a16:creationId xmlns:a16="http://schemas.microsoft.com/office/drawing/2014/main" id="{FA554934-8623-4B24-857D-203DBD706412}"/>
                </a:ext>
              </a:extLst>
            </p:cNvPr>
            <p:cNvSpPr/>
            <p:nvPr/>
          </p:nvSpPr>
          <p:spPr>
            <a:xfrm>
              <a:off x="8910" y="2036"/>
              <a:ext cx="1348" cy="1348"/>
            </a:xfrm>
            <a:prstGeom prst="diamond">
              <a:avLst/>
            </a:prstGeom>
            <a:noFill/>
            <a:ln>
              <a:solidFill>
                <a:srgbClr val="496A6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+mj-lt"/>
              </a:endParaRPr>
            </a:p>
          </p:txBody>
        </p:sp>
        <p:sp>
          <p:nvSpPr>
            <p:cNvPr id="14" name="12">
              <a:extLst>
                <a:ext uri="{FF2B5EF4-FFF2-40B4-BE49-F238E27FC236}">
                  <a16:creationId xmlns:a16="http://schemas.microsoft.com/office/drawing/2014/main" id="{3B2C0DF5-1277-46D4-BFE3-7CC23EA0B286}"/>
                </a:ext>
              </a:extLst>
            </p:cNvPr>
            <p:cNvSpPr/>
            <p:nvPr/>
          </p:nvSpPr>
          <p:spPr>
            <a:xfrm>
              <a:off x="9011" y="2137"/>
              <a:ext cx="1147" cy="1147"/>
            </a:xfrm>
            <a:prstGeom prst="diamond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b="1">
                  <a:latin typeface="+mj-lt"/>
                  <a:ea typeface="微软雅黑" panose="020B0503020204020204" charset="-122"/>
                </a:rPr>
                <a:t>1</a:t>
              </a:r>
            </a:p>
          </p:txBody>
        </p:sp>
      </p:grpSp>
      <p:sp>
        <p:nvSpPr>
          <p:cNvPr id="15" name="20">
            <a:extLst>
              <a:ext uri="{FF2B5EF4-FFF2-40B4-BE49-F238E27FC236}">
                <a16:creationId xmlns:a16="http://schemas.microsoft.com/office/drawing/2014/main" id="{520F7D25-C538-4B17-B0F9-8C170BE6077F}"/>
              </a:ext>
            </a:extLst>
          </p:cNvPr>
          <p:cNvSpPr txBox="1"/>
          <p:nvPr/>
        </p:nvSpPr>
        <p:spPr>
          <a:xfrm>
            <a:off x="2897686" y="1612650"/>
            <a:ext cx="8379913" cy="5535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fontAlgn="auto">
              <a:lnSpc>
                <a:spcPct val="120000"/>
              </a:lnSpc>
            </a:pPr>
            <a:r>
              <a:rPr lang="en-US" altLang="zh-CN" sz="2800" b="1">
                <a:solidFill>
                  <a:srgbClr val="496A66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ea"/>
              </a:rPr>
              <a:t>Tên bài đọc:...........................................................................</a:t>
            </a:r>
            <a:endParaRPr lang="zh-CN" altLang="en-US" sz="2000">
              <a:solidFill>
                <a:srgbClr val="496A66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  <a:sym typeface="+mn-ea"/>
            </a:endParaRPr>
          </a:p>
        </p:txBody>
      </p:sp>
      <p:grpSp>
        <p:nvGrpSpPr>
          <p:cNvPr id="16" name="14">
            <a:extLst>
              <a:ext uri="{FF2B5EF4-FFF2-40B4-BE49-F238E27FC236}">
                <a16:creationId xmlns:a16="http://schemas.microsoft.com/office/drawing/2014/main" id="{2A99489A-2A97-4769-A7A3-FB1CA91092BA}"/>
              </a:ext>
            </a:extLst>
          </p:cNvPr>
          <p:cNvGrpSpPr/>
          <p:nvPr/>
        </p:nvGrpSpPr>
        <p:grpSpPr>
          <a:xfrm>
            <a:off x="2117864" y="2534897"/>
            <a:ext cx="666115" cy="666115"/>
            <a:chOff x="8910" y="2036"/>
            <a:chExt cx="1348" cy="1348"/>
          </a:xfrm>
        </p:grpSpPr>
        <p:sp>
          <p:nvSpPr>
            <p:cNvPr id="17" name="15">
              <a:extLst>
                <a:ext uri="{FF2B5EF4-FFF2-40B4-BE49-F238E27FC236}">
                  <a16:creationId xmlns:a16="http://schemas.microsoft.com/office/drawing/2014/main" id="{1E81D7F0-4923-4041-A9D3-071AB414F237}"/>
                </a:ext>
              </a:extLst>
            </p:cNvPr>
            <p:cNvSpPr/>
            <p:nvPr/>
          </p:nvSpPr>
          <p:spPr>
            <a:xfrm>
              <a:off x="8910" y="2036"/>
              <a:ext cx="1348" cy="1348"/>
            </a:xfrm>
            <a:prstGeom prst="diamond">
              <a:avLst/>
            </a:prstGeom>
            <a:noFill/>
            <a:ln>
              <a:solidFill>
                <a:srgbClr val="496A6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+mj-lt"/>
              </a:endParaRPr>
            </a:p>
          </p:txBody>
        </p:sp>
        <p:sp>
          <p:nvSpPr>
            <p:cNvPr id="18" name="16">
              <a:extLst>
                <a:ext uri="{FF2B5EF4-FFF2-40B4-BE49-F238E27FC236}">
                  <a16:creationId xmlns:a16="http://schemas.microsoft.com/office/drawing/2014/main" id="{5E877A66-EEF2-4479-9A3A-4A2144769153}"/>
                </a:ext>
              </a:extLst>
            </p:cNvPr>
            <p:cNvSpPr/>
            <p:nvPr/>
          </p:nvSpPr>
          <p:spPr>
            <a:xfrm>
              <a:off x="9011" y="2137"/>
              <a:ext cx="1147" cy="1147"/>
            </a:xfrm>
            <a:prstGeom prst="diamond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b="1">
                  <a:latin typeface="+mj-lt"/>
                  <a:ea typeface="微软雅黑" panose="020B0503020204020204" charset="-122"/>
                </a:rPr>
                <a:t>2</a:t>
              </a:r>
            </a:p>
          </p:txBody>
        </p:sp>
      </p:grpSp>
      <p:sp>
        <p:nvSpPr>
          <p:cNvPr id="19" name="17">
            <a:extLst>
              <a:ext uri="{FF2B5EF4-FFF2-40B4-BE49-F238E27FC236}">
                <a16:creationId xmlns:a16="http://schemas.microsoft.com/office/drawing/2014/main" id="{BF633E1F-4987-43E8-B393-74D83313F181}"/>
              </a:ext>
            </a:extLst>
          </p:cNvPr>
          <p:cNvSpPr txBox="1"/>
          <p:nvPr/>
        </p:nvSpPr>
        <p:spPr>
          <a:xfrm>
            <a:off x="2897051" y="2551112"/>
            <a:ext cx="8379913" cy="5535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fontAlgn="auto">
              <a:lnSpc>
                <a:spcPct val="120000"/>
              </a:lnSpc>
            </a:pPr>
            <a:r>
              <a:rPr lang="en-US" altLang="zh-CN" sz="2800" b="1">
                <a:solidFill>
                  <a:srgbClr val="496A66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ea"/>
              </a:rPr>
              <a:t>Tên tác giả:............................................................................</a:t>
            </a:r>
            <a:endParaRPr lang="zh-CN" altLang="en-US" sz="2000">
              <a:solidFill>
                <a:srgbClr val="496A66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  <a:sym typeface="+mn-ea"/>
            </a:endParaRPr>
          </a:p>
        </p:txBody>
      </p:sp>
      <p:grpSp>
        <p:nvGrpSpPr>
          <p:cNvPr id="20" name="18">
            <a:extLst>
              <a:ext uri="{FF2B5EF4-FFF2-40B4-BE49-F238E27FC236}">
                <a16:creationId xmlns:a16="http://schemas.microsoft.com/office/drawing/2014/main" id="{F8D98875-389A-4292-BFEE-F7366B4CEE26}"/>
              </a:ext>
            </a:extLst>
          </p:cNvPr>
          <p:cNvGrpSpPr/>
          <p:nvPr/>
        </p:nvGrpSpPr>
        <p:grpSpPr>
          <a:xfrm>
            <a:off x="2119134" y="3473359"/>
            <a:ext cx="666115" cy="666115"/>
            <a:chOff x="8910" y="2036"/>
            <a:chExt cx="1348" cy="1348"/>
          </a:xfrm>
        </p:grpSpPr>
        <p:sp>
          <p:nvSpPr>
            <p:cNvPr id="21" name="19">
              <a:extLst>
                <a:ext uri="{FF2B5EF4-FFF2-40B4-BE49-F238E27FC236}">
                  <a16:creationId xmlns:a16="http://schemas.microsoft.com/office/drawing/2014/main" id="{836AD6ED-8C5E-40B0-807E-B69A6FD1BD9F}"/>
                </a:ext>
              </a:extLst>
            </p:cNvPr>
            <p:cNvSpPr/>
            <p:nvPr/>
          </p:nvSpPr>
          <p:spPr>
            <a:xfrm>
              <a:off x="8910" y="2036"/>
              <a:ext cx="1348" cy="1348"/>
            </a:xfrm>
            <a:prstGeom prst="diamond">
              <a:avLst/>
            </a:prstGeom>
            <a:noFill/>
            <a:ln>
              <a:solidFill>
                <a:srgbClr val="496A6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+mj-lt"/>
              </a:endParaRPr>
            </a:p>
          </p:txBody>
        </p:sp>
        <p:sp>
          <p:nvSpPr>
            <p:cNvPr id="22" name="21">
              <a:extLst>
                <a:ext uri="{FF2B5EF4-FFF2-40B4-BE49-F238E27FC236}">
                  <a16:creationId xmlns:a16="http://schemas.microsoft.com/office/drawing/2014/main" id="{5CBFD6B6-84E4-4DF7-BD3F-B3FDDFE6F2C8}"/>
                </a:ext>
              </a:extLst>
            </p:cNvPr>
            <p:cNvSpPr/>
            <p:nvPr/>
          </p:nvSpPr>
          <p:spPr>
            <a:xfrm>
              <a:off x="9011" y="2137"/>
              <a:ext cx="1147" cy="1147"/>
            </a:xfrm>
            <a:prstGeom prst="diamond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b="1">
                  <a:latin typeface="+mj-lt"/>
                  <a:ea typeface="微软雅黑" panose="020B0503020204020204" charset="-122"/>
                </a:rPr>
                <a:t>3</a:t>
              </a:r>
            </a:p>
          </p:txBody>
        </p:sp>
      </p:grpSp>
      <p:sp>
        <p:nvSpPr>
          <p:cNvPr id="23" name="22">
            <a:extLst>
              <a:ext uri="{FF2B5EF4-FFF2-40B4-BE49-F238E27FC236}">
                <a16:creationId xmlns:a16="http://schemas.microsoft.com/office/drawing/2014/main" id="{E0FD136C-B2ED-455D-9551-98518D185BEB}"/>
              </a:ext>
            </a:extLst>
          </p:cNvPr>
          <p:cNvSpPr txBox="1"/>
          <p:nvPr/>
        </p:nvSpPr>
        <p:spPr>
          <a:xfrm>
            <a:off x="2898322" y="3489574"/>
            <a:ext cx="8378642" cy="5535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fontAlgn="auto">
              <a:lnSpc>
                <a:spcPct val="120000"/>
              </a:lnSpc>
            </a:pPr>
            <a:r>
              <a:rPr lang="en-US" altLang="zh-CN" sz="2800" b="1">
                <a:solidFill>
                  <a:srgbClr val="496A66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ea"/>
              </a:rPr>
              <a:t>Thông tin về bài đọc:</a:t>
            </a:r>
            <a:endParaRPr lang="zh-CN" altLang="en-US" sz="2000">
              <a:solidFill>
                <a:srgbClr val="496A66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  <a:sym typeface="+mn-ea"/>
            </a:endParaRPr>
          </a:p>
        </p:txBody>
      </p:sp>
      <p:sp>
        <p:nvSpPr>
          <p:cNvPr id="24" name="22">
            <a:extLst>
              <a:ext uri="{FF2B5EF4-FFF2-40B4-BE49-F238E27FC236}">
                <a16:creationId xmlns:a16="http://schemas.microsoft.com/office/drawing/2014/main" id="{E64E84CF-25EB-4A6E-A466-E1A03F5982F7}"/>
              </a:ext>
            </a:extLst>
          </p:cNvPr>
          <p:cNvSpPr txBox="1"/>
          <p:nvPr/>
        </p:nvSpPr>
        <p:spPr>
          <a:xfrm>
            <a:off x="2898322" y="4104465"/>
            <a:ext cx="8378642" cy="4876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fontAlgn="auto">
              <a:lnSpc>
                <a:spcPct val="120000"/>
              </a:lnSpc>
            </a:pPr>
            <a:r>
              <a:rPr lang="en-US" altLang="zh-CN" sz="2400">
                <a:solidFill>
                  <a:schemeClr val="tx1">
                    <a:lumMod val="75000"/>
                    <a:lumOff val="2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ea"/>
              </a:rPr>
              <a:t>a. Bài đọc nói về:................................................................................... </a:t>
            </a:r>
            <a:endParaRPr lang="zh-CN" altLang="en-US">
              <a:solidFill>
                <a:schemeClr val="tx1">
                  <a:lumMod val="75000"/>
                  <a:lumOff val="25000"/>
                </a:schemeClr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  <a:sym typeface="+mn-ea"/>
            </a:endParaRPr>
          </a:p>
        </p:txBody>
      </p:sp>
      <p:sp>
        <p:nvSpPr>
          <p:cNvPr id="25" name="22">
            <a:extLst>
              <a:ext uri="{FF2B5EF4-FFF2-40B4-BE49-F238E27FC236}">
                <a16:creationId xmlns:a16="http://schemas.microsoft.com/office/drawing/2014/main" id="{4F30C43F-FB80-4F2A-AD4D-EA7ED7157681}"/>
              </a:ext>
            </a:extLst>
          </p:cNvPr>
          <p:cNvSpPr txBox="1"/>
          <p:nvPr/>
        </p:nvSpPr>
        <p:spPr>
          <a:xfrm>
            <a:off x="2897051" y="4651363"/>
            <a:ext cx="8378642" cy="4876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2400">
                <a:solidFill>
                  <a:schemeClr val="tx1">
                    <a:lumMod val="75000"/>
                    <a:lumOff val="2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ea"/>
              </a:rPr>
              <a:t>b. </a:t>
            </a:r>
            <a:r>
              <a:rPr lang="en-US" altLang="zh-CN" sz="2400">
                <a:solidFill>
                  <a:schemeClr val="tx1">
                    <a:lumMod val="75000"/>
                    <a:lumOff val="2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Điều b</a:t>
            </a:r>
            <a:r>
              <a:rPr lang="vi-VN" sz="2400">
                <a:solidFill>
                  <a:schemeClr val="tx1">
                    <a:lumMod val="75000"/>
                    <a:lumOff val="2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ạn thích nhất</a:t>
            </a:r>
            <a:r>
              <a:rPr lang="en-US" sz="2400">
                <a:solidFill>
                  <a:schemeClr val="tx1">
                    <a:lumMod val="75000"/>
                    <a:lumOff val="2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ở bài đọc</a:t>
            </a:r>
            <a:r>
              <a:rPr lang="en-US" altLang="zh-CN" sz="2400">
                <a:solidFill>
                  <a:schemeClr val="tx1">
                    <a:lumMod val="75000"/>
                    <a:lumOff val="2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ea"/>
              </a:rPr>
              <a:t>:........................................................ </a:t>
            </a:r>
            <a:endParaRPr lang="zh-CN" altLang="en-US">
              <a:solidFill>
                <a:schemeClr val="tx1">
                  <a:lumMod val="75000"/>
                  <a:lumOff val="25000"/>
                </a:schemeClr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  <a:sym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1406487974"/>
      </p:ext>
    </p:extLst>
  </p:cSld>
  <p:clrMapOvr>
    <a:masterClrMapping/>
  </p:clrMapOvr>
  <p:transition spd="slow">
    <p:push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3000"/>
                            </p:stCondLst>
                            <p:childTnLst>
                              <p:par>
                                <p:cTn id="4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3500"/>
                            </p:stCondLst>
                            <p:childTnLst>
                              <p:par>
                                <p:cTn id="4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4000"/>
                            </p:stCondLst>
                            <p:childTnLst>
                              <p:par>
                                <p:cTn id="5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9" grpId="0"/>
      <p:bldP spid="23" grpId="0"/>
      <p:bldP spid="24" grpId="0"/>
      <p:bldP spid="25" grpId="0"/>
    </p:bldLst>
  </p:timing>
</p:sld>
</file>

<file path=ppt/theme/theme1.xml><?xml version="1.0" encoding="utf-8"?>
<a:theme xmlns:a="http://schemas.openxmlformats.org/drawingml/2006/main" name="Office Theme">
  <a:themeElements>
    <a:clrScheme name="9Slide - 2021">
      <a:dk1>
        <a:sysClr val="windowText" lastClr="000000"/>
      </a:dk1>
      <a:lt1>
        <a:sysClr val="window" lastClr="FFFFFF"/>
      </a:lt1>
      <a:dk2>
        <a:srgbClr val="092D6C"/>
      </a:dk2>
      <a:lt2>
        <a:srgbClr val="FCECD0"/>
      </a:lt2>
      <a:accent1>
        <a:srgbClr val="4FC1E9"/>
      </a:accent1>
      <a:accent2>
        <a:srgbClr val="48CFAD"/>
      </a:accent2>
      <a:accent3>
        <a:srgbClr val="A0D468"/>
      </a:accent3>
      <a:accent4>
        <a:srgbClr val="FFBD45"/>
      </a:accent4>
      <a:accent5>
        <a:srgbClr val="FC6E51"/>
      </a:accent5>
      <a:accent6>
        <a:srgbClr val="ED5565"/>
      </a:accent6>
      <a:hlink>
        <a:srgbClr val="5D9CEC"/>
      </a:hlink>
      <a:folHlink>
        <a:srgbClr val="AC92EC"/>
      </a:folHlink>
    </a:clrScheme>
    <a:fontScheme name="Custom 4">
      <a:majorFont>
        <a:latin typeface="Arial-Rounded"/>
        <a:ea typeface=""/>
        <a:cs typeface=""/>
      </a:majorFont>
      <a:minorFont>
        <a:latin typeface="Arial-Rounded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9Slide.vn</Template>
  <TotalTime>880</TotalTime>
  <Words>262</Words>
  <Application>Microsoft Office PowerPoint</Application>
  <PresentationFormat>Widescreen</PresentationFormat>
  <Paragraphs>33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7" baseType="lpstr">
      <vt:lpstr>Arial</vt:lpstr>
      <vt:lpstr>Arial-Rounded</vt:lpstr>
      <vt:lpstr>Calibri</vt:lpstr>
      <vt:lpstr>HP001</vt:lpstr>
      <vt:lpstr>HP-167</vt:lpstr>
      <vt:lpstr>HP-168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>9Slide.vn</Manager>
  <Company>9Slide.vn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9Slide.vn</dc:title>
  <dc:subject>9Slide.vn</dc:subject>
  <dc:creator>PHAM DUYEN</dc:creator>
  <dc:description>9Slide.vn</dc:description>
  <cp:lastModifiedBy>Ms Quyen</cp:lastModifiedBy>
  <cp:revision>505</cp:revision>
  <dcterms:created xsi:type="dcterms:W3CDTF">2021-10-03T06:52:05Z</dcterms:created>
  <dcterms:modified xsi:type="dcterms:W3CDTF">2021-12-16T10:18:07Z</dcterms:modified>
  <cp:category>9Slide.vn</cp:category>
</cp:coreProperties>
</file>