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1.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87" r:id="rId2"/>
    <p:sldId id="256" r:id="rId3"/>
    <p:sldId id="402" r:id="rId4"/>
    <p:sldId id="368" r:id="rId5"/>
    <p:sldId id="563" r:id="rId6"/>
    <p:sldId id="583" r:id="rId7"/>
    <p:sldId id="391" r:id="rId8"/>
    <p:sldId id="393" r:id="rId9"/>
    <p:sldId id="585" r:id="rId10"/>
    <p:sldId id="281" r:id="rId11"/>
    <p:sldId id="586" r:id="rId12"/>
    <p:sldId id="580"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7FCB97"/>
    <a:srgbClr val="000000"/>
    <a:srgbClr val="C2182F"/>
    <a:srgbClr val="ECF6EF"/>
    <a:srgbClr val="FFFFFF"/>
    <a:srgbClr val="FF5A34"/>
    <a:srgbClr val="1D6F5A"/>
    <a:srgbClr val="B8E9CE"/>
    <a:srgbClr val="769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08" autoAdjust="0"/>
  </p:normalViewPr>
  <p:slideViewPr>
    <p:cSldViewPr>
      <p:cViewPr varScale="1">
        <p:scale>
          <a:sx n="63" d="100"/>
          <a:sy n="63" d="100"/>
        </p:scale>
        <p:origin x="9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Em làm theo yêu cầu của bài tập, chú ý rằng:</a:t>
            </a:r>
          </a:p>
          <a:p>
            <a:pPr algn="just" latinLnBrk="0"/>
            <a:r>
              <a:rPr lang="vi-VN" b="0" i="0">
                <a:solidFill>
                  <a:srgbClr val="333333"/>
                </a:solidFill>
                <a:effectLst/>
                <a:latin typeface="OpenSans"/>
              </a:rPr>
              <a:t>- ngh đi với các âm i, ê, e.</a:t>
            </a:r>
          </a:p>
          <a:p>
            <a:pPr algn="just" latinLnBrk="0"/>
            <a:r>
              <a:rPr lang="vi-VN" b="0" i="0">
                <a:solidFill>
                  <a:srgbClr val="333333"/>
                </a:solidFill>
                <a:effectLst/>
                <a:latin typeface="OpenSans"/>
              </a:rPr>
              <a:t>- ng đi với các trường hợp còn lại.</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10</a:t>
            </a:fld>
            <a:endParaRPr lang="en-US"/>
          </a:p>
        </p:txBody>
      </p:sp>
    </p:spTree>
    <p:extLst>
      <p:ext uri="{BB962C8B-B14F-4D97-AF65-F5344CB8AC3E}">
        <p14:creationId xmlns:p14="http://schemas.microsoft.com/office/powerpoint/2010/main" val="192059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Em làm theo yêu cầu của bài tập, chú ý rằng:</a:t>
            </a:r>
          </a:p>
          <a:p>
            <a:pPr algn="just" latinLnBrk="0"/>
            <a:r>
              <a:rPr lang="vi-VN" b="0" i="0">
                <a:solidFill>
                  <a:srgbClr val="333333"/>
                </a:solidFill>
                <a:effectLst/>
                <a:latin typeface="OpenSans"/>
              </a:rPr>
              <a:t>- ngh đi với các âm i, ê, e.</a:t>
            </a:r>
          </a:p>
          <a:p>
            <a:pPr algn="just" latinLnBrk="0"/>
            <a:r>
              <a:rPr lang="vi-VN" b="0" i="0">
                <a:solidFill>
                  <a:srgbClr val="333333"/>
                </a:solidFill>
                <a:effectLst/>
                <a:latin typeface="OpenSans"/>
              </a:rPr>
              <a:t>- ng đi với các trường hợp còn lại.</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11</a:t>
            </a:fld>
            <a:endParaRPr lang="en-US"/>
          </a:p>
        </p:txBody>
      </p:sp>
    </p:spTree>
    <p:extLst>
      <p:ext uri="{BB962C8B-B14F-4D97-AF65-F5344CB8AC3E}">
        <p14:creationId xmlns:p14="http://schemas.microsoft.com/office/powerpoint/2010/main" val="325346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Em làm theo yêu cầu của bài tập, chú ý rằng:</a:t>
            </a:r>
          </a:p>
          <a:p>
            <a:pPr algn="just" latinLnBrk="0"/>
            <a:r>
              <a:rPr lang="vi-VN" b="0" i="0">
                <a:solidFill>
                  <a:srgbClr val="333333"/>
                </a:solidFill>
                <a:effectLst/>
                <a:latin typeface="OpenSans"/>
              </a:rPr>
              <a:t>- ngh đi với các âm i, ê, e.</a:t>
            </a:r>
          </a:p>
          <a:p>
            <a:pPr algn="just" latinLnBrk="0"/>
            <a:r>
              <a:rPr lang="vi-VN" b="0" i="0">
                <a:solidFill>
                  <a:srgbClr val="333333"/>
                </a:solidFill>
                <a:effectLst/>
                <a:latin typeface="OpenSans"/>
              </a:rPr>
              <a:t>- ng đi với các trường hợp còn lại.</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12</a:t>
            </a:fld>
            <a:endParaRPr lang="en-US"/>
          </a:p>
        </p:txBody>
      </p:sp>
    </p:spTree>
    <p:extLst>
      <p:ext uri="{BB962C8B-B14F-4D97-AF65-F5344CB8AC3E}">
        <p14:creationId xmlns:p14="http://schemas.microsoft.com/office/powerpoint/2010/main" val="2358863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18">
            <a:extLst>
              <a:ext uri="{FF2B5EF4-FFF2-40B4-BE49-F238E27FC236}">
                <a16:creationId xmlns:a16="http://schemas.microsoft.com/office/drawing/2014/main" id="{2286716B-18FE-4750-9E5F-FA508D2606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8">
            <a:extLst>
              <a:ext uri="{FF2B5EF4-FFF2-40B4-BE49-F238E27FC236}">
                <a16:creationId xmlns:a16="http://schemas.microsoft.com/office/drawing/2014/main" id="{0B2E76CD-4ACE-42E0-8192-758C4D374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400800" y="254855"/>
            <a:ext cx="1330058" cy="529084"/>
          </a:xfrm>
          <a:prstGeom prst="rect">
            <a:avLst/>
          </a:prstGeom>
        </p:spPr>
      </p:pic>
      <p:pic>
        <p:nvPicPr>
          <p:cNvPr id="13" name="10">
            <a:extLst>
              <a:ext uri="{FF2B5EF4-FFF2-40B4-BE49-F238E27FC236}">
                <a16:creationId xmlns:a16="http://schemas.microsoft.com/office/drawing/2014/main" id="{85D98868-33A3-4EA6-B1A3-1AF829E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8140" y="767775"/>
            <a:ext cx="3341464" cy="879706"/>
          </a:xfrm>
          <a:prstGeom prst="rect">
            <a:avLst/>
          </a:prstGeom>
        </p:spPr>
      </p:pic>
      <p:pic>
        <p:nvPicPr>
          <p:cNvPr id="14" name="12">
            <a:extLst>
              <a:ext uri="{FF2B5EF4-FFF2-40B4-BE49-F238E27FC236}">
                <a16:creationId xmlns:a16="http://schemas.microsoft.com/office/drawing/2014/main" id="{028A45D1-56ED-4308-8341-1C8D5DE558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11087" y="-533400"/>
            <a:ext cx="4484913" cy="3091542"/>
          </a:xfrm>
          <a:prstGeom prst="rect">
            <a:avLst/>
          </a:prstGeom>
        </p:spPr>
      </p:pic>
      <p:pic>
        <p:nvPicPr>
          <p:cNvPr id="15" name="14">
            <a:extLst>
              <a:ext uri="{FF2B5EF4-FFF2-40B4-BE49-F238E27FC236}">
                <a16:creationId xmlns:a16="http://schemas.microsoft.com/office/drawing/2014/main" id="{896F0CDB-AC2F-4C1C-8926-6083815D1D2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400" y="2803113"/>
            <a:ext cx="2819400" cy="2451854"/>
          </a:xfrm>
          <a:prstGeom prst="rect">
            <a:avLst/>
          </a:prstGeom>
        </p:spPr>
      </p:pic>
      <p:pic>
        <p:nvPicPr>
          <p:cNvPr id="16" name="4">
            <a:extLst>
              <a:ext uri="{FF2B5EF4-FFF2-40B4-BE49-F238E27FC236}">
                <a16:creationId xmlns:a16="http://schemas.microsoft.com/office/drawing/2014/main" id="{8E4B1F18-D4A9-482E-863C-D54C8D24FBD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822370"/>
            <a:ext cx="12192000" cy="2050143"/>
          </a:xfrm>
          <a:prstGeom prst="rect">
            <a:avLst/>
          </a:prstGeom>
        </p:spPr>
      </p:pic>
    </p:spTree>
    <p:extLst>
      <p:ext uri="{BB962C8B-B14F-4D97-AF65-F5344CB8AC3E}">
        <p14:creationId xmlns:p14="http://schemas.microsoft.com/office/powerpoint/2010/main" val="3993756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750"/>
                                        <p:tgtEl>
                                          <p:spTgt spid="1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750"/>
                                        <p:tgtEl>
                                          <p:spTgt spid="15"/>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0-#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18">
            <a:extLst>
              <a:ext uri="{FF2B5EF4-FFF2-40B4-BE49-F238E27FC236}">
                <a16:creationId xmlns:a16="http://schemas.microsoft.com/office/drawing/2014/main" id="{E097ECE8-1617-4BB0-A431-3A0FC9A3E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4">
            <a:extLst>
              <a:ext uri="{FF2B5EF4-FFF2-40B4-BE49-F238E27FC236}">
                <a16:creationId xmlns:a16="http://schemas.microsoft.com/office/drawing/2014/main" id="{58C6A1B2-8DCC-459E-8225-2995897C9E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13750"/>
            <a:ext cx="12192000" cy="1444250"/>
          </a:xfrm>
          <a:prstGeom prst="rect">
            <a:avLst/>
          </a:prstGeom>
        </p:spPr>
      </p:pic>
      <p:pic>
        <p:nvPicPr>
          <p:cNvPr id="10" name="9">
            <a:extLst>
              <a:ext uri="{FF2B5EF4-FFF2-40B4-BE49-F238E27FC236}">
                <a16:creationId xmlns:a16="http://schemas.microsoft.com/office/drawing/2014/main" id="{8923B59F-5728-4EBC-8503-335B89AFD0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3051813"/>
            <a:ext cx="3200400" cy="2628635"/>
          </a:xfrm>
          <a:prstGeom prst="rect">
            <a:avLst/>
          </a:prstGeom>
        </p:spPr>
      </p:pic>
      <p:pic>
        <p:nvPicPr>
          <p:cNvPr id="11" name="11">
            <a:extLst>
              <a:ext uri="{FF2B5EF4-FFF2-40B4-BE49-F238E27FC236}">
                <a16:creationId xmlns:a16="http://schemas.microsoft.com/office/drawing/2014/main" id="{0A56BF64-A129-4D25-A931-FF25B7D22B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9616363" y="2423887"/>
            <a:ext cx="3989081" cy="4410074"/>
          </a:xfrm>
          <a:prstGeom prst="rect">
            <a:avLst/>
          </a:prstGeom>
        </p:spPr>
      </p:pic>
      <p:pic>
        <p:nvPicPr>
          <p:cNvPr id="12" name="19">
            <a:extLst>
              <a:ext uri="{FF2B5EF4-FFF2-40B4-BE49-F238E27FC236}">
                <a16:creationId xmlns:a16="http://schemas.microsoft.com/office/drawing/2014/main" id="{99B509ED-30C2-4D15-AF4C-644406D189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3429000" y="626588"/>
            <a:ext cx="1330058" cy="529084"/>
          </a:xfrm>
          <a:prstGeom prst="rect">
            <a:avLst/>
          </a:prstGeom>
        </p:spPr>
      </p:pic>
    </p:spTree>
    <p:extLst>
      <p:ext uri="{BB962C8B-B14F-4D97-AF65-F5344CB8AC3E}">
        <p14:creationId xmlns:p14="http://schemas.microsoft.com/office/powerpoint/2010/main" val="165198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18">
            <a:extLst>
              <a:ext uri="{FF2B5EF4-FFF2-40B4-BE49-F238E27FC236}">
                <a16:creationId xmlns:a16="http://schemas.microsoft.com/office/drawing/2014/main" id="{88665B35-A852-48F2-8905-6D007BB1E6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2A54296-2DAF-4290-926D-1C875A8E4D6D}"/>
              </a:ext>
            </a:extLst>
          </p:cNvPr>
          <p:cNvSpPr/>
          <p:nvPr userDrawn="1"/>
        </p:nvSpPr>
        <p:spPr>
          <a:xfrm>
            <a:off x="62336" y="76141"/>
            <a:ext cx="12060253" cy="6424247"/>
          </a:xfrm>
          <a:prstGeom prst="rect">
            <a:avLst/>
          </a:prstGeom>
          <a:solidFill>
            <a:schemeClr val="bg1">
              <a:lumMod val="95000"/>
              <a:alpha val="74000"/>
            </a:schemeClr>
          </a:solidFill>
          <a:ln w="28575">
            <a:solidFill>
              <a:srgbClr val="BFE5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4">
            <a:extLst>
              <a:ext uri="{FF2B5EF4-FFF2-40B4-BE49-F238E27FC236}">
                <a16:creationId xmlns:a16="http://schemas.microsoft.com/office/drawing/2014/main" id="{C802F7A6-D9D9-4397-84BD-90532319DD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400799"/>
            <a:ext cx="12191999" cy="471713"/>
          </a:xfrm>
          <a:prstGeom prst="rect">
            <a:avLst/>
          </a:prstGeom>
        </p:spPr>
      </p:pic>
    </p:spTree>
    <p:extLst>
      <p:ext uri="{BB962C8B-B14F-4D97-AF65-F5344CB8AC3E}">
        <p14:creationId xmlns:p14="http://schemas.microsoft.com/office/powerpoint/2010/main" val="43084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90842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5775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12/12/2021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4B799773-749A-481C-9451-8CE27626B77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5" name="Picture 4">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6" name="Picture 5">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7" name="PHẠM DUYÊN">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20A23A-1683-4871-B070-D76D52228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sp>
        <p:nvSpPr>
          <p:cNvPr id="3" name="TextBox 2">
            <a:extLst>
              <a:ext uri="{FF2B5EF4-FFF2-40B4-BE49-F238E27FC236}">
                <a16:creationId xmlns:a16="http://schemas.microsoft.com/office/drawing/2014/main" id="{C434E77B-C1A1-4632-948D-6EAFF74A2016}"/>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C955A6F1-BB13-4805-9102-2DB3C4532722}"/>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12507353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9">
            <a:extLst>
              <a:ext uri="{FF2B5EF4-FFF2-40B4-BE49-F238E27FC236}">
                <a16:creationId xmlns:a16="http://schemas.microsoft.com/office/drawing/2014/main" id="{523E1EE6-B607-4E8E-8662-786A3AD9E51C}"/>
              </a:ext>
            </a:extLst>
          </p:cNvPr>
          <p:cNvGrpSpPr/>
          <p:nvPr/>
        </p:nvGrpSpPr>
        <p:grpSpPr>
          <a:xfrm>
            <a:off x="4360178" y="205289"/>
            <a:ext cx="3500284" cy="404311"/>
            <a:chOff x="2286000" y="530480"/>
            <a:chExt cx="7620000" cy="404311"/>
          </a:xfrm>
        </p:grpSpPr>
        <p:sp>
          <p:nvSpPr>
            <p:cNvPr id="10" name="5">
              <a:extLst>
                <a:ext uri="{FF2B5EF4-FFF2-40B4-BE49-F238E27FC236}">
                  <a16:creationId xmlns:a16="http://schemas.microsoft.com/office/drawing/2014/main" id="{3EC55AB4-FEB5-4761-B714-046F8E728A70}"/>
                </a:ext>
              </a:extLst>
            </p:cNvPr>
            <p:cNvSpPr/>
            <p:nvPr/>
          </p:nvSpPr>
          <p:spPr>
            <a:xfrm>
              <a:off x="2286000" y="530480"/>
              <a:ext cx="7620000" cy="385730"/>
            </a:xfrm>
            <a:prstGeom prst="rect">
              <a:avLst/>
            </a:prstGeom>
            <a:solidFill>
              <a:srgbClr val="7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6">
              <a:extLst>
                <a:ext uri="{FF2B5EF4-FFF2-40B4-BE49-F238E27FC236}">
                  <a16:creationId xmlns:a16="http://schemas.microsoft.com/office/drawing/2014/main" id="{18A7AEB3-0F22-459D-9530-50190B2E3975}"/>
                </a:ext>
              </a:extLst>
            </p:cNvPr>
            <p:cNvSpPr txBox="1"/>
            <p:nvPr/>
          </p:nvSpPr>
          <p:spPr>
            <a:xfrm>
              <a:off x="4742748" y="534681"/>
              <a:ext cx="2782704" cy="400110"/>
            </a:xfrm>
            <a:prstGeom prst="rect">
              <a:avLst/>
            </a:prstGeom>
            <a:noFill/>
            <a:ln>
              <a:noFill/>
            </a:ln>
            <a:effectLst>
              <a:outerShdw blurRad="50800" dist="38100" dir="5400000" algn="t" rotWithShape="0">
                <a:prstClr val="black">
                  <a:alpha val="40000"/>
                </a:prstClr>
              </a:outerShdw>
            </a:effectLst>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14" name="Group 13">
            <a:extLst>
              <a:ext uri="{FF2B5EF4-FFF2-40B4-BE49-F238E27FC236}">
                <a16:creationId xmlns:a16="http://schemas.microsoft.com/office/drawing/2014/main" id="{72495C41-0B90-4D23-B78D-62E6A66844F8}"/>
              </a:ext>
            </a:extLst>
          </p:cNvPr>
          <p:cNvGrpSpPr/>
          <p:nvPr/>
        </p:nvGrpSpPr>
        <p:grpSpPr>
          <a:xfrm>
            <a:off x="152400" y="152400"/>
            <a:ext cx="880500" cy="1142233"/>
            <a:chOff x="253799" y="259752"/>
            <a:chExt cx="880500" cy="1142233"/>
          </a:xfrm>
          <a:solidFill>
            <a:srgbClr val="5FBC98"/>
          </a:solidFill>
        </p:grpSpPr>
        <p:sp>
          <p:nvSpPr>
            <p:cNvPr id="15" name="51">
              <a:extLst>
                <a:ext uri="{FF2B5EF4-FFF2-40B4-BE49-F238E27FC236}">
                  <a16:creationId xmlns:a16="http://schemas.microsoft.com/office/drawing/2014/main" id="{BCFBB410-3FA8-466B-97E4-EE810D014BCF}"/>
                </a:ext>
              </a:extLst>
            </p:cNvPr>
            <p:cNvSpPr/>
            <p:nvPr/>
          </p:nvSpPr>
          <p:spPr>
            <a:xfrm>
              <a:off x="253799" y="259752"/>
              <a:ext cx="571915" cy="891155"/>
            </a:xfrm>
            <a:prstGeom prst="rect">
              <a:avLst/>
            </a:prstGeom>
            <a:solidFill>
              <a:srgbClr val="7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icture 15">
              <a:extLst>
                <a:ext uri="{FF2B5EF4-FFF2-40B4-BE49-F238E27FC236}">
                  <a16:creationId xmlns:a16="http://schemas.microsoft.com/office/drawing/2014/main" id="{68F11425-8210-4C5D-89EA-4A0352889CA4}"/>
                </a:ext>
              </a:extLst>
            </p:cNvPr>
            <p:cNvPicPr>
              <a:picLocks noChangeAspect="1"/>
            </p:cNvPicPr>
            <p:nvPr userDrawn="1"/>
          </p:nvPicPr>
          <p:blipFill>
            <a:blip r:embed="rId3"/>
            <a:stretch>
              <a:fillRect/>
            </a:stretch>
          </p:blipFill>
          <p:spPr>
            <a:xfrm>
              <a:off x="437643" y="705329"/>
              <a:ext cx="696656" cy="696656"/>
            </a:xfrm>
            <a:prstGeom prst="rect">
              <a:avLst/>
            </a:prstGeom>
            <a:noFill/>
          </p:spPr>
        </p:pic>
      </p:grpSp>
      <p:sp>
        <p:nvSpPr>
          <p:cNvPr id="17" name="TextBox 16">
            <a:extLst>
              <a:ext uri="{FF2B5EF4-FFF2-40B4-BE49-F238E27FC236}">
                <a16:creationId xmlns:a16="http://schemas.microsoft.com/office/drawing/2014/main" id="{09301D7E-5ACE-459B-9A11-94F03752A1A9}"/>
              </a:ext>
            </a:extLst>
          </p:cNvPr>
          <p:cNvSpPr txBox="1"/>
          <p:nvPr/>
        </p:nvSpPr>
        <p:spPr>
          <a:xfrm>
            <a:off x="1216744" y="663714"/>
            <a:ext cx="10337534"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solidFill>
                  <a:prstClr val="black"/>
                </a:solidFill>
                <a:ea typeface="Roboto" panose="02000000000000000000" pitchFamily="2" charset="0"/>
                <a:cs typeface="Arial-Rounded" panose="020B0500000000000000" pitchFamily="34" charset="0"/>
              </a:rPr>
              <a:t>Viết vào vở địa chỉ nhà em</a:t>
            </a:r>
            <a:endParaRPr lang="vi-VN" sz="4000">
              <a:solidFill>
                <a:schemeClr val="tx1">
                  <a:lumMod val="85000"/>
                  <a:lumOff val="15000"/>
                </a:schemeClr>
              </a:solidFill>
              <a:cs typeface="Times New Roman" pitchFamily="18" charset="0"/>
            </a:endParaRPr>
          </a:p>
        </p:txBody>
      </p:sp>
      <p:sp>
        <p:nvSpPr>
          <p:cNvPr id="18" name="Rectangle: Rounded Corners 17">
            <a:extLst>
              <a:ext uri="{FF2B5EF4-FFF2-40B4-BE49-F238E27FC236}">
                <a16:creationId xmlns:a16="http://schemas.microsoft.com/office/drawing/2014/main" id="{1DC53A5E-02BD-4797-9847-FCD9A7558756}"/>
              </a:ext>
            </a:extLst>
          </p:cNvPr>
          <p:cNvSpPr/>
          <p:nvPr/>
        </p:nvSpPr>
        <p:spPr>
          <a:xfrm>
            <a:off x="336244" y="1622568"/>
            <a:ext cx="11509949" cy="1464231"/>
          </a:xfrm>
          <a:prstGeom prst="roundRect">
            <a:avLst/>
          </a:prstGeom>
          <a:gradFill>
            <a:gsLst>
              <a:gs pos="0">
                <a:srgbClr val="BDE2C8"/>
              </a:gs>
              <a:gs pos="32000">
                <a:schemeClr val="bg1"/>
              </a:gs>
              <a:gs pos="83000">
                <a:schemeClr val="bg1"/>
              </a:gs>
              <a:gs pos="100000">
                <a:srgbClr val="BDE2C8"/>
              </a:gs>
            </a:gsLst>
            <a:lin ang="5400000" scaled="1"/>
          </a:gradFill>
          <a:ln>
            <a:noFill/>
          </a:ln>
        </p:spPr>
        <p:txBody>
          <a:bodyPr wrap="square">
            <a:spAutoFit/>
          </a:bodyPr>
          <a:lstStyle/>
          <a:p>
            <a:pPr lvl="0" algn="just">
              <a:defRPr/>
            </a:pPr>
            <a:r>
              <a:rPr lang="en-US" sz="4000" b="1">
                <a:solidFill>
                  <a:schemeClr val="tx1">
                    <a:lumMod val="85000"/>
                    <a:lumOff val="15000"/>
                  </a:schemeClr>
                </a:solidFill>
                <a:ea typeface="Roboto" panose="02000000000000000000" pitchFamily="2" charset="0"/>
                <a:cs typeface="Arial-Rounded" panose="020B0500000000000000" pitchFamily="34" charset="0"/>
              </a:rPr>
              <a:t>M: 	</a:t>
            </a:r>
            <a:r>
              <a:rPr lang="en-US" sz="4000">
                <a:solidFill>
                  <a:schemeClr val="tx1">
                    <a:lumMod val="85000"/>
                    <a:lumOff val="15000"/>
                  </a:schemeClr>
                </a:solidFill>
                <a:ea typeface="Roboto" panose="02000000000000000000" pitchFamily="2" charset="0"/>
                <a:cs typeface="Arial-Rounded" panose="020B0500000000000000" pitchFamily="34" charset="0"/>
              </a:rPr>
              <a:t>Số nhà 25, đường Sông Thao, thị trấn Cổ Phúc, 	huyện Trấn Yên, tỉnh Yên Bái</a:t>
            </a:r>
            <a:endParaRPr lang="en-US" sz="4000" dirty="0">
              <a:solidFill>
                <a:schemeClr val="tx1">
                  <a:lumMod val="85000"/>
                  <a:lumOff val="15000"/>
                </a:schemeClr>
              </a:solidFill>
              <a:ea typeface="Roboto" panose="02000000000000000000" pitchFamily="2" charset="0"/>
              <a:cs typeface="Arial-Rounded" panose="020B0500000000000000" pitchFamily="34" charset="0"/>
            </a:endParaRPr>
          </a:p>
        </p:txBody>
      </p:sp>
      <p:pic>
        <p:nvPicPr>
          <p:cNvPr id="19" name="Picture 18">
            <a:extLst>
              <a:ext uri="{FF2B5EF4-FFF2-40B4-BE49-F238E27FC236}">
                <a16:creationId xmlns:a16="http://schemas.microsoft.com/office/drawing/2014/main" id="{D9503057-5744-436E-98E1-4634E22D3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1" y="914400"/>
            <a:ext cx="1323439" cy="1323439"/>
          </a:xfrm>
          <a:prstGeom prst="rect">
            <a:avLst/>
          </a:prstGeom>
        </p:spPr>
      </p:pic>
      <p:sp>
        <p:nvSpPr>
          <p:cNvPr id="20" name="TextBox 19">
            <a:extLst>
              <a:ext uri="{FF2B5EF4-FFF2-40B4-BE49-F238E27FC236}">
                <a16:creationId xmlns:a16="http://schemas.microsoft.com/office/drawing/2014/main" id="{F799BAA9-BABD-41E0-A35E-FC46113909A2}"/>
              </a:ext>
            </a:extLst>
          </p:cNvPr>
          <p:cNvSpPr txBox="1"/>
          <p:nvPr/>
        </p:nvSpPr>
        <p:spPr>
          <a:xfrm>
            <a:off x="336244" y="3505200"/>
            <a:ext cx="11509948" cy="1464231"/>
          </a:xfrm>
          <a:prstGeom prst="roundRect">
            <a:avLst/>
          </a:prstGeom>
          <a:solidFill>
            <a:srgbClr val="ECF6EF"/>
          </a:solidFill>
        </p:spPr>
        <p:txBody>
          <a:bodyPr wrap="square" rtlCol="0">
            <a:spAutoFit/>
          </a:bodyPr>
          <a:lstStyle/>
          <a:p>
            <a:pPr algn="just"/>
            <a:r>
              <a:rPr lang="en-US" sz="4000" b="1">
                <a:solidFill>
                  <a:srgbClr val="FF5A34"/>
                </a:solidFill>
                <a:latin typeface="+mj-lt"/>
                <a:ea typeface="Roboto" panose="02000000000000000000" pitchFamily="2" charset="0"/>
              </a:rPr>
              <a:t>Em c</a:t>
            </a:r>
            <a:r>
              <a:rPr lang="vi-VN" sz="4000" b="1">
                <a:solidFill>
                  <a:srgbClr val="FF5A34"/>
                </a:solidFill>
                <a:latin typeface="+mj-lt"/>
                <a:ea typeface="Roboto" panose="02000000000000000000" pitchFamily="2" charset="0"/>
              </a:rPr>
              <a:t>ần </a:t>
            </a:r>
            <a:r>
              <a:rPr lang="vi-VN" sz="4000" b="1" dirty="0">
                <a:solidFill>
                  <a:srgbClr val="FF5A34"/>
                </a:solidFill>
                <a:latin typeface="+mj-lt"/>
                <a:ea typeface="Roboto" panose="02000000000000000000" pitchFamily="2" charset="0"/>
              </a:rPr>
              <a:t>viết hoa tên riêng </a:t>
            </a:r>
            <a:r>
              <a:rPr lang="vi-VN" sz="4000" b="1">
                <a:solidFill>
                  <a:srgbClr val="FF5A34"/>
                </a:solidFill>
                <a:latin typeface="+mj-lt"/>
                <a:ea typeface="Roboto" panose="02000000000000000000" pitchFamily="2" charset="0"/>
              </a:rPr>
              <a:t>của thôn</a:t>
            </a:r>
            <a:r>
              <a:rPr lang="en-US" sz="4000" b="1">
                <a:solidFill>
                  <a:srgbClr val="FF5A34"/>
                </a:solidFill>
                <a:latin typeface="+mj-lt"/>
                <a:ea typeface="Roboto" panose="02000000000000000000" pitchFamily="2" charset="0"/>
              </a:rPr>
              <a:t> </a:t>
            </a:r>
            <a:r>
              <a:rPr lang="vi-VN" sz="4000" b="1">
                <a:solidFill>
                  <a:srgbClr val="FF5A34"/>
                </a:solidFill>
                <a:latin typeface="+mj-lt"/>
                <a:ea typeface="Roboto" panose="02000000000000000000" pitchFamily="2" charset="0"/>
              </a:rPr>
              <a:t>/ </a:t>
            </a:r>
            <a:r>
              <a:rPr lang="vi-VN" sz="4000" b="1" dirty="0">
                <a:solidFill>
                  <a:srgbClr val="FF5A34"/>
                </a:solidFill>
                <a:latin typeface="+mj-lt"/>
                <a:ea typeface="Roboto" panose="02000000000000000000" pitchFamily="2" charset="0"/>
              </a:rPr>
              <a:t>xóm</a:t>
            </a:r>
            <a:r>
              <a:rPr lang="vi-VN" sz="4000" b="1">
                <a:solidFill>
                  <a:srgbClr val="FF5A34"/>
                </a:solidFill>
                <a:latin typeface="+mj-lt"/>
                <a:ea typeface="Roboto" panose="02000000000000000000" pitchFamily="2" charset="0"/>
              </a:rPr>
              <a:t>, xã</a:t>
            </a:r>
            <a:r>
              <a:rPr lang="en-US" sz="4000" b="1">
                <a:solidFill>
                  <a:srgbClr val="FF5A34"/>
                </a:solidFill>
                <a:latin typeface="+mj-lt"/>
                <a:ea typeface="Roboto" panose="02000000000000000000" pitchFamily="2" charset="0"/>
              </a:rPr>
              <a:t> </a:t>
            </a:r>
            <a:r>
              <a:rPr lang="vi-VN" sz="4000" b="1">
                <a:solidFill>
                  <a:srgbClr val="FF5A34"/>
                </a:solidFill>
                <a:latin typeface="+mj-lt"/>
                <a:ea typeface="Roboto" panose="02000000000000000000" pitchFamily="2" charset="0"/>
              </a:rPr>
              <a:t>/ </a:t>
            </a:r>
            <a:r>
              <a:rPr lang="vi-VN" sz="4000" b="1" dirty="0">
                <a:solidFill>
                  <a:srgbClr val="FF5A34"/>
                </a:solidFill>
                <a:latin typeface="+mj-lt"/>
                <a:ea typeface="Roboto" panose="02000000000000000000" pitchFamily="2" charset="0"/>
              </a:rPr>
              <a:t>phường</a:t>
            </a:r>
            <a:r>
              <a:rPr lang="vi-VN" sz="4000" b="1">
                <a:solidFill>
                  <a:srgbClr val="FF5A34"/>
                </a:solidFill>
                <a:latin typeface="+mj-lt"/>
                <a:ea typeface="Roboto" panose="02000000000000000000" pitchFamily="2" charset="0"/>
              </a:rPr>
              <a:t>, quận</a:t>
            </a:r>
            <a:r>
              <a:rPr lang="en-US" sz="4000" b="1">
                <a:solidFill>
                  <a:srgbClr val="FF5A34"/>
                </a:solidFill>
                <a:latin typeface="+mj-lt"/>
                <a:ea typeface="Roboto" panose="02000000000000000000" pitchFamily="2" charset="0"/>
              </a:rPr>
              <a:t> </a:t>
            </a:r>
            <a:r>
              <a:rPr lang="vi-VN" sz="4000" b="1">
                <a:solidFill>
                  <a:srgbClr val="FF5A34"/>
                </a:solidFill>
                <a:latin typeface="+mj-lt"/>
                <a:ea typeface="Roboto" panose="02000000000000000000" pitchFamily="2" charset="0"/>
              </a:rPr>
              <a:t>/ </a:t>
            </a:r>
            <a:r>
              <a:rPr lang="vi-VN" sz="4000" b="1" dirty="0">
                <a:solidFill>
                  <a:srgbClr val="FF5A34"/>
                </a:solidFill>
                <a:latin typeface="+mj-lt"/>
                <a:ea typeface="Roboto" panose="02000000000000000000" pitchFamily="2" charset="0"/>
              </a:rPr>
              <a:t>huyện</a:t>
            </a:r>
            <a:r>
              <a:rPr lang="vi-VN" sz="4000" b="1">
                <a:solidFill>
                  <a:srgbClr val="FF5A34"/>
                </a:solidFill>
                <a:latin typeface="+mj-lt"/>
                <a:ea typeface="Roboto" panose="02000000000000000000" pitchFamily="2" charset="0"/>
              </a:rPr>
              <a:t>, tỉnh</a:t>
            </a:r>
            <a:r>
              <a:rPr lang="en-US" sz="4000" b="1">
                <a:solidFill>
                  <a:srgbClr val="FF5A34"/>
                </a:solidFill>
                <a:latin typeface="+mj-lt"/>
                <a:ea typeface="Roboto" panose="02000000000000000000" pitchFamily="2" charset="0"/>
              </a:rPr>
              <a:t> </a:t>
            </a:r>
            <a:r>
              <a:rPr lang="vi-VN" sz="4000" b="1">
                <a:solidFill>
                  <a:srgbClr val="FF5A34"/>
                </a:solidFill>
                <a:latin typeface="+mj-lt"/>
                <a:ea typeface="Roboto" panose="02000000000000000000" pitchFamily="2" charset="0"/>
              </a:rPr>
              <a:t>/ </a:t>
            </a:r>
            <a:r>
              <a:rPr lang="vi-VN" sz="4000" b="1" dirty="0">
                <a:solidFill>
                  <a:srgbClr val="FF5A34"/>
                </a:solidFill>
                <a:latin typeface="+mj-lt"/>
                <a:ea typeface="Roboto" panose="02000000000000000000" pitchFamily="2" charset="0"/>
              </a:rPr>
              <a:t>thành phố,... </a:t>
            </a:r>
            <a:r>
              <a:rPr lang="vi-VN" sz="4000" b="1">
                <a:solidFill>
                  <a:srgbClr val="FF5A34"/>
                </a:solidFill>
                <a:latin typeface="+mj-lt"/>
                <a:ea typeface="Roboto" panose="02000000000000000000" pitchFamily="2" charset="0"/>
              </a:rPr>
              <a:t>nơi </a:t>
            </a:r>
            <a:r>
              <a:rPr lang="en-US" sz="4000" b="1">
                <a:solidFill>
                  <a:srgbClr val="FF5A34"/>
                </a:solidFill>
                <a:latin typeface="+mj-lt"/>
                <a:ea typeface="Roboto" panose="02000000000000000000" pitchFamily="2" charset="0"/>
              </a:rPr>
              <a:t>em ở.</a:t>
            </a:r>
            <a:r>
              <a:rPr lang="vi-VN" sz="4000" b="1">
                <a:solidFill>
                  <a:srgbClr val="FF5A34"/>
                </a:solidFill>
                <a:latin typeface="+mj-lt"/>
                <a:ea typeface="Roboto" panose="02000000000000000000" pitchFamily="2" charset="0"/>
              </a:rPr>
              <a:t> </a:t>
            </a:r>
            <a:endParaRPr lang="en-US" sz="4000" b="1" dirty="0">
              <a:solidFill>
                <a:srgbClr val="FF5A34"/>
              </a:solidFill>
              <a:latin typeface="+mj-lt"/>
              <a:ea typeface="Roboto" panose="02000000000000000000" pitchFamily="2" charset="0"/>
            </a:endParaRPr>
          </a:p>
        </p:txBody>
      </p:sp>
      <p:sp>
        <p:nvSpPr>
          <p:cNvPr id="21" name="Rectangle: Rounded Corners 20">
            <a:extLst>
              <a:ext uri="{FF2B5EF4-FFF2-40B4-BE49-F238E27FC236}">
                <a16:creationId xmlns:a16="http://schemas.microsoft.com/office/drawing/2014/main" id="{117F5E95-C36B-4149-98C7-9E648741D06B}"/>
              </a:ext>
            </a:extLst>
          </p:cNvPr>
          <p:cNvSpPr/>
          <p:nvPr/>
        </p:nvSpPr>
        <p:spPr>
          <a:xfrm>
            <a:off x="332433" y="5432568"/>
            <a:ext cx="11509949" cy="715089"/>
          </a:xfrm>
          <a:prstGeom prst="roundRect">
            <a:avLst/>
          </a:prstGeom>
          <a:gradFill>
            <a:gsLst>
              <a:gs pos="0">
                <a:srgbClr val="BDE2C8"/>
              </a:gs>
              <a:gs pos="32000">
                <a:schemeClr val="bg1"/>
              </a:gs>
              <a:gs pos="83000">
                <a:schemeClr val="bg1"/>
              </a:gs>
              <a:gs pos="100000">
                <a:srgbClr val="BDE2C8"/>
              </a:gs>
            </a:gsLst>
            <a:lin ang="5400000" scaled="1"/>
          </a:gradFill>
          <a:ln>
            <a:noFill/>
          </a:ln>
        </p:spPr>
        <p:txBody>
          <a:bodyPr wrap="square">
            <a:spAutoFit/>
          </a:bodyPr>
          <a:lstStyle/>
          <a:p>
            <a:pPr algn="ctr"/>
            <a:r>
              <a:rPr lang="en-US" sz="3600" u="sng">
                <a:solidFill>
                  <a:srgbClr val="00B050"/>
                </a:solidFill>
                <a:ea typeface="Roboto" panose="02000000000000000000" pitchFamily="2" charset="0"/>
              </a:rPr>
              <a:t>Lưu ý</a:t>
            </a:r>
            <a:r>
              <a:rPr lang="en-US" sz="3600">
                <a:solidFill>
                  <a:srgbClr val="00B050"/>
                </a:solidFill>
                <a:ea typeface="Roboto" panose="02000000000000000000" pitchFamily="2" charset="0"/>
              </a:rPr>
              <a:t>:</a:t>
            </a:r>
            <a:r>
              <a:rPr lang="vi-VN" sz="3600">
                <a:solidFill>
                  <a:srgbClr val="00B050"/>
                </a:solidFill>
                <a:ea typeface="Roboto" panose="02000000000000000000" pitchFamily="2" charset="0"/>
              </a:rPr>
              <a:t> </a:t>
            </a:r>
            <a:r>
              <a:rPr lang="en-US" sz="3600">
                <a:solidFill>
                  <a:srgbClr val="00B050"/>
                </a:solidFill>
                <a:ea typeface="Roboto" panose="02000000000000000000" pitchFamily="2" charset="0"/>
              </a:rPr>
              <a:t>Dùng d</a:t>
            </a:r>
            <a:r>
              <a:rPr lang="vi-VN" sz="3600">
                <a:solidFill>
                  <a:srgbClr val="00B050"/>
                </a:solidFill>
                <a:ea typeface="Roboto" panose="02000000000000000000" pitchFamily="2" charset="0"/>
              </a:rPr>
              <a:t>ấu phẩy phân tách từng đơn vị hành chính</a:t>
            </a:r>
            <a:endParaRPr lang="en-US" sz="3600" dirty="0">
              <a:solidFill>
                <a:srgbClr val="00B050"/>
              </a:solidFill>
              <a:ea typeface="Roboto" panose="02000000000000000000" pitchFamily="2" charset="0"/>
            </a:endParaRPr>
          </a:p>
        </p:txBody>
      </p:sp>
      <p:pic>
        <p:nvPicPr>
          <p:cNvPr id="22" name="Picture 21">
            <a:extLst>
              <a:ext uri="{FF2B5EF4-FFF2-40B4-BE49-F238E27FC236}">
                <a16:creationId xmlns:a16="http://schemas.microsoft.com/office/drawing/2014/main" id="{F89F45FB-525E-4AEB-9444-F1E704266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0" y="4724400"/>
            <a:ext cx="1323439" cy="1323439"/>
          </a:xfrm>
          <a:prstGeom prst="rect">
            <a:avLst/>
          </a:prstGeom>
        </p:spPr>
      </p:pic>
    </p:spTree>
    <p:extLst>
      <p:ext uri="{BB962C8B-B14F-4D97-AF65-F5344CB8AC3E}">
        <p14:creationId xmlns:p14="http://schemas.microsoft.com/office/powerpoint/2010/main" val="1936035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7"/>
                                        </p:tgtEl>
                                        <p:attrNameLst>
                                          <p:attrName>ppt_y</p:attrName>
                                        </p:attrNameLst>
                                      </p:cBhvr>
                                      <p:tavLst>
                                        <p:tav tm="0">
                                          <p:val>
                                            <p:strVal val="#ppt_y"/>
                                          </p:val>
                                        </p:tav>
                                        <p:tav tm="100000">
                                          <p:val>
                                            <p:strVal val="#ppt_y"/>
                                          </p:val>
                                        </p:tav>
                                      </p:tavLst>
                                    </p:anim>
                                    <p:anim calcmode="lin" valueType="num">
                                      <p:cBhvr>
                                        <p:cTn id="9"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F0F64045-B29C-45D6-AAE5-ABC143FC3CF8}"/>
              </a:ext>
            </a:extLst>
          </p:cNvPr>
          <p:cNvCxnSpPr>
            <a:cxnSpLocks/>
          </p:cNvCxnSpPr>
          <p:nvPr/>
        </p:nvCxnSpPr>
        <p:spPr>
          <a:xfrm>
            <a:off x="10030335" y="4813845"/>
            <a:ext cx="0" cy="535709"/>
          </a:xfrm>
          <a:prstGeom prst="line">
            <a:avLst/>
          </a:prstGeom>
          <a:ln w="28575">
            <a:solidFill>
              <a:srgbClr val="F55920"/>
            </a:solidFill>
            <a:prstDash val="sysDot"/>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D9E6AD86-E2C3-4A1D-BDA5-72548343CF80}"/>
              </a:ext>
            </a:extLst>
          </p:cNvPr>
          <p:cNvGrpSpPr/>
          <p:nvPr/>
        </p:nvGrpSpPr>
        <p:grpSpPr>
          <a:xfrm>
            <a:off x="8581217" y="5127881"/>
            <a:ext cx="2897485" cy="1044319"/>
            <a:chOff x="2739809" y="3047185"/>
            <a:chExt cx="1101032" cy="1100747"/>
          </a:xfrm>
        </p:grpSpPr>
        <p:grpSp>
          <p:nvGrpSpPr>
            <p:cNvPr id="53" name="10">
              <a:extLst>
                <a:ext uri="{FF2B5EF4-FFF2-40B4-BE49-F238E27FC236}">
                  <a16:creationId xmlns:a16="http://schemas.microsoft.com/office/drawing/2014/main" id="{D3FD7FF1-8778-4CB4-BEB2-1B537954490B}"/>
                </a:ext>
              </a:extLst>
            </p:cNvPr>
            <p:cNvGrpSpPr/>
            <p:nvPr/>
          </p:nvGrpSpPr>
          <p:grpSpPr>
            <a:xfrm>
              <a:off x="2740094" y="3047185"/>
              <a:ext cx="1100747" cy="1100747"/>
              <a:chOff x="5533163" y="1969001"/>
              <a:chExt cx="1382734" cy="1382734"/>
            </a:xfrm>
            <a:effectLst>
              <a:outerShdw blurRad="228600" dist="165100" dir="5400000" sx="86000" sy="86000" algn="ctr" rotWithShape="0">
                <a:srgbClr val="000000">
                  <a:alpha val="39000"/>
                </a:srgbClr>
              </a:outerShdw>
            </a:effectLst>
          </p:grpSpPr>
          <p:sp>
            <p:nvSpPr>
              <p:cNvPr id="55" name="12">
                <a:extLst>
                  <a:ext uri="{FF2B5EF4-FFF2-40B4-BE49-F238E27FC236}">
                    <a16:creationId xmlns:a16="http://schemas.microsoft.com/office/drawing/2014/main" id="{33DB7D87-3844-47C7-86A0-A0214E3E5560}"/>
                  </a:ext>
                </a:extLst>
              </p:cNvPr>
              <p:cNvSpPr/>
              <p:nvPr/>
            </p:nvSpPr>
            <p:spPr>
              <a:xfrm>
                <a:off x="5533163" y="1969001"/>
                <a:ext cx="1382734" cy="1382734"/>
              </a:xfrm>
              <a:prstGeom prst="roundRect">
                <a:avLst/>
              </a:prstGeom>
              <a:solidFill>
                <a:srgbClr val="FFFFFF"/>
              </a:solid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5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sp>
            <p:nvSpPr>
              <p:cNvPr id="56" name="13">
                <a:extLst>
                  <a:ext uri="{FF2B5EF4-FFF2-40B4-BE49-F238E27FC236}">
                    <a16:creationId xmlns:a16="http://schemas.microsoft.com/office/drawing/2014/main" id="{C46FB8A9-6F5F-498A-AB64-D0C069C0629A}"/>
                  </a:ext>
                </a:extLst>
              </p:cNvPr>
              <p:cNvSpPr/>
              <p:nvPr/>
            </p:nvSpPr>
            <p:spPr>
              <a:xfrm>
                <a:off x="5563107" y="2031103"/>
                <a:ext cx="1322131" cy="1258530"/>
              </a:xfrm>
              <a:prstGeom prst="roundRect">
                <a:avLst/>
              </a:prstGeom>
              <a:solidFill>
                <a:srgbClr val="7FCB97"/>
              </a:solidFill>
              <a:ln w="19050" cap="flat" cmpd="sng" algn="ctr">
                <a:no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5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54" name="TextBox 18">
              <a:extLst>
                <a:ext uri="{FF2B5EF4-FFF2-40B4-BE49-F238E27FC236}">
                  <a16:creationId xmlns:a16="http://schemas.microsoft.com/office/drawing/2014/main" id="{C746FEC7-0680-43ED-B010-31060ECC74F7}"/>
                </a:ext>
              </a:extLst>
            </p:cNvPr>
            <p:cNvSpPr txBox="1"/>
            <p:nvPr/>
          </p:nvSpPr>
          <p:spPr>
            <a:xfrm>
              <a:off x="2739809" y="3241473"/>
              <a:ext cx="1100747" cy="735782"/>
            </a:xfrm>
            <a:prstGeom prst="round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500" b="1"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lẵng hoa</a:t>
              </a:r>
              <a:endParaRPr kumimoji="0" lang="zh-CN" altLang="en-US" sz="3500" b="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42" name="Straight Connector 41">
            <a:extLst>
              <a:ext uri="{FF2B5EF4-FFF2-40B4-BE49-F238E27FC236}">
                <a16:creationId xmlns:a16="http://schemas.microsoft.com/office/drawing/2014/main" id="{73125353-A591-4558-853D-2205D1B9CD6A}"/>
              </a:ext>
            </a:extLst>
          </p:cNvPr>
          <p:cNvCxnSpPr>
            <a:cxnSpLocks/>
          </p:cNvCxnSpPr>
          <p:nvPr/>
        </p:nvCxnSpPr>
        <p:spPr>
          <a:xfrm>
            <a:off x="6096000" y="4813845"/>
            <a:ext cx="0" cy="535709"/>
          </a:xfrm>
          <a:prstGeom prst="line">
            <a:avLst/>
          </a:prstGeom>
          <a:ln w="28575">
            <a:solidFill>
              <a:srgbClr val="F55920"/>
            </a:solidFill>
            <a:prstDash val="sysDot"/>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EBF23BE5-4C97-4145-B69A-4AF7C989E6B4}"/>
              </a:ext>
            </a:extLst>
          </p:cNvPr>
          <p:cNvGrpSpPr/>
          <p:nvPr/>
        </p:nvGrpSpPr>
        <p:grpSpPr>
          <a:xfrm>
            <a:off x="4646882" y="5127881"/>
            <a:ext cx="2897485" cy="1044319"/>
            <a:chOff x="2739809" y="3047185"/>
            <a:chExt cx="1101032" cy="1100747"/>
          </a:xfrm>
        </p:grpSpPr>
        <p:grpSp>
          <p:nvGrpSpPr>
            <p:cNvPr id="44" name="10">
              <a:extLst>
                <a:ext uri="{FF2B5EF4-FFF2-40B4-BE49-F238E27FC236}">
                  <a16:creationId xmlns:a16="http://schemas.microsoft.com/office/drawing/2014/main" id="{101A31AE-C8AD-40B1-90DE-98AB222635FA}"/>
                </a:ext>
              </a:extLst>
            </p:cNvPr>
            <p:cNvGrpSpPr/>
            <p:nvPr/>
          </p:nvGrpSpPr>
          <p:grpSpPr>
            <a:xfrm>
              <a:off x="2740094" y="3047185"/>
              <a:ext cx="1100747" cy="1100747"/>
              <a:chOff x="5533163" y="1969001"/>
              <a:chExt cx="1382734" cy="1382734"/>
            </a:xfrm>
            <a:effectLst>
              <a:outerShdw blurRad="228600" dist="165100" dir="5400000" sx="86000" sy="86000" algn="ctr" rotWithShape="0">
                <a:srgbClr val="000000">
                  <a:alpha val="39000"/>
                </a:srgbClr>
              </a:outerShdw>
            </a:effectLst>
          </p:grpSpPr>
          <p:sp>
            <p:nvSpPr>
              <p:cNvPr id="46" name="12">
                <a:extLst>
                  <a:ext uri="{FF2B5EF4-FFF2-40B4-BE49-F238E27FC236}">
                    <a16:creationId xmlns:a16="http://schemas.microsoft.com/office/drawing/2014/main" id="{EE904908-4E9D-4369-B28B-518EBD141F54}"/>
                  </a:ext>
                </a:extLst>
              </p:cNvPr>
              <p:cNvSpPr/>
              <p:nvPr/>
            </p:nvSpPr>
            <p:spPr>
              <a:xfrm>
                <a:off x="5533163" y="1969001"/>
                <a:ext cx="1382734" cy="1382734"/>
              </a:xfrm>
              <a:prstGeom prst="roundRect">
                <a:avLst/>
              </a:prstGeom>
              <a:solidFill>
                <a:srgbClr val="FFFFFF"/>
              </a:solid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5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sp>
            <p:nvSpPr>
              <p:cNvPr id="47" name="13">
                <a:extLst>
                  <a:ext uri="{FF2B5EF4-FFF2-40B4-BE49-F238E27FC236}">
                    <a16:creationId xmlns:a16="http://schemas.microsoft.com/office/drawing/2014/main" id="{C50DE334-4E44-4AA8-92AF-D8FF8B8AAE2A}"/>
                  </a:ext>
                </a:extLst>
              </p:cNvPr>
              <p:cNvSpPr/>
              <p:nvPr/>
            </p:nvSpPr>
            <p:spPr>
              <a:xfrm>
                <a:off x="5563107" y="2031103"/>
                <a:ext cx="1322131" cy="1258530"/>
              </a:xfrm>
              <a:prstGeom prst="roundRect">
                <a:avLst/>
              </a:prstGeom>
              <a:solidFill>
                <a:srgbClr val="7FCB97"/>
              </a:solidFill>
              <a:ln w="19050" cap="flat" cmpd="sng" algn="ctr">
                <a:no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5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45" name="TextBox 18">
              <a:extLst>
                <a:ext uri="{FF2B5EF4-FFF2-40B4-BE49-F238E27FC236}">
                  <a16:creationId xmlns:a16="http://schemas.microsoft.com/office/drawing/2014/main" id="{929C0B6C-E1FB-4501-9CF7-CECDB082141B}"/>
                </a:ext>
              </a:extLst>
            </p:cNvPr>
            <p:cNvSpPr txBox="1"/>
            <p:nvPr/>
          </p:nvSpPr>
          <p:spPr>
            <a:xfrm>
              <a:off x="2739809" y="3241473"/>
              <a:ext cx="1100747" cy="735782"/>
            </a:xfrm>
            <a:prstGeom prst="round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3500" b="1" u="none" strike="noStrike" kern="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nón lá</a:t>
              </a:r>
              <a:endParaRPr kumimoji="0" lang="zh-CN" altLang="en-US" sz="3500" b="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24" name="Straight Connector 23">
            <a:extLst>
              <a:ext uri="{FF2B5EF4-FFF2-40B4-BE49-F238E27FC236}">
                <a16:creationId xmlns:a16="http://schemas.microsoft.com/office/drawing/2014/main" id="{3CD47DA1-1FFC-41A7-BBA9-A12F5E930766}"/>
              </a:ext>
            </a:extLst>
          </p:cNvPr>
          <p:cNvCxnSpPr>
            <a:cxnSpLocks/>
          </p:cNvCxnSpPr>
          <p:nvPr/>
        </p:nvCxnSpPr>
        <p:spPr>
          <a:xfrm>
            <a:off x="2160439" y="4813845"/>
            <a:ext cx="0" cy="535709"/>
          </a:xfrm>
          <a:prstGeom prst="line">
            <a:avLst/>
          </a:prstGeom>
          <a:ln w="28575">
            <a:solidFill>
              <a:srgbClr val="F55920"/>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6DE3ECE2-EBA8-4686-8FC4-84722B8DCD0D}"/>
              </a:ext>
            </a:extLst>
          </p:cNvPr>
          <p:cNvGrpSpPr/>
          <p:nvPr/>
        </p:nvGrpSpPr>
        <p:grpSpPr>
          <a:xfrm>
            <a:off x="711321" y="5127881"/>
            <a:ext cx="2897485" cy="1044319"/>
            <a:chOff x="2739809" y="3047185"/>
            <a:chExt cx="1101032" cy="1100747"/>
          </a:xfrm>
        </p:grpSpPr>
        <p:grpSp>
          <p:nvGrpSpPr>
            <p:cNvPr id="26" name="10">
              <a:extLst>
                <a:ext uri="{FF2B5EF4-FFF2-40B4-BE49-F238E27FC236}">
                  <a16:creationId xmlns:a16="http://schemas.microsoft.com/office/drawing/2014/main" id="{C9A109C4-44F0-4581-B970-5FD4A3F2E14A}"/>
                </a:ext>
              </a:extLst>
            </p:cNvPr>
            <p:cNvGrpSpPr/>
            <p:nvPr/>
          </p:nvGrpSpPr>
          <p:grpSpPr>
            <a:xfrm>
              <a:off x="2740094" y="3047185"/>
              <a:ext cx="1100747" cy="1100747"/>
              <a:chOff x="5533163" y="1969001"/>
              <a:chExt cx="1382734" cy="1382734"/>
            </a:xfrm>
            <a:effectLst>
              <a:outerShdw blurRad="228600" dist="165100" dir="5400000" sx="86000" sy="86000" algn="ctr" rotWithShape="0">
                <a:srgbClr val="000000">
                  <a:alpha val="39000"/>
                </a:srgbClr>
              </a:outerShdw>
            </a:effectLst>
          </p:grpSpPr>
          <p:sp>
            <p:nvSpPr>
              <p:cNvPr id="28" name="12">
                <a:extLst>
                  <a:ext uri="{FF2B5EF4-FFF2-40B4-BE49-F238E27FC236}">
                    <a16:creationId xmlns:a16="http://schemas.microsoft.com/office/drawing/2014/main" id="{C48A0DFA-32F2-48A6-A5DF-E02640E03302}"/>
                  </a:ext>
                </a:extLst>
              </p:cNvPr>
              <p:cNvSpPr/>
              <p:nvPr/>
            </p:nvSpPr>
            <p:spPr>
              <a:xfrm>
                <a:off x="5533163" y="1969001"/>
                <a:ext cx="1382734" cy="1382734"/>
              </a:xfrm>
              <a:prstGeom prst="roundRect">
                <a:avLst/>
              </a:prstGeom>
              <a:solidFill>
                <a:srgbClr val="FFFFFF"/>
              </a:solid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5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sp>
            <p:nvSpPr>
              <p:cNvPr id="29" name="13">
                <a:extLst>
                  <a:ext uri="{FF2B5EF4-FFF2-40B4-BE49-F238E27FC236}">
                    <a16:creationId xmlns:a16="http://schemas.microsoft.com/office/drawing/2014/main" id="{18EDE84C-361B-4B20-9036-E7F27AAE39A7}"/>
                  </a:ext>
                </a:extLst>
              </p:cNvPr>
              <p:cNvSpPr/>
              <p:nvPr/>
            </p:nvSpPr>
            <p:spPr>
              <a:xfrm>
                <a:off x="5563107" y="2031103"/>
                <a:ext cx="1322131" cy="1258530"/>
              </a:xfrm>
              <a:prstGeom prst="roundRect">
                <a:avLst/>
              </a:prstGeom>
              <a:solidFill>
                <a:srgbClr val="7FCB97"/>
              </a:solidFill>
              <a:ln w="19050" cap="flat" cmpd="sng" algn="ctr">
                <a:no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5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27" name="TextBox 18">
              <a:extLst>
                <a:ext uri="{FF2B5EF4-FFF2-40B4-BE49-F238E27FC236}">
                  <a16:creationId xmlns:a16="http://schemas.microsoft.com/office/drawing/2014/main" id="{F7DE008A-2BF5-4AB9-8326-669A506F1939}"/>
                </a:ext>
              </a:extLst>
            </p:cNvPr>
            <p:cNvSpPr txBox="1"/>
            <p:nvPr/>
          </p:nvSpPr>
          <p:spPr>
            <a:xfrm>
              <a:off x="2739809" y="3241473"/>
              <a:ext cx="1100747" cy="735782"/>
            </a:xfrm>
            <a:prstGeom prst="round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3500" b="1" u="none" strike="noStrike" kern="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bàn là</a:t>
              </a:r>
              <a:endParaRPr kumimoji="0" lang="zh-CN" altLang="en-US" sz="3500" b="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72495C41-0B90-4D23-B78D-62E6A66844F8}"/>
              </a:ext>
            </a:extLst>
          </p:cNvPr>
          <p:cNvGrpSpPr/>
          <p:nvPr/>
        </p:nvGrpSpPr>
        <p:grpSpPr>
          <a:xfrm>
            <a:off x="152400" y="152400"/>
            <a:ext cx="880500" cy="1142233"/>
            <a:chOff x="253799" y="259752"/>
            <a:chExt cx="880500" cy="1142233"/>
          </a:xfrm>
          <a:solidFill>
            <a:srgbClr val="5FBC98"/>
          </a:solidFill>
        </p:grpSpPr>
        <p:sp>
          <p:nvSpPr>
            <p:cNvPr id="15" name="51">
              <a:extLst>
                <a:ext uri="{FF2B5EF4-FFF2-40B4-BE49-F238E27FC236}">
                  <a16:creationId xmlns:a16="http://schemas.microsoft.com/office/drawing/2014/main" id="{BCFBB410-3FA8-466B-97E4-EE810D014BCF}"/>
                </a:ext>
              </a:extLst>
            </p:cNvPr>
            <p:cNvSpPr/>
            <p:nvPr/>
          </p:nvSpPr>
          <p:spPr>
            <a:xfrm>
              <a:off x="253799" y="259752"/>
              <a:ext cx="571915" cy="891155"/>
            </a:xfrm>
            <a:prstGeom prst="rect">
              <a:avLst/>
            </a:prstGeom>
            <a:solidFill>
              <a:srgbClr val="7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icture 15">
              <a:extLst>
                <a:ext uri="{FF2B5EF4-FFF2-40B4-BE49-F238E27FC236}">
                  <a16:creationId xmlns:a16="http://schemas.microsoft.com/office/drawing/2014/main" id="{68F11425-8210-4C5D-89EA-4A0352889CA4}"/>
                </a:ext>
              </a:extLst>
            </p:cNvPr>
            <p:cNvPicPr>
              <a:picLocks noChangeAspect="1"/>
            </p:cNvPicPr>
            <p:nvPr userDrawn="1"/>
          </p:nvPicPr>
          <p:blipFill>
            <a:blip r:embed="rId3"/>
            <a:stretch>
              <a:fillRect/>
            </a:stretch>
          </p:blipFill>
          <p:spPr>
            <a:xfrm>
              <a:off x="437643" y="705329"/>
              <a:ext cx="696656" cy="696656"/>
            </a:xfrm>
            <a:prstGeom prst="rect">
              <a:avLst/>
            </a:prstGeom>
            <a:noFill/>
          </p:spPr>
        </p:pic>
      </p:grpSp>
      <p:sp>
        <p:nvSpPr>
          <p:cNvPr id="17" name="TextBox 16">
            <a:extLst>
              <a:ext uri="{FF2B5EF4-FFF2-40B4-BE49-F238E27FC236}">
                <a16:creationId xmlns:a16="http://schemas.microsoft.com/office/drawing/2014/main" id="{09301D7E-5ACE-459B-9A11-94F03752A1A9}"/>
              </a:ext>
            </a:extLst>
          </p:cNvPr>
          <p:cNvSpPr txBox="1"/>
          <p:nvPr/>
        </p:nvSpPr>
        <p:spPr>
          <a:xfrm>
            <a:off x="1216744" y="96035"/>
            <a:ext cx="10337534" cy="707886"/>
          </a:xfrm>
          <a:prstGeom prst="rect">
            <a:avLst/>
          </a:prstGeom>
          <a:noFill/>
        </p:spPr>
        <p:txBody>
          <a:bodyPr wrap="square">
            <a:spAutoFit/>
          </a:bodyPr>
          <a:lstStyle/>
          <a:p>
            <a:pPr algn="just"/>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3. </a:t>
            </a:r>
            <a:r>
              <a:rPr lang="en-US" sz="40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Chọn </a:t>
            </a:r>
            <a:r>
              <a:rPr lang="en-US" sz="4000" b="1" i="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  </a:t>
            </a:r>
            <a:r>
              <a:rPr lang="en-US" sz="40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 </a:t>
            </a:r>
            <a:r>
              <a:rPr lang="en-US" sz="4000" b="1" i="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 .</a:t>
            </a:r>
            <a:endParaRPr lang="vi-VN" sz="4000" b="1">
              <a:solidFill>
                <a:schemeClr val="tx1">
                  <a:lumMod val="85000"/>
                  <a:lumOff val="15000"/>
                </a:schemeClr>
              </a:solidFill>
            </a:endParaRPr>
          </a:p>
        </p:txBody>
      </p:sp>
      <p:sp>
        <p:nvSpPr>
          <p:cNvPr id="23" name="TextBox 22">
            <a:extLst>
              <a:ext uri="{FF2B5EF4-FFF2-40B4-BE49-F238E27FC236}">
                <a16:creationId xmlns:a16="http://schemas.microsoft.com/office/drawing/2014/main" id="{B385FFAC-7E89-4A1E-9300-7C01E73300CA}"/>
              </a:ext>
            </a:extLst>
          </p:cNvPr>
          <p:cNvSpPr txBox="1"/>
          <p:nvPr/>
        </p:nvSpPr>
        <p:spPr>
          <a:xfrm>
            <a:off x="1211572" y="699006"/>
            <a:ext cx="10644184" cy="1323439"/>
          </a:xfrm>
          <a:prstGeom prst="rect">
            <a:avLst/>
          </a:prstGeom>
          <a:noFill/>
        </p:spPr>
        <p:txBody>
          <a:bodyPr wrap="square">
            <a:spAutoFit/>
          </a:bodyPr>
          <a:lstStyle/>
          <a:p>
            <a:pPr algn="just"/>
            <a:r>
              <a:rPr lang="vi-VN" sz="4000">
                <a:solidFill>
                  <a:srgbClr val="C2182F"/>
                </a:solidFill>
                <a:latin typeface="+mj-lt"/>
              </a:rPr>
              <a:t>a.</a:t>
            </a:r>
            <a:r>
              <a:rPr lang="en-US" sz="4000">
                <a:solidFill>
                  <a:srgbClr val="C2182F"/>
                </a:solidFill>
                <a:latin typeface="+mj-lt"/>
              </a:rPr>
              <a:t> </a:t>
            </a:r>
            <a:r>
              <a:rPr lang="en-US" sz="4000">
                <a:solidFill>
                  <a:srgbClr val="C2182F"/>
                </a:solidFill>
                <a:ea typeface="Roboto" panose="02000000000000000000" pitchFamily="2" charset="0"/>
              </a:rPr>
              <a:t>Tìm từ có tiếng bắt đầu bằng </a:t>
            </a:r>
            <a:r>
              <a:rPr lang="en-US" sz="4000">
                <a:solidFill>
                  <a:srgbClr val="000000"/>
                </a:solidFill>
                <a:ea typeface="Roboto" panose="02000000000000000000" pitchFamily="2" charset="0"/>
              </a:rPr>
              <a:t>l</a:t>
            </a:r>
            <a:r>
              <a:rPr lang="en-US" sz="4000">
                <a:solidFill>
                  <a:srgbClr val="C2182F"/>
                </a:solidFill>
                <a:ea typeface="Roboto" panose="02000000000000000000" pitchFamily="2" charset="0"/>
              </a:rPr>
              <a:t> hoặc </a:t>
            </a:r>
            <a:r>
              <a:rPr lang="en-US" sz="4000">
                <a:solidFill>
                  <a:srgbClr val="000000"/>
                </a:solidFill>
                <a:ea typeface="Roboto" panose="02000000000000000000" pitchFamily="2" charset="0"/>
              </a:rPr>
              <a:t>n</a:t>
            </a:r>
            <a:r>
              <a:rPr lang="en-US" sz="4000">
                <a:solidFill>
                  <a:srgbClr val="C2182F"/>
                </a:solidFill>
                <a:ea typeface="Roboto" panose="02000000000000000000" pitchFamily="2" charset="0"/>
              </a:rPr>
              <a:t> gọi tên sự vật trong từng hình: </a:t>
            </a:r>
            <a:endParaRPr lang="vi-VN" sz="4000">
              <a:solidFill>
                <a:srgbClr val="C2182F"/>
              </a:solidFill>
              <a:latin typeface="+mj-lt"/>
            </a:endParaRPr>
          </a:p>
        </p:txBody>
      </p:sp>
      <p:grpSp>
        <p:nvGrpSpPr>
          <p:cNvPr id="13" name="Group 12">
            <a:extLst>
              <a:ext uri="{FF2B5EF4-FFF2-40B4-BE49-F238E27FC236}">
                <a16:creationId xmlns:a16="http://schemas.microsoft.com/office/drawing/2014/main" id="{19C63EC9-0F34-4759-8E17-BC86ED6D7B1D}"/>
              </a:ext>
            </a:extLst>
          </p:cNvPr>
          <p:cNvGrpSpPr/>
          <p:nvPr/>
        </p:nvGrpSpPr>
        <p:grpSpPr>
          <a:xfrm>
            <a:off x="4405565" y="2233430"/>
            <a:ext cx="3300159" cy="2644313"/>
            <a:chOff x="4405565" y="2233430"/>
            <a:chExt cx="3300159" cy="2644313"/>
          </a:xfrm>
        </p:grpSpPr>
        <p:sp>
          <p:nvSpPr>
            <p:cNvPr id="49" name="Rectangle: Rounded Corners 48">
              <a:extLst>
                <a:ext uri="{FF2B5EF4-FFF2-40B4-BE49-F238E27FC236}">
                  <a16:creationId xmlns:a16="http://schemas.microsoft.com/office/drawing/2014/main" id="{DAD50533-A78C-47AB-B51E-9B08A7BB3F27}"/>
                </a:ext>
              </a:extLst>
            </p:cNvPr>
            <p:cNvSpPr/>
            <p:nvPr/>
          </p:nvSpPr>
          <p:spPr>
            <a:xfrm>
              <a:off x="4647633" y="2233430"/>
              <a:ext cx="2896735" cy="2644313"/>
            </a:xfrm>
            <a:prstGeom prst="roundRect">
              <a:avLst>
                <a:gd name="adj" fmla="val 9399"/>
              </a:avLst>
            </a:prstGeom>
            <a:solidFill>
              <a:srgbClr val="7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8056AB-1714-4CA0-8D3B-069D21211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565" y="2550994"/>
              <a:ext cx="3300159" cy="1991332"/>
            </a:xfrm>
            <a:prstGeom prst="rect">
              <a:avLst/>
            </a:prstGeom>
          </p:spPr>
        </p:pic>
      </p:grpSp>
      <p:grpSp>
        <p:nvGrpSpPr>
          <p:cNvPr id="11" name="Group 10">
            <a:extLst>
              <a:ext uri="{FF2B5EF4-FFF2-40B4-BE49-F238E27FC236}">
                <a16:creationId xmlns:a16="http://schemas.microsoft.com/office/drawing/2014/main" id="{86EE4E62-3C52-4517-BC5C-1337AB3FABFA}"/>
              </a:ext>
            </a:extLst>
          </p:cNvPr>
          <p:cNvGrpSpPr/>
          <p:nvPr/>
        </p:nvGrpSpPr>
        <p:grpSpPr>
          <a:xfrm>
            <a:off x="671218" y="2233430"/>
            <a:ext cx="3048000" cy="2644313"/>
            <a:chOff x="671218" y="2233430"/>
            <a:chExt cx="3048000" cy="2644313"/>
          </a:xfrm>
        </p:grpSpPr>
        <p:sp>
          <p:nvSpPr>
            <p:cNvPr id="31" name="Rectangle: Rounded Corners 30">
              <a:extLst>
                <a:ext uri="{FF2B5EF4-FFF2-40B4-BE49-F238E27FC236}">
                  <a16:creationId xmlns:a16="http://schemas.microsoft.com/office/drawing/2014/main" id="{CD83647C-B6F7-47AE-92DF-1CE57F1EF471}"/>
                </a:ext>
              </a:extLst>
            </p:cNvPr>
            <p:cNvSpPr/>
            <p:nvPr/>
          </p:nvSpPr>
          <p:spPr>
            <a:xfrm>
              <a:off x="712072" y="2233430"/>
              <a:ext cx="2896735" cy="2644313"/>
            </a:xfrm>
            <a:prstGeom prst="roundRect">
              <a:avLst>
                <a:gd name="adj" fmla="val 9399"/>
              </a:avLst>
            </a:prstGeom>
            <a:solidFill>
              <a:srgbClr val="7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0514E3-ED0D-4AA4-B24D-CBF863F0ED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18" y="2639943"/>
              <a:ext cx="3048000" cy="1936026"/>
            </a:xfrm>
            <a:prstGeom prst="rect">
              <a:avLst/>
            </a:prstGeom>
          </p:spPr>
        </p:pic>
      </p:grpSp>
      <p:grpSp>
        <p:nvGrpSpPr>
          <p:cNvPr id="60" name="Group 59">
            <a:extLst>
              <a:ext uri="{FF2B5EF4-FFF2-40B4-BE49-F238E27FC236}">
                <a16:creationId xmlns:a16="http://schemas.microsoft.com/office/drawing/2014/main" id="{BE09E65B-DF51-42A0-9863-CD2E3C79C89A}"/>
              </a:ext>
            </a:extLst>
          </p:cNvPr>
          <p:cNvGrpSpPr/>
          <p:nvPr/>
        </p:nvGrpSpPr>
        <p:grpSpPr>
          <a:xfrm>
            <a:off x="8457391" y="2139799"/>
            <a:ext cx="3163105" cy="2985662"/>
            <a:chOff x="8457391" y="2139799"/>
            <a:chExt cx="3163105" cy="2985662"/>
          </a:xfrm>
        </p:grpSpPr>
        <p:sp>
          <p:nvSpPr>
            <p:cNvPr id="58" name="Rectangle: Rounded Corners 57">
              <a:extLst>
                <a:ext uri="{FF2B5EF4-FFF2-40B4-BE49-F238E27FC236}">
                  <a16:creationId xmlns:a16="http://schemas.microsoft.com/office/drawing/2014/main" id="{E650FB17-15B1-4D9B-8A54-105074A3F062}"/>
                </a:ext>
              </a:extLst>
            </p:cNvPr>
            <p:cNvSpPr/>
            <p:nvPr/>
          </p:nvSpPr>
          <p:spPr>
            <a:xfrm>
              <a:off x="8581968" y="2233430"/>
              <a:ext cx="2896735" cy="2644313"/>
            </a:xfrm>
            <a:prstGeom prst="roundRect">
              <a:avLst>
                <a:gd name="adj" fmla="val 9399"/>
              </a:avLst>
            </a:prstGeom>
            <a:solidFill>
              <a:srgbClr val="7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8DAEF30-4FC2-4CF2-BC10-9756E3B67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7391" y="2139799"/>
              <a:ext cx="3163105" cy="2985662"/>
            </a:xfrm>
            <a:prstGeom prst="rect">
              <a:avLst/>
            </a:prstGeom>
          </p:spPr>
        </p:pic>
      </p:grpSp>
    </p:spTree>
    <p:extLst>
      <p:ext uri="{BB962C8B-B14F-4D97-AF65-F5344CB8AC3E}">
        <p14:creationId xmlns:p14="http://schemas.microsoft.com/office/powerpoint/2010/main" val="299828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7"/>
                                        </p:tgtEl>
                                        <p:attrNameLst>
                                          <p:attrName>ppt_y</p:attrName>
                                        </p:attrNameLst>
                                      </p:cBhvr>
                                      <p:tavLst>
                                        <p:tav tm="0">
                                          <p:val>
                                            <p:strVal val="#ppt_y"/>
                                          </p:val>
                                        </p:tav>
                                        <p:tav tm="100000">
                                          <p:val>
                                            <p:strVal val="#ppt_y"/>
                                          </p:val>
                                        </p:tav>
                                      </p:tavLst>
                                    </p:anim>
                                    <p:anim calcmode="lin" valueType="num">
                                      <p:cBhvr>
                                        <p:cTn id="9"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up)">
                                      <p:cBhvr>
                                        <p:cTn id="41" dur="500"/>
                                        <p:tgtEl>
                                          <p:spTgt spid="42"/>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1000" fill="hold"/>
                                        <p:tgtEl>
                                          <p:spTgt spid="60"/>
                                        </p:tgtEl>
                                        <p:attrNameLst>
                                          <p:attrName>ppt_x</p:attrName>
                                        </p:attrNameLst>
                                      </p:cBhvr>
                                      <p:tavLst>
                                        <p:tav tm="0">
                                          <p:val>
                                            <p:strVal val="#ppt_x"/>
                                          </p:val>
                                        </p:tav>
                                        <p:tav tm="100000">
                                          <p:val>
                                            <p:strVal val="#ppt_x"/>
                                          </p:val>
                                        </p:tav>
                                      </p:tavLst>
                                    </p:anim>
                                    <p:anim calcmode="lin" valueType="num">
                                      <p:cBhvr additive="base">
                                        <p:cTn id="51"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up)">
                                      <p:cBhvr>
                                        <p:cTn id="56" dur="500"/>
                                        <p:tgtEl>
                                          <p:spTgt spid="51"/>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up)">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38F090-CA93-4B32-B508-2305AA57D94C}"/>
              </a:ext>
            </a:extLst>
          </p:cNvPr>
          <p:cNvPicPr>
            <a:picLocks noChangeAspect="1"/>
          </p:cNvPicPr>
          <p:nvPr/>
        </p:nvPicPr>
        <p:blipFill>
          <a:blip r:embed="rId3"/>
          <a:stretch>
            <a:fillRect/>
          </a:stretch>
        </p:blipFill>
        <p:spPr>
          <a:xfrm>
            <a:off x="6096000" y="3081778"/>
            <a:ext cx="6003097" cy="3398935"/>
          </a:xfrm>
          <a:prstGeom prst="roundRect">
            <a:avLst>
              <a:gd name="adj" fmla="val 6835"/>
            </a:avLst>
          </a:prstGeom>
          <a:effectLst>
            <a:softEdge rad="63500"/>
          </a:effectLst>
        </p:spPr>
      </p:pic>
      <p:grpSp>
        <p:nvGrpSpPr>
          <p:cNvPr id="9" name="9">
            <a:extLst>
              <a:ext uri="{FF2B5EF4-FFF2-40B4-BE49-F238E27FC236}">
                <a16:creationId xmlns:a16="http://schemas.microsoft.com/office/drawing/2014/main" id="{523E1EE6-B607-4E8E-8662-786A3AD9E51C}"/>
              </a:ext>
            </a:extLst>
          </p:cNvPr>
          <p:cNvGrpSpPr/>
          <p:nvPr/>
        </p:nvGrpSpPr>
        <p:grpSpPr>
          <a:xfrm>
            <a:off x="4360178" y="205289"/>
            <a:ext cx="3500284" cy="404311"/>
            <a:chOff x="2286000" y="530480"/>
            <a:chExt cx="7620000" cy="404311"/>
          </a:xfrm>
        </p:grpSpPr>
        <p:sp>
          <p:nvSpPr>
            <p:cNvPr id="10" name="5">
              <a:extLst>
                <a:ext uri="{FF2B5EF4-FFF2-40B4-BE49-F238E27FC236}">
                  <a16:creationId xmlns:a16="http://schemas.microsoft.com/office/drawing/2014/main" id="{3EC55AB4-FEB5-4761-B714-046F8E728A70}"/>
                </a:ext>
              </a:extLst>
            </p:cNvPr>
            <p:cNvSpPr/>
            <p:nvPr/>
          </p:nvSpPr>
          <p:spPr>
            <a:xfrm>
              <a:off x="2286000" y="530480"/>
              <a:ext cx="7620000" cy="385730"/>
            </a:xfrm>
            <a:prstGeom prst="rect">
              <a:avLst/>
            </a:prstGeom>
            <a:solidFill>
              <a:srgbClr val="7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6">
              <a:extLst>
                <a:ext uri="{FF2B5EF4-FFF2-40B4-BE49-F238E27FC236}">
                  <a16:creationId xmlns:a16="http://schemas.microsoft.com/office/drawing/2014/main" id="{18A7AEB3-0F22-459D-9530-50190B2E3975}"/>
                </a:ext>
              </a:extLst>
            </p:cNvPr>
            <p:cNvSpPr txBox="1"/>
            <p:nvPr/>
          </p:nvSpPr>
          <p:spPr>
            <a:xfrm>
              <a:off x="4742748" y="534681"/>
              <a:ext cx="2782704" cy="400110"/>
            </a:xfrm>
            <a:prstGeom prst="rect">
              <a:avLst/>
            </a:prstGeom>
            <a:noFill/>
            <a:ln>
              <a:noFill/>
            </a:ln>
            <a:effectLst>
              <a:outerShdw blurRad="50800" dist="38100" dir="5400000" algn="t" rotWithShape="0">
                <a:prstClr val="black">
                  <a:alpha val="40000"/>
                </a:prstClr>
              </a:outerShdw>
            </a:effectLst>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14" name="Group 13">
            <a:extLst>
              <a:ext uri="{FF2B5EF4-FFF2-40B4-BE49-F238E27FC236}">
                <a16:creationId xmlns:a16="http://schemas.microsoft.com/office/drawing/2014/main" id="{72495C41-0B90-4D23-B78D-62E6A66844F8}"/>
              </a:ext>
            </a:extLst>
          </p:cNvPr>
          <p:cNvGrpSpPr/>
          <p:nvPr/>
        </p:nvGrpSpPr>
        <p:grpSpPr>
          <a:xfrm>
            <a:off x="152400" y="152400"/>
            <a:ext cx="880500" cy="1142233"/>
            <a:chOff x="253799" y="259752"/>
            <a:chExt cx="880500" cy="1142233"/>
          </a:xfrm>
          <a:solidFill>
            <a:srgbClr val="5FBC98"/>
          </a:solidFill>
        </p:grpSpPr>
        <p:sp>
          <p:nvSpPr>
            <p:cNvPr id="15" name="51">
              <a:extLst>
                <a:ext uri="{FF2B5EF4-FFF2-40B4-BE49-F238E27FC236}">
                  <a16:creationId xmlns:a16="http://schemas.microsoft.com/office/drawing/2014/main" id="{BCFBB410-3FA8-466B-97E4-EE810D014BCF}"/>
                </a:ext>
              </a:extLst>
            </p:cNvPr>
            <p:cNvSpPr/>
            <p:nvPr/>
          </p:nvSpPr>
          <p:spPr>
            <a:xfrm>
              <a:off x="253799" y="259752"/>
              <a:ext cx="571915" cy="891155"/>
            </a:xfrm>
            <a:prstGeom prst="rect">
              <a:avLst/>
            </a:prstGeom>
            <a:solidFill>
              <a:srgbClr val="7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icture 15">
              <a:extLst>
                <a:ext uri="{FF2B5EF4-FFF2-40B4-BE49-F238E27FC236}">
                  <a16:creationId xmlns:a16="http://schemas.microsoft.com/office/drawing/2014/main" id="{68F11425-8210-4C5D-89EA-4A0352889CA4}"/>
                </a:ext>
              </a:extLst>
            </p:cNvPr>
            <p:cNvPicPr>
              <a:picLocks noChangeAspect="1"/>
            </p:cNvPicPr>
            <p:nvPr userDrawn="1"/>
          </p:nvPicPr>
          <p:blipFill>
            <a:blip r:embed="rId4"/>
            <a:stretch>
              <a:fillRect/>
            </a:stretch>
          </p:blipFill>
          <p:spPr>
            <a:xfrm>
              <a:off x="437643" y="705329"/>
              <a:ext cx="696656" cy="696656"/>
            </a:xfrm>
            <a:prstGeom prst="rect">
              <a:avLst/>
            </a:prstGeom>
            <a:noFill/>
          </p:spPr>
        </p:pic>
      </p:grpSp>
      <p:sp>
        <p:nvSpPr>
          <p:cNvPr id="18" name="TextBox 17">
            <a:extLst>
              <a:ext uri="{FF2B5EF4-FFF2-40B4-BE49-F238E27FC236}">
                <a16:creationId xmlns:a16="http://schemas.microsoft.com/office/drawing/2014/main" id="{7F5E530A-5376-4EDD-9AF2-3CAD2CC10731}"/>
              </a:ext>
            </a:extLst>
          </p:cNvPr>
          <p:cNvSpPr txBox="1"/>
          <p:nvPr/>
        </p:nvSpPr>
        <p:spPr>
          <a:xfrm>
            <a:off x="1216745" y="581561"/>
            <a:ext cx="10337535"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Chọn </a:t>
            </a:r>
            <a:r>
              <a:rPr lang="en-US" sz="4000" b="1" i="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  </a:t>
            </a:r>
            <a:r>
              <a:rPr lang="en-US" sz="4000" b="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hoặc </a:t>
            </a:r>
            <a:r>
              <a:rPr lang="en-US" sz="4000" b="1" i="1">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b .</a:t>
            </a:r>
            <a:endParaRPr lang="vi-VN" sz="4000" b="1">
              <a:solidFill>
                <a:schemeClr val="tx1">
                  <a:lumMod val="85000"/>
                  <a:lumOff val="15000"/>
                </a:schemeClr>
              </a:solidFill>
            </a:endParaRPr>
          </a:p>
        </p:txBody>
      </p:sp>
      <p:sp>
        <p:nvSpPr>
          <p:cNvPr id="35" name="TextBox 34">
            <a:extLst>
              <a:ext uri="{FF2B5EF4-FFF2-40B4-BE49-F238E27FC236}">
                <a16:creationId xmlns:a16="http://schemas.microsoft.com/office/drawing/2014/main" id="{49DB1B95-568D-4E18-82C4-64FACA2B376E}"/>
              </a:ext>
            </a:extLst>
          </p:cNvPr>
          <p:cNvSpPr txBox="1"/>
          <p:nvPr/>
        </p:nvSpPr>
        <p:spPr>
          <a:xfrm>
            <a:off x="1216744" y="1425714"/>
            <a:ext cx="10337534" cy="707886"/>
          </a:xfrm>
          <a:prstGeom prst="rect">
            <a:avLst/>
          </a:prstGeom>
          <a:noFill/>
        </p:spPr>
        <p:txBody>
          <a:bodyPr wrap="square">
            <a:spAutoFit/>
          </a:bodyPr>
          <a:lstStyle/>
          <a:p>
            <a:pPr algn="just"/>
            <a:r>
              <a:rPr lang="en-US" sz="4000">
                <a:solidFill>
                  <a:srgbClr val="C2182F"/>
                </a:solidFill>
              </a:rPr>
              <a:t>b</a:t>
            </a:r>
            <a:r>
              <a:rPr lang="vi-VN" sz="4000">
                <a:solidFill>
                  <a:srgbClr val="C2182F"/>
                </a:solidFill>
              </a:rPr>
              <a:t>.</a:t>
            </a:r>
            <a:r>
              <a:rPr lang="en-US" sz="4000">
                <a:solidFill>
                  <a:srgbClr val="C2182F"/>
                </a:solidFill>
              </a:rPr>
              <a:t> </a:t>
            </a:r>
            <a:r>
              <a:rPr lang="en-US" sz="4000">
                <a:solidFill>
                  <a:srgbClr val="C2182F"/>
                </a:solidFill>
                <a:ea typeface="Roboto" panose="02000000000000000000" pitchFamily="2" charset="0"/>
              </a:rPr>
              <a:t>Chọn </a:t>
            </a:r>
            <a:r>
              <a:rPr lang="en-US" sz="4000" b="1">
                <a:solidFill>
                  <a:srgbClr val="00B050"/>
                </a:solidFill>
                <a:ea typeface="Roboto" panose="02000000000000000000" pitchFamily="2" charset="0"/>
              </a:rPr>
              <a:t>ao</a:t>
            </a:r>
            <a:r>
              <a:rPr lang="en-US" sz="4000">
                <a:solidFill>
                  <a:srgbClr val="C2182F"/>
                </a:solidFill>
                <a:ea typeface="Roboto" panose="02000000000000000000" pitchFamily="2" charset="0"/>
              </a:rPr>
              <a:t> hoặc </a:t>
            </a:r>
            <a:r>
              <a:rPr lang="en-US" sz="4000" b="1">
                <a:solidFill>
                  <a:srgbClr val="00B050"/>
                </a:solidFill>
                <a:ea typeface="Roboto" panose="02000000000000000000" pitchFamily="2" charset="0"/>
              </a:rPr>
              <a:t>au</a:t>
            </a:r>
            <a:r>
              <a:rPr lang="en-US" sz="4000">
                <a:solidFill>
                  <a:srgbClr val="C2182F"/>
                </a:solidFill>
                <a:ea typeface="Roboto" panose="02000000000000000000" pitchFamily="2" charset="0"/>
              </a:rPr>
              <a:t> thay cho ô vuông.</a:t>
            </a:r>
            <a:endParaRPr lang="vi-VN" sz="4000">
              <a:solidFill>
                <a:srgbClr val="C2182F"/>
              </a:solidFill>
            </a:endParaRPr>
          </a:p>
        </p:txBody>
      </p:sp>
      <p:sp>
        <p:nvSpPr>
          <p:cNvPr id="36" name="8">
            <a:extLst>
              <a:ext uri="{FF2B5EF4-FFF2-40B4-BE49-F238E27FC236}">
                <a16:creationId xmlns:a16="http://schemas.microsoft.com/office/drawing/2014/main" id="{A275C0AF-58EF-4140-AB19-AAD55F2A1BA6}"/>
              </a:ext>
            </a:extLst>
          </p:cNvPr>
          <p:cNvSpPr/>
          <p:nvPr/>
        </p:nvSpPr>
        <p:spPr>
          <a:xfrm>
            <a:off x="1219200" y="3352800"/>
            <a:ext cx="10335078" cy="707886"/>
          </a:xfrm>
          <a:prstGeom prst="rect">
            <a:avLst/>
          </a:prstGeom>
        </p:spPr>
        <p:txBody>
          <a:bodyPr wrap="square">
            <a:spAutoFit/>
          </a:bodyPr>
          <a:lstStyle/>
          <a:p>
            <a:r>
              <a:rPr lang="vi-VN" sz="4000"/>
              <a:t>- </a:t>
            </a:r>
            <a:r>
              <a:rPr lang="en-US" sz="4000">
                <a:cs typeface="Times New Roman" pitchFamily="18" charset="0"/>
              </a:rPr>
              <a:t>Cây bưởi s</a:t>
            </a:r>
            <a:r>
              <a:rPr lang="en-US" sz="4000" b="1">
                <a:solidFill>
                  <a:srgbClr val="00B050"/>
                </a:solidFill>
                <a:cs typeface="Times New Roman" pitchFamily="18" charset="0"/>
              </a:rPr>
              <a:t>au</a:t>
            </a:r>
            <a:r>
              <a:rPr lang="en-US" sz="4000">
                <a:cs typeface="Times New Roman" pitchFamily="18" charset="0"/>
              </a:rPr>
              <a:t> nhà sai trĩu quả.</a:t>
            </a:r>
          </a:p>
        </p:txBody>
      </p:sp>
      <p:sp>
        <p:nvSpPr>
          <p:cNvPr id="37" name="8">
            <a:extLst>
              <a:ext uri="{FF2B5EF4-FFF2-40B4-BE49-F238E27FC236}">
                <a16:creationId xmlns:a16="http://schemas.microsoft.com/office/drawing/2014/main" id="{4AAAB884-765C-4A07-944D-0B8EC8E8CF04}"/>
              </a:ext>
            </a:extLst>
          </p:cNvPr>
          <p:cNvSpPr/>
          <p:nvPr/>
        </p:nvSpPr>
        <p:spPr>
          <a:xfrm>
            <a:off x="1233520" y="2373892"/>
            <a:ext cx="9753600" cy="707886"/>
          </a:xfrm>
          <a:prstGeom prst="rect">
            <a:avLst/>
          </a:prstGeom>
        </p:spPr>
        <p:txBody>
          <a:bodyPr wrap="square">
            <a:spAutoFit/>
          </a:bodyPr>
          <a:lstStyle/>
          <a:p>
            <a:pPr algn="just"/>
            <a:r>
              <a:rPr lang="en-US" sz="4000">
                <a:cs typeface="Times New Roman" pitchFamily="18" charset="0"/>
              </a:rPr>
              <a:t>- Hàng c</a:t>
            </a:r>
            <a:r>
              <a:rPr lang="en-US" sz="4000" b="1">
                <a:solidFill>
                  <a:srgbClr val="00B050"/>
                </a:solidFill>
                <a:cs typeface="Times New Roman" pitchFamily="18" charset="0"/>
              </a:rPr>
              <a:t>au</a:t>
            </a:r>
            <a:r>
              <a:rPr lang="en-US" sz="4000">
                <a:cs typeface="Times New Roman" pitchFamily="18" charset="0"/>
              </a:rPr>
              <a:t> trước cổng c</a:t>
            </a:r>
            <a:r>
              <a:rPr lang="en-US" sz="4000" b="1">
                <a:solidFill>
                  <a:srgbClr val="00B050"/>
                </a:solidFill>
                <a:cs typeface="Times New Roman" pitchFamily="18" charset="0"/>
              </a:rPr>
              <a:t>ao</a:t>
            </a:r>
            <a:r>
              <a:rPr lang="en-US" sz="4000">
                <a:cs typeface="Times New Roman" pitchFamily="18" charset="0"/>
              </a:rPr>
              <a:t> vút.</a:t>
            </a:r>
            <a:endParaRPr lang="en-US" sz="4000" dirty="0">
              <a:cs typeface="Times New Roman" pitchFamily="18" charset="0"/>
            </a:endParaRPr>
          </a:p>
        </p:txBody>
      </p:sp>
      <p:pic>
        <p:nvPicPr>
          <p:cNvPr id="38" name="Picture 37">
            <a:extLst>
              <a:ext uri="{FF2B5EF4-FFF2-40B4-BE49-F238E27FC236}">
                <a16:creationId xmlns:a16="http://schemas.microsoft.com/office/drawing/2014/main" id="{A2C16985-4DE3-4C81-A225-33640947D0EA}"/>
              </a:ext>
            </a:extLst>
          </p:cNvPr>
          <p:cNvPicPr>
            <a:picLocks noChangeAspect="1"/>
          </p:cNvPicPr>
          <p:nvPr/>
        </p:nvPicPr>
        <p:blipFill>
          <a:blip r:embed="rId5"/>
          <a:stretch>
            <a:fillRect/>
          </a:stretch>
        </p:blipFill>
        <p:spPr>
          <a:xfrm>
            <a:off x="3166478" y="2485755"/>
            <a:ext cx="565263" cy="558943"/>
          </a:xfrm>
          <a:prstGeom prst="rect">
            <a:avLst/>
          </a:prstGeom>
        </p:spPr>
      </p:pic>
      <p:pic>
        <p:nvPicPr>
          <p:cNvPr id="39" name="Picture 38">
            <a:extLst>
              <a:ext uri="{FF2B5EF4-FFF2-40B4-BE49-F238E27FC236}">
                <a16:creationId xmlns:a16="http://schemas.microsoft.com/office/drawing/2014/main" id="{35F4C15D-19EA-4508-A2DF-E9327347196F}"/>
              </a:ext>
            </a:extLst>
          </p:cNvPr>
          <p:cNvPicPr>
            <a:picLocks noChangeAspect="1"/>
          </p:cNvPicPr>
          <p:nvPr/>
        </p:nvPicPr>
        <p:blipFill>
          <a:blip r:embed="rId5"/>
          <a:stretch>
            <a:fillRect/>
          </a:stretch>
        </p:blipFill>
        <p:spPr>
          <a:xfrm>
            <a:off x="6384283" y="2485754"/>
            <a:ext cx="615974" cy="558943"/>
          </a:xfrm>
          <a:prstGeom prst="rect">
            <a:avLst/>
          </a:prstGeom>
        </p:spPr>
      </p:pic>
      <p:pic>
        <p:nvPicPr>
          <p:cNvPr id="40" name="Picture 39">
            <a:extLst>
              <a:ext uri="{FF2B5EF4-FFF2-40B4-BE49-F238E27FC236}">
                <a16:creationId xmlns:a16="http://schemas.microsoft.com/office/drawing/2014/main" id="{50C78E64-B448-46E1-BD6A-56058063D276}"/>
              </a:ext>
            </a:extLst>
          </p:cNvPr>
          <p:cNvPicPr>
            <a:picLocks noChangeAspect="1"/>
          </p:cNvPicPr>
          <p:nvPr/>
        </p:nvPicPr>
        <p:blipFill>
          <a:blip r:embed="rId5"/>
          <a:stretch>
            <a:fillRect/>
          </a:stretch>
        </p:blipFill>
        <p:spPr>
          <a:xfrm>
            <a:off x="3832465" y="3459440"/>
            <a:ext cx="615974" cy="558943"/>
          </a:xfrm>
          <a:prstGeom prst="rect">
            <a:avLst/>
          </a:prstGeom>
        </p:spPr>
      </p:pic>
    </p:spTree>
    <p:extLst>
      <p:ext uri="{BB962C8B-B14F-4D97-AF65-F5344CB8AC3E}">
        <p14:creationId xmlns:p14="http://schemas.microsoft.com/office/powerpoint/2010/main" val="336427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5"/>
                                        </p:tgtEl>
                                        <p:attrNameLst>
                                          <p:attrName>ppt_y</p:attrName>
                                        </p:attrNameLst>
                                      </p:cBhvr>
                                      <p:tavLst>
                                        <p:tav tm="0">
                                          <p:val>
                                            <p:strVal val="#ppt_y"/>
                                          </p:val>
                                        </p:tav>
                                        <p:tav tm="100000">
                                          <p:val>
                                            <p:strVal val="#ppt_y"/>
                                          </p:val>
                                        </p:tav>
                                      </p:tavLst>
                                    </p:anim>
                                    <p:anim calcmode="lin" valueType="num">
                                      <p:cBhvr>
                                        <p:cTn id="9"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ppt_x"/>
                                          </p:val>
                                        </p:tav>
                                        <p:tav tm="100000">
                                          <p:val>
                                            <p:strVal val="#ppt_x"/>
                                          </p:val>
                                        </p:tav>
                                      </p:tavLst>
                                    </p:anim>
                                    <p:anim calcmode="lin" valueType="num">
                                      <p:cBhvr additive="base">
                                        <p:cTn id="17"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40CB6-989B-4CB5-9E1D-B277BFCAFC2E}"/>
              </a:ext>
            </a:extLst>
          </p:cNvPr>
          <p:cNvSpPr txBox="1"/>
          <p:nvPr/>
        </p:nvSpPr>
        <p:spPr>
          <a:xfrm>
            <a:off x="2895600" y="1752600"/>
            <a:ext cx="6682741" cy="2800767"/>
          </a:xfrm>
          <a:prstGeom prst="rect">
            <a:avLst/>
          </a:prstGeom>
          <a:noFill/>
          <a:effectLst>
            <a:glow rad="101600">
              <a:schemeClr val="accent4">
                <a:satMod val="175000"/>
                <a:alpha val="40000"/>
              </a:schemeClr>
            </a:glow>
            <a:outerShdw blurRad="50800" dist="50800" dir="5400000" algn="ctr" rotWithShape="0">
              <a:schemeClr val="tx1">
                <a:lumMod val="50000"/>
                <a:lumOff val="50000"/>
              </a:schemeClr>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880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rPr>
              <a:t>CỦNG CỐ BÀI HỌC</a:t>
            </a:r>
            <a:endParaRPr lang="en-US" sz="8800" dirty="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endParaRPr>
          </a:p>
        </p:txBody>
      </p:sp>
    </p:spTree>
    <p:extLst>
      <p:ext uri="{BB962C8B-B14F-4D97-AF65-F5344CB8AC3E}">
        <p14:creationId xmlns:p14="http://schemas.microsoft.com/office/powerpoint/2010/main" val="925640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4">
            <a:extLst>
              <a:ext uri="{FF2B5EF4-FFF2-40B4-BE49-F238E27FC236}">
                <a16:creationId xmlns:a16="http://schemas.microsoft.com/office/drawing/2014/main" id="{345002EC-3A2E-4D86-8E2A-3CADE670E330}"/>
              </a:ext>
            </a:extLst>
          </p:cNvPr>
          <p:cNvSpPr txBox="1">
            <a:spLocks/>
          </p:cNvSpPr>
          <p:nvPr/>
        </p:nvSpPr>
        <p:spPr>
          <a:xfrm>
            <a:off x="0" y="0"/>
            <a:ext cx="2057400"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15</a:t>
            </a:r>
          </a:p>
        </p:txBody>
      </p:sp>
      <p:sp>
        <p:nvSpPr>
          <p:cNvPr id="7" name="1">
            <a:extLst>
              <a:ext uri="{FF2B5EF4-FFF2-40B4-BE49-F238E27FC236}">
                <a16:creationId xmlns:a16="http://schemas.microsoft.com/office/drawing/2014/main" id="{0AD5CE76-5FC2-4C94-BA15-72F31835E867}"/>
              </a:ext>
            </a:extLst>
          </p:cNvPr>
          <p:cNvSpPr>
            <a:spLocks noGrp="1"/>
          </p:cNvSpPr>
          <p:nvPr/>
        </p:nvSpPr>
        <p:spPr>
          <a:xfrm>
            <a:off x="5669341" y="4343400"/>
            <a:ext cx="1524000" cy="609600"/>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3</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8" name="Picture 7">
            <a:extLst>
              <a:ext uri="{FF2B5EF4-FFF2-40B4-BE49-F238E27FC236}">
                <a16:creationId xmlns:a16="http://schemas.microsoft.com/office/drawing/2014/main" id="{639A633C-5D50-4469-BE7A-830DA7933EB9}"/>
              </a:ext>
            </a:extLst>
          </p:cNvPr>
          <p:cNvPicPr>
            <a:picLocks noChangeAspect="1"/>
          </p:cNvPicPr>
          <p:nvPr/>
        </p:nvPicPr>
        <p:blipFill>
          <a:blip r:embed="rId2"/>
          <a:stretch>
            <a:fillRect/>
          </a:stretch>
        </p:blipFill>
        <p:spPr>
          <a:xfrm>
            <a:off x="3188779" y="181382"/>
            <a:ext cx="6485126" cy="2117720"/>
          </a:xfrm>
          <a:prstGeom prst="rect">
            <a:avLst/>
          </a:prstGeom>
        </p:spPr>
      </p:pic>
      <p:pic>
        <p:nvPicPr>
          <p:cNvPr id="10" name="Picture 9">
            <a:extLst>
              <a:ext uri="{FF2B5EF4-FFF2-40B4-BE49-F238E27FC236}">
                <a16:creationId xmlns:a16="http://schemas.microsoft.com/office/drawing/2014/main" id="{65166C4B-5A9A-4172-869C-FB06A031CB93}"/>
              </a:ext>
            </a:extLst>
          </p:cNvPr>
          <p:cNvPicPr>
            <a:picLocks noChangeAspect="1"/>
          </p:cNvPicPr>
          <p:nvPr/>
        </p:nvPicPr>
        <p:blipFill>
          <a:blip r:embed="rId3"/>
          <a:stretch>
            <a:fillRect/>
          </a:stretch>
        </p:blipFill>
        <p:spPr>
          <a:xfrm>
            <a:off x="2200351" y="2325255"/>
            <a:ext cx="8461981" cy="1676545"/>
          </a:xfrm>
          <a:prstGeom prst="rect">
            <a:avLst/>
          </a:prstGeom>
        </p:spPr>
      </p:pic>
    </p:spTree>
    <p:extLst>
      <p:ext uri="{BB962C8B-B14F-4D97-AF65-F5344CB8AC3E}">
        <p14:creationId xmlns:p14="http://schemas.microsoft.com/office/powerpoint/2010/main" val="2266482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750"/>
                                        <p:tgtEl>
                                          <p:spTgt spid="10"/>
                                        </p:tgtEl>
                                      </p:cBhvr>
                                    </p:animEffect>
                                  </p:childTnLst>
                                </p:cTn>
                              </p:par>
                            </p:childTnLst>
                          </p:cTn>
                        </p:par>
                        <p:par>
                          <p:cTn id="17" fill="hold">
                            <p:stCondLst>
                              <p:cond delay="12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7D60E9-266D-4251-9585-45AC405164BE}"/>
              </a:ext>
            </a:extLst>
          </p:cNvPr>
          <p:cNvSpPr txBox="1"/>
          <p:nvPr/>
        </p:nvSpPr>
        <p:spPr>
          <a:xfrm>
            <a:off x="1752600" y="990600"/>
            <a:ext cx="8362950" cy="2862322"/>
          </a:xfrm>
          <a:prstGeom prst="rect">
            <a:avLst/>
          </a:prstGeom>
          <a:noFill/>
        </p:spPr>
        <p:txBody>
          <a:bodyPr wrap="square">
            <a:spAutoFit/>
          </a:bodyPr>
          <a:lstStyle/>
          <a:p>
            <a:pPr algn="ctr">
              <a:lnSpc>
                <a:spcPct val="150000"/>
              </a:lnSpc>
            </a:pPr>
            <a:r>
              <a:rPr lang="en-US" sz="6600" b="1" i="0">
                <a:solidFill>
                  <a:srgbClr val="C2182F"/>
                </a:solidFill>
                <a:effectLst/>
                <a:latin typeface="HP001" panose="020B0603050302020204" pitchFamily="34" charset="0"/>
                <a:ea typeface="HP001" panose="020B0603050302020204" pitchFamily="34" charset="0"/>
              </a:rPr>
              <a:t>ǡ</a:t>
            </a:r>
            <a:r>
              <a:rPr lang="el-GR" sz="6600" b="1" i="0">
                <a:solidFill>
                  <a:srgbClr val="C2182F"/>
                </a:solidFill>
                <a:effectLst/>
                <a:latin typeface="HP001" panose="020B0603050302020204" pitchFamily="34" charset="0"/>
                <a:ea typeface="HP001" panose="020B0603050302020204" pitchFamily="34" charset="0"/>
              </a:rPr>
              <a:t>μ</a:t>
            </a:r>
            <a:r>
              <a:rPr lang="en-US" sz="6600" b="1" i="0">
                <a:solidFill>
                  <a:srgbClr val="C2182F"/>
                </a:solidFill>
                <a:effectLst/>
                <a:latin typeface="HP001" panose="020B0603050302020204" pitchFamily="34" charset="0"/>
                <a:ea typeface="HP001" panose="020B0603050302020204" pitchFamily="34" charset="0"/>
              </a:rPr>
              <a:t>ếnḑ V</a:t>
            </a:r>
            <a:r>
              <a:rPr lang="el-GR" sz="6600" b="1" i="0">
                <a:solidFill>
                  <a:srgbClr val="C2182F"/>
                </a:solidFill>
                <a:effectLst/>
                <a:latin typeface="HP001" panose="020B0603050302020204" pitchFamily="34" charset="0"/>
                <a:ea typeface="HP001" panose="020B0603050302020204" pitchFamily="34" charset="0"/>
              </a:rPr>
              <a:t>Θ</a:t>
            </a:r>
            <a:r>
              <a:rPr lang="en-US" sz="6600" b="1" i="0">
                <a:solidFill>
                  <a:srgbClr val="C2182F"/>
                </a:solidFill>
                <a:effectLst/>
                <a:latin typeface="HP001" panose="020B0603050302020204" pitchFamily="34" charset="0"/>
                <a:ea typeface="HP001" panose="020B0603050302020204" pitchFamily="34" charset="0"/>
              </a:rPr>
              <a:t>ʸt</a:t>
            </a:r>
            <a:br>
              <a:rPr lang="en-US" sz="8000">
                <a:solidFill>
                  <a:srgbClr val="C2182F"/>
                </a:solidFill>
                <a:latin typeface="HP001" panose="020B0603050302020204" pitchFamily="34" charset="0"/>
                <a:ea typeface="HP001" panose="020B0603050302020204" pitchFamily="34" charset="0"/>
              </a:rPr>
            </a:br>
            <a:r>
              <a:rPr lang="vi-VN" sz="5400" b="1">
                <a:latin typeface="HP001" panose="020B0603050302020204" pitchFamily="34" charset="0"/>
                <a:ea typeface="HP001" panose="020B0603050302020204" pitchFamily="34" charset="0"/>
              </a:rPr>
              <a:t>NΉ; ȫμʴt: Tǟò εơΤ΅ của bố</a:t>
            </a:r>
            <a:endParaRPr lang="en-US" sz="8000">
              <a:solidFill>
                <a:schemeClr val="tx1">
                  <a:lumMod val="85000"/>
                  <a:lumOff val="15000"/>
                </a:schemeClr>
              </a:solidFill>
              <a:latin typeface="HP001" panose="020B0603050302020204" pitchFamily="34" charset="0"/>
              <a:ea typeface="HP001" panose="020B0603050302020204" pitchFamily="34" charset="0"/>
            </a:endParaRPr>
          </a:p>
        </p:txBody>
      </p:sp>
      <p:pic>
        <p:nvPicPr>
          <p:cNvPr id="5" name="Picture 4">
            <a:extLst>
              <a:ext uri="{FF2B5EF4-FFF2-40B4-BE49-F238E27FC236}">
                <a16:creationId xmlns:a16="http://schemas.microsoft.com/office/drawing/2014/main" id="{F5192275-04D7-47AB-8CDE-A196BD3B75E1}"/>
              </a:ext>
            </a:extLst>
          </p:cNvPr>
          <p:cNvPicPr>
            <a:picLocks noChangeAspect="1"/>
          </p:cNvPicPr>
          <p:nvPr/>
        </p:nvPicPr>
        <p:blipFill>
          <a:blip r:embed="rId2"/>
          <a:stretch>
            <a:fillRect/>
          </a:stretch>
        </p:blipFill>
        <p:spPr>
          <a:xfrm>
            <a:off x="152400" y="152400"/>
            <a:ext cx="1700256" cy="957615"/>
          </a:xfrm>
          <a:prstGeom prst="rect">
            <a:avLst/>
          </a:prstGeom>
        </p:spPr>
      </p:pic>
    </p:spTree>
    <p:extLst>
      <p:ext uri="{BB962C8B-B14F-4D97-AF65-F5344CB8AC3E}">
        <p14:creationId xmlns:p14="http://schemas.microsoft.com/office/powerpoint/2010/main" val="769820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
            <a:extLst>
              <a:ext uri="{FF2B5EF4-FFF2-40B4-BE49-F238E27FC236}">
                <a16:creationId xmlns:a16="http://schemas.microsoft.com/office/drawing/2014/main" id="{11412A56-7326-4E07-8101-514190C202BD}"/>
              </a:ext>
            </a:extLst>
          </p:cNvPr>
          <p:cNvSpPr/>
          <p:nvPr/>
        </p:nvSpPr>
        <p:spPr>
          <a:xfrm>
            <a:off x="5334000" y="1186197"/>
            <a:ext cx="2319003" cy="2319003"/>
          </a:xfrm>
          <a:prstGeom prst="ellipse">
            <a:avLst/>
          </a:prstGeom>
          <a:noFill/>
          <a:ln w="76200">
            <a:solidFill>
              <a:srgbClr val="28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6AFD3"/>
              </a:solidFill>
              <a:cs typeface="+mn-ea"/>
              <a:sym typeface="+mn-lt"/>
            </a:endParaRPr>
          </a:p>
        </p:txBody>
      </p:sp>
      <p:pic>
        <p:nvPicPr>
          <p:cNvPr id="32" name="Picture 31">
            <a:extLst>
              <a:ext uri="{FF2B5EF4-FFF2-40B4-BE49-F238E27FC236}">
                <a16:creationId xmlns:a16="http://schemas.microsoft.com/office/drawing/2014/main" id="{951B1AE8-623D-4743-85AE-F638DA90753E}"/>
              </a:ext>
            </a:extLst>
          </p:cNvPr>
          <p:cNvPicPr>
            <a:picLocks noChangeAspect="1"/>
          </p:cNvPicPr>
          <p:nvPr/>
        </p:nvPicPr>
        <p:blipFill>
          <a:blip r:embed="rId2"/>
          <a:stretch>
            <a:fillRect/>
          </a:stretch>
        </p:blipFill>
        <p:spPr>
          <a:xfrm>
            <a:off x="5477198" y="1329396"/>
            <a:ext cx="2032604" cy="2032604"/>
          </a:xfrm>
          <a:prstGeom prst="rect">
            <a:avLst/>
          </a:prstGeom>
        </p:spPr>
      </p:pic>
      <p:pic>
        <p:nvPicPr>
          <p:cNvPr id="33" name="Picture 32">
            <a:extLst>
              <a:ext uri="{FF2B5EF4-FFF2-40B4-BE49-F238E27FC236}">
                <a16:creationId xmlns:a16="http://schemas.microsoft.com/office/drawing/2014/main" id="{9C580A9D-7CEC-46BE-AC80-0434902717D8}"/>
              </a:ext>
            </a:extLst>
          </p:cNvPr>
          <p:cNvPicPr>
            <a:picLocks noChangeAspect="1"/>
          </p:cNvPicPr>
          <p:nvPr/>
        </p:nvPicPr>
        <p:blipFill>
          <a:blip r:embed="rId3"/>
          <a:stretch>
            <a:fillRect/>
          </a:stretch>
        </p:blipFill>
        <p:spPr>
          <a:xfrm>
            <a:off x="2971800" y="3623614"/>
            <a:ext cx="6781800" cy="1957266"/>
          </a:xfrm>
          <a:prstGeom prst="rect">
            <a:avLst/>
          </a:prstGeom>
        </p:spPr>
      </p:pic>
    </p:spTree>
    <p:extLst>
      <p:ext uri="{BB962C8B-B14F-4D97-AF65-F5344CB8AC3E}">
        <p14:creationId xmlns:p14="http://schemas.microsoft.com/office/powerpoint/2010/main" val="3763035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1000"/>
                                  </p:stCondLst>
                                  <p:childTnLst>
                                    <p:set>
                                      <p:cBhvr>
                                        <p:cTn id="11" dur="1" fill="hold">
                                          <p:stCondLst>
                                            <p:cond delay="0"/>
                                          </p:stCondLst>
                                        </p:cTn>
                                        <p:tgtEl>
                                          <p:spTgt spid="31"/>
                                        </p:tgtEl>
                                        <p:attrNameLst>
                                          <p:attrName>style.visibility</p:attrName>
                                        </p:attrNameLst>
                                      </p:cBhvr>
                                      <p:to>
                                        <p:strVal val="visible"/>
                                      </p:to>
                                    </p:set>
                                    <p:animEffect transition="in" filter="circle(out)">
                                      <p:cBhvr>
                                        <p:cTn id="12" dur="2000"/>
                                        <p:tgtEl>
                                          <p:spTgt spid="31"/>
                                        </p:tgtEl>
                                      </p:cBhvr>
                                    </p:animEffect>
                                  </p:childTnLst>
                                </p:cTn>
                              </p:par>
                            </p:childTnLst>
                          </p:cTn>
                        </p:par>
                        <p:par>
                          <p:cTn id="13" fill="hold">
                            <p:stCondLst>
                              <p:cond delay="3000"/>
                            </p:stCondLst>
                            <p:childTnLst>
                              <p:par>
                                <p:cTn id="14" presetID="50" presetClass="entr" presetSubtype="0" decel="10000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1000" fill="hold"/>
                                        <p:tgtEl>
                                          <p:spTgt spid="33"/>
                                        </p:tgtEl>
                                        <p:attrNameLst>
                                          <p:attrName>ppt_w</p:attrName>
                                        </p:attrNameLst>
                                      </p:cBhvr>
                                      <p:tavLst>
                                        <p:tav tm="0">
                                          <p:val>
                                            <p:strVal val="#ppt_w+.3"/>
                                          </p:val>
                                        </p:tav>
                                        <p:tav tm="100000">
                                          <p:val>
                                            <p:strVal val="#ppt_w"/>
                                          </p:val>
                                        </p:tav>
                                      </p:tavLst>
                                    </p:anim>
                                    <p:anim calcmode="lin" valueType="num">
                                      <p:cBhvr>
                                        <p:cTn id="17" dur="1000" fill="hold"/>
                                        <p:tgtEl>
                                          <p:spTgt spid="33"/>
                                        </p:tgtEl>
                                        <p:attrNameLst>
                                          <p:attrName>ppt_h</p:attrName>
                                        </p:attrNameLst>
                                      </p:cBhvr>
                                      <p:tavLst>
                                        <p:tav tm="0">
                                          <p:val>
                                            <p:strVal val="#ppt_h"/>
                                          </p:val>
                                        </p:tav>
                                        <p:tav tm="100000">
                                          <p:val>
                                            <p:strVal val="#ppt_h"/>
                                          </p:val>
                                        </p:tav>
                                      </p:tavLst>
                                    </p:anim>
                                    <p:animEffect transition="in" filter="fade">
                                      <p:cBhvr>
                                        <p:cTn id="1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C2A0E-9491-4371-958F-91ECAF5A6341}"/>
              </a:ext>
            </a:extLst>
          </p:cNvPr>
          <p:cNvPicPr>
            <a:picLocks noChangeAspect="1"/>
          </p:cNvPicPr>
          <p:nvPr/>
        </p:nvPicPr>
        <p:blipFill>
          <a:blip r:embed="rId2"/>
          <a:stretch>
            <a:fillRect/>
          </a:stretch>
        </p:blipFill>
        <p:spPr>
          <a:xfrm>
            <a:off x="3733800" y="609600"/>
            <a:ext cx="4495800" cy="3110178"/>
          </a:xfrm>
          <a:prstGeom prst="roundRect">
            <a:avLst/>
          </a:prstGeom>
          <a:effectLst>
            <a:softEdge rad="63500"/>
          </a:effectLst>
        </p:spPr>
      </p:pic>
      <p:pic>
        <p:nvPicPr>
          <p:cNvPr id="12" name="Picture 11">
            <a:extLst>
              <a:ext uri="{FF2B5EF4-FFF2-40B4-BE49-F238E27FC236}">
                <a16:creationId xmlns:a16="http://schemas.microsoft.com/office/drawing/2014/main" id="{A1346D87-A5E9-4E35-8128-33B4D2858435}"/>
              </a:ext>
            </a:extLst>
          </p:cNvPr>
          <p:cNvPicPr>
            <a:picLocks noChangeAspect="1"/>
          </p:cNvPicPr>
          <p:nvPr/>
        </p:nvPicPr>
        <p:blipFill>
          <a:blip r:embed="rId3"/>
          <a:stretch>
            <a:fillRect/>
          </a:stretch>
        </p:blipFill>
        <p:spPr>
          <a:xfrm>
            <a:off x="108642" y="138669"/>
            <a:ext cx="1147568" cy="646331"/>
          </a:xfrm>
          <a:prstGeom prst="rect">
            <a:avLst/>
          </a:prstGeom>
        </p:spPr>
      </p:pic>
      <p:sp>
        <p:nvSpPr>
          <p:cNvPr id="13" name="Text Box 4">
            <a:extLst>
              <a:ext uri="{FF2B5EF4-FFF2-40B4-BE49-F238E27FC236}">
                <a16:creationId xmlns:a16="http://schemas.microsoft.com/office/drawing/2014/main" id="{978D159C-837F-46A2-B4CE-A9D055DEF6D2}"/>
              </a:ext>
            </a:extLst>
          </p:cNvPr>
          <p:cNvSpPr txBox="1"/>
          <p:nvPr/>
        </p:nvSpPr>
        <p:spPr>
          <a:xfrm>
            <a:off x="304800" y="3810000"/>
            <a:ext cx="11709418" cy="2554545"/>
          </a:xfrm>
          <a:prstGeom prst="rect">
            <a:avLst/>
          </a:prstGeom>
          <a:noFill/>
        </p:spPr>
        <p:txBody>
          <a:bodyPr wrap="square" rtlCol="0">
            <a:spAutoFit/>
          </a:bodyPr>
          <a:lstStyle/>
          <a:p>
            <a:pPr indent="457200" algn="just"/>
            <a:r>
              <a:rPr lang="en-US" sz="4000">
                <a:latin typeface="+mj-lt"/>
              </a:rPr>
              <a:t>Đến bữa ăn, nhìn hai bàn tay của Hường lễ phép đón bát cơm, mẹ lại nhớ đến lúc hai bố con chơi với nhau. Mẹ nghĩ, Hường không biết rằng ngay trong trò chơi ấy, bố đã dạy con một nết ngoan.</a:t>
            </a:r>
          </a:p>
        </p:txBody>
      </p:sp>
    </p:spTree>
    <p:extLst>
      <p:ext uri="{BB962C8B-B14F-4D97-AF65-F5344CB8AC3E}">
        <p14:creationId xmlns:p14="http://schemas.microsoft.com/office/powerpoint/2010/main" val="2481617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BD2BCA-6DF0-423B-AE2B-1E5006AD481A}"/>
              </a:ext>
            </a:extLst>
          </p:cNvPr>
          <p:cNvSpPr txBox="1"/>
          <p:nvPr/>
        </p:nvSpPr>
        <p:spPr>
          <a:xfrm>
            <a:off x="2941800" y="471535"/>
            <a:ext cx="6286501" cy="830997"/>
          </a:xfrm>
          <a:prstGeom prst="rect">
            <a:avLst/>
          </a:prstGeom>
          <a:noFill/>
        </p:spPr>
        <p:txBody>
          <a:bodyPr wrap="square" rtlCol="0">
            <a:spAutoFit/>
          </a:bodyPr>
          <a:lstStyle/>
          <a:p>
            <a:pPr algn="ctr"/>
            <a:r>
              <a:rPr lang="vi-VN" sz="4800" b="1">
                <a:solidFill>
                  <a:srgbClr val="FF5A34"/>
                </a:solidFill>
                <a:latin typeface="HP001" panose="020B0603050302020204" pitchFamily="34" charset="0"/>
                <a:ea typeface="HP001" panose="020B0603050302020204" pitchFamily="34" charset="0"/>
              </a:rPr>
              <a:t>Tǟò εơΤ΅ của bố</a:t>
            </a:r>
            <a:endParaRPr lang="en-US" sz="41300" b="1" dirty="0">
              <a:solidFill>
                <a:srgbClr val="FF5A34"/>
              </a:solidFill>
              <a:effectLst>
                <a:outerShdw blurRad="50800" dist="38100" dir="8100000" algn="tr" rotWithShape="0">
                  <a:prstClr val="black">
                    <a:alpha val="40000"/>
                  </a:prstClr>
                </a:outerShdw>
              </a:effectLst>
              <a:latin typeface="HP001" panose="020B0603050302020204" pitchFamily="34" charset="0"/>
              <a:ea typeface="HP001" panose="020B0603050302020204"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A6D806F-6460-40DD-B384-362FCBD86FC9}"/>
              </a:ext>
            </a:extLst>
          </p:cNvPr>
          <p:cNvSpPr txBox="1"/>
          <p:nvPr/>
        </p:nvSpPr>
        <p:spPr>
          <a:xfrm>
            <a:off x="228600" y="1253902"/>
            <a:ext cx="11887200" cy="3293209"/>
          </a:xfrm>
          <a:prstGeom prst="rect">
            <a:avLst/>
          </a:prstGeom>
          <a:noFill/>
        </p:spPr>
        <p:txBody>
          <a:bodyPr wrap="square">
            <a:spAutoFit/>
          </a:bodyPr>
          <a:lstStyle/>
          <a:p>
            <a:pPr indent="461963" algn="just">
              <a:lnSpc>
                <a:spcPct val="130000"/>
              </a:lnSpc>
            </a:pPr>
            <a:r>
              <a:rPr lang="vi-VN" sz="4000" b="1">
                <a:latin typeface="HP001" panose="020B0603050302020204" pitchFamily="34" charset="0"/>
                <a:ea typeface="HP001" panose="020B0603050302020204" pitchFamily="34" charset="0"/>
              </a:rPr>
              <a:t>ĐἌn λẄa ɞȰ, ηɬȰ ẘai bɂȰ ǇaἫ của HườΪḑ Δ˙ Ίʱp đóΪ bát cơΨ, ΕẒ ẚại ηớ Αến ẚúɖ ẘai bố coΪ εơΤ΅ ȩớΤ΅ ηau. ξẒ ǻθĩ, HườΪḑ δôΪḑ λμʴt ǟɈȰḑ ǻẑaἫ ǇroΪḑ Ǉrò εơΤ΅ ấἫ, bố đã dạἫ coΪ ǺộΤή Ζʴt ǻẑoΟȯȰ.</a:t>
            </a:r>
            <a:endParaRPr lang="en-US" sz="4000">
              <a:latin typeface="HP001" panose="020B0603050302020204" pitchFamily="34" charset="0"/>
              <a:ea typeface="HP001" panose="020B0603050302020204"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19633024-F2EA-44DF-8277-F779BD2BCB6F}"/>
              </a:ext>
            </a:extLst>
          </p:cNvPr>
          <p:cNvGrpSpPr/>
          <p:nvPr/>
        </p:nvGrpSpPr>
        <p:grpSpPr>
          <a:xfrm>
            <a:off x="9117914" y="4484483"/>
            <a:ext cx="2963516" cy="1935015"/>
            <a:chOff x="9194099" y="2271804"/>
            <a:chExt cx="2963516" cy="1935015"/>
          </a:xfrm>
        </p:grpSpPr>
        <p:sp>
          <p:nvSpPr>
            <p:cNvPr id="6" name="右箭头 5">
              <a:extLst>
                <a:ext uri="{FF2B5EF4-FFF2-40B4-BE49-F238E27FC236}">
                  <a16:creationId xmlns:a16="http://schemas.microsoft.com/office/drawing/2014/main" id="{5F864E62-3D3A-4EFA-B462-4BAF15427624}"/>
                </a:ext>
              </a:extLst>
            </p:cNvPr>
            <p:cNvSpPr/>
            <p:nvPr/>
          </p:nvSpPr>
          <p:spPr>
            <a:xfrm flipH="1">
              <a:off x="9194099" y="2271804"/>
              <a:ext cx="2931292" cy="1935015"/>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25448 w 2047880"/>
                <a:gd name="connsiteY0" fmla="*/ 299058 h 1604570"/>
                <a:gd name="connsiteX1" fmla="*/ 1194596 w 2047880"/>
                <a:gd name="connsiteY1" fmla="*/ 299058 h 1604570"/>
                <a:gd name="connsiteX2" fmla="*/ 1194596 w 2047880"/>
                <a:gd name="connsiteY2" fmla="*/ 10074 h 1604570"/>
                <a:gd name="connsiteX3" fmla="*/ 2047880 w 2047880"/>
                <a:gd name="connsiteY3" fmla="*/ 795078 h 1604570"/>
                <a:gd name="connsiteX4" fmla="*/ 1194596 w 2047880"/>
                <a:gd name="connsiteY4" fmla="*/ 1580082 h 1604570"/>
                <a:gd name="connsiteX5" fmla="*/ 1061246 w 2047880"/>
                <a:gd name="connsiteY5" fmla="*/ 1395873 h 1604570"/>
                <a:gd name="connsiteX6" fmla="*/ 125448 w 2047880"/>
                <a:gd name="connsiteY6" fmla="*/ 1291098 h 1604570"/>
                <a:gd name="connsiteX7" fmla="*/ 125448 w 2047880"/>
                <a:gd name="connsiteY7" fmla="*/ 299058 h 1604570"/>
                <a:gd name="connsiteX0" fmla="*/ 119970 w 2042402"/>
                <a:gd name="connsiteY0" fmla="*/ 307074 h 1612586"/>
                <a:gd name="connsiteX1" fmla="*/ 1103393 w 2042402"/>
                <a:gd name="connsiteY1" fmla="*/ 273736 h 1612586"/>
                <a:gd name="connsiteX2" fmla="*/ 1189118 w 2042402"/>
                <a:gd name="connsiteY2" fmla="*/ 18090 h 1612586"/>
                <a:gd name="connsiteX3" fmla="*/ 2042402 w 2042402"/>
                <a:gd name="connsiteY3" fmla="*/ 803094 h 1612586"/>
                <a:gd name="connsiteX4" fmla="*/ 1189118 w 2042402"/>
                <a:gd name="connsiteY4" fmla="*/ 1588098 h 1612586"/>
                <a:gd name="connsiteX5" fmla="*/ 1055768 w 2042402"/>
                <a:gd name="connsiteY5" fmla="*/ 1403889 h 1612586"/>
                <a:gd name="connsiteX6" fmla="*/ 119970 w 2042402"/>
                <a:gd name="connsiteY6" fmla="*/ 1299114 h 1612586"/>
                <a:gd name="connsiteX7" fmla="*/ 119970 w 2042402"/>
                <a:gd name="connsiteY7" fmla="*/ 307074 h 1612586"/>
                <a:gd name="connsiteX0" fmla="*/ 175910 w 2098342"/>
                <a:gd name="connsiteY0" fmla="*/ 307074 h 1612586"/>
                <a:gd name="connsiteX1" fmla="*/ 1159333 w 2098342"/>
                <a:gd name="connsiteY1" fmla="*/ 273736 h 1612586"/>
                <a:gd name="connsiteX2" fmla="*/ 1245058 w 2098342"/>
                <a:gd name="connsiteY2" fmla="*/ 18090 h 1612586"/>
                <a:gd name="connsiteX3" fmla="*/ 2098342 w 2098342"/>
                <a:gd name="connsiteY3" fmla="*/ 803094 h 1612586"/>
                <a:gd name="connsiteX4" fmla="*/ 1245058 w 2098342"/>
                <a:gd name="connsiteY4" fmla="*/ 1588098 h 1612586"/>
                <a:gd name="connsiteX5" fmla="*/ 1111708 w 2098342"/>
                <a:gd name="connsiteY5" fmla="*/ 1403889 h 1612586"/>
                <a:gd name="connsiteX6" fmla="*/ 175910 w 2098342"/>
                <a:gd name="connsiteY6" fmla="*/ 1299114 h 1612586"/>
                <a:gd name="connsiteX7" fmla="*/ 175910 w 2098342"/>
                <a:gd name="connsiteY7" fmla="*/ 307074 h 1612586"/>
                <a:gd name="connsiteX0" fmla="*/ 228899 w 2151331"/>
                <a:gd name="connsiteY0" fmla="*/ 307074 h 1612586"/>
                <a:gd name="connsiteX1" fmla="*/ 1212322 w 2151331"/>
                <a:gd name="connsiteY1" fmla="*/ 273736 h 1612586"/>
                <a:gd name="connsiteX2" fmla="*/ 1298047 w 2151331"/>
                <a:gd name="connsiteY2" fmla="*/ 18090 h 1612586"/>
                <a:gd name="connsiteX3" fmla="*/ 2151331 w 2151331"/>
                <a:gd name="connsiteY3" fmla="*/ 803094 h 1612586"/>
                <a:gd name="connsiteX4" fmla="*/ 1298047 w 2151331"/>
                <a:gd name="connsiteY4" fmla="*/ 1588098 h 1612586"/>
                <a:gd name="connsiteX5" fmla="*/ 1164697 w 2151331"/>
                <a:gd name="connsiteY5" fmla="*/ 1403889 h 1612586"/>
                <a:gd name="connsiteX6" fmla="*/ 228899 w 2151331"/>
                <a:gd name="connsiteY6" fmla="*/ 1299114 h 1612586"/>
                <a:gd name="connsiteX7" fmla="*/ 228899 w 2151331"/>
                <a:gd name="connsiteY7" fmla="*/ 307074 h 1612586"/>
                <a:gd name="connsiteX0" fmla="*/ 181698 w 2104130"/>
                <a:gd name="connsiteY0" fmla="*/ 307074 h 1604883"/>
                <a:gd name="connsiteX1" fmla="*/ 1165121 w 2104130"/>
                <a:gd name="connsiteY1" fmla="*/ 273736 h 1604883"/>
                <a:gd name="connsiteX2" fmla="*/ 1250846 w 2104130"/>
                <a:gd name="connsiteY2" fmla="*/ 18090 h 1604883"/>
                <a:gd name="connsiteX3" fmla="*/ 2104130 w 2104130"/>
                <a:gd name="connsiteY3" fmla="*/ 803094 h 1604883"/>
                <a:gd name="connsiteX4" fmla="*/ 1250846 w 2104130"/>
                <a:gd name="connsiteY4" fmla="*/ 1588098 h 1604883"/>
                <a:gd name="connsiteX5" fmla="*/ 1227034 w 2104130"/>
                <a:gd name="connsiteY5" fmla="*/ 1337214 h 1604883"/>
                <a:gd name="connsiteX6" fmla="*/ 181698 w 2104130"/>
                <a:gd name="connsiteY6" fmla="*/ 1299114 h 1604883"/>
                <a:gd name="connsiteX7" fmla="*/ 181698 w 2104130"/>
                <a:gd name="connsiteY7" fmla="*/ 307074 h 1604883"/>
                <a:gd name="connsiteX0" fmla="*/ 162454 w 2084886"/>
                <a:gd name="connsiteY0" fmla="*/ 307074 h 1604919"/>
                <a:gd name="connsiteX1" fmla="*/ 1145877 w 2084886"/>
                <a:gd name="connsiteY1" fmla="*/ 273736 h 1604919"/>
                <a:gd name="connsiteX2" fmla="*/ 1231602 w 2084886"/>
                <a:gd name="connsiteY2" fmla="*/ 18090 h 1604919"/>
                <a:gd name="connsiteX3" fmla="*/ 2084886 w 2084886"/>
                <a:gd name="connsiteY3" fmla="*/ 803094 h 1604919"/>
                <a:gd name="connsiteX4" fmla="*/ 1231602 w 2084886"/>
                <a:gd name="connsiteY4" fmla="*/ 1588098 h 1604919"/>
                <a:gd name="connsiteX5" fmla="*/ 1207790 w 2084886"/>
                <a:gd name="connsiteY5" fmla="*/ 1337214 h 1604919"/>
                <a:gd name="connsiteX6" fmla="*/ 105304 w 2084886"/>
                <a:gd name="connsiteY6" fmla="*/ 1294351 h 1604919"/>
                <a:gd name="connsiteX7" fmla="*/ 162454 w 2084886"/>
                <a:gd name="connsiteY7" fmla="*/ 307074 h 1604919"/>
                <a:gd name="connsiteX0" fmla="*/ 199307 w 2121739"/>
                <a:gd name="connsiteY0" fmla="*/ 307074 h 1604919"/>
                <a:gd name="connsiteX1" fmla="*/ 1182730 w 2121739"/>
                <a:gd name="connsiteY1" fmla="*/ 273736 h 1604919"/>
                <a:gd name="connsiteX2" fmla="*/ 1268455 w 2121739"/>
                <a:gd name="connsiteY2" fmla="*/ 18090 h 1604919"/>
                <a:gd name="connsiteX3" fmla="*/ 2121739 w 2121739"/>
                <a:gd name="connsiteY3" fmla="*/ 803094 h 1604919"/>
                <a:gd name="connsiteX4" fmla="*/ 1268455 w 2121739"/>
                <a:gd name="connsiteY4" fmla="*/ 1588098 h 1604919"/>
                <a:gd name="connsiteX5" fmla="*/ 1244643 w 2121739"/>
                <a:gd name="connsiteY5" fmla="*/ 1337214 h 1604919"/>
                <a:gd name="connsiteX6" fmla="*/ 142157 w 2121739"/>
                <a:gd name="connsiteY6" fmla="*/ 1294351 h 1604919"/>
                <a:gd name="connsiteX7" fmla="*/ 199307 w 2121739"/>
                <a:gd name="connsiteY7" fmla="*/ 307074 h 1604919"/>
                <a:gd name="connsiteX0" fmla="*/ 253781 w 2176213"/>
                <a:gd name="connsiteY0" fmla="*/ 307074 h 1604919"/>
                <a:gd name="connsiteX1" fmla="*/ 1237204 w 2176213"/>
                <a:gd name="connsiteY1" fmla="*/ 273736 h 1604919"/>
                <a:gd name="connsiteX2" fmla="*/ 1322929 w 2176213"/>
                <a:gd name="connsiteY2" fmla="*/ 18090 h 1604919"/>
                <a:gd name="connsiteX3" fmla="*/ 2176213 w 2176213"/>
                <a:gd name="connsiteY3" fmla="*/ 803094 h 1604919"/>
                <a:gd name="connsiteX4" fmla="*/ 1322929 w 2176213"/>
                <a:gd name="connsiteY4" fmla="*/ 1588098 h 1604919"/>
                <a:gd name="connsiteX5" fmla="*/ 1299117 w 2176213"/>
                <a:gd name="connsiteY5" fmla="*/ 1337214 h 1604919"/>
                <a:gd name="connsiteX6" fmla="*/ 196631 w 2176213"/>
                <a:gd name="connsiteY6" fmla="*/ 1294351 h 1604919"/>
                <a:gd name="connsiteX7" fmla="*/ 253781 w 2176213"/>
                <a:gd name="connsiteY7" fmla="*/ 307074 h 1604919"/>
                <a:gd name="connsiteX0" fmla="*/ 253781 w 2176213"/>
                <a:gd name="connsiteY0" fmla="*/ 307074 h 1606350"/>
                <a:gd name="connsiteX1" fmla="*/ 1237204 w 2176213"/>
                <a:gd name="connsiteY1" fmla="*/ 273736 h 1606350"/>
                <a:gd name="connsiteX2" fmla="*/ 1322929 w 2176213"/>
                <a:gd name="connsiteY2" fmla="*/ 18090 h 1606350"/>
                <a:gd name="connsiteX3" fmla="*/ 2176213 w 2176213"/>
                <a:gd name="connsiteY3" fmla="*/ 803094 h 1606350"/>
                <a:gd name="connsiteX4" fmla="*/ 1322929 w 2176213"/>
                <a:gd name="connsiteY4" fmla="*/ 1588098 h 1606350"/>
                <a:gd name="connsiteX5" fmla="*/ 1299117 w 2176213"/>
                <a:gd name="connsiteY5" fmla="*/ 1337214 h 1606350"/>
                <a:gd name="connsiteX6" fmla="*/ 196631 w 2176213"/>
                <a:gd name="connsiteY6" fmla="*/ 1294351 h 1606350"/>
                <a:gd name="connsiteX7" fmla="*/ 253781 w 2176213"/>
                <a:gd name="connsiteY7" fmla="*/ 307074 h 1606350"/>
                <a:gd name="connsiteX0" fmla="*/ 214408 w 2136840"/>
                <a:gd name="connsiteY0" fmla="*/ 307074 h 1603587"/>
                <a:gd name="connsiteX1" fmla="*/ 1197831 w 2136840"/>
                <a:gd name="connsiteY1" fmla="*/ 273736 h 1603587"/>
                <a:gd name="connsiteX2" fmla="*/ 1283556 w 2136840"/>
                <a:gd name="connsiteY2" fmla="*/ 18090 h 1603587"/>
                <a:gd name="connsiteX3" fmla="*/ 2136840 w 2136840"/>
                <a:gd name="connsiteY3" fmla="*/ 803094 h 1603587"/>
                <a:gd name="connsiteX4" fmla="*/ 1283556 w 2136840"/>
                <a:gd name="connsiteY4" fmla="*/ 1588098 h 1603587"/>
                <a:gd name="connsiteX5" fmla="*/ 1131157 w 2136840"/>
                <a:gd name="connsiteY5" fmla="*/ 1322926 h 1603587"/>
                <a:gd name="connsiteX6" fmla="*/ 157258 w 2136840"/>
                <a:gd name="connsiteY6" fmla="*/ 1294351 h 1603587"/>
                <a:gd name="connsiteX7" fmla="*/ 214408 w 2136840"/>
                <a:gd name="connsiteY7" fmla="*/ 307074 h 1603587"/>
                <a:gd name="connsiteX0" fmla="*/ 165160 w 2087592"/>
                <a:gd name="connsiteY0" fmla="*/ 307074 h 1603587"/>
                <a:gd name="connsiteX1" fmla="*/ 1148583 w 2087592"/>
                <a:gd name="connsiteY1" fmla="*/ 273736 h 1603587"/>
                <a:gd name="connsiteX2" fmla="*/ 1234308 w 2087592"/>
                <a:gd name="connsiteY2" fmla="*/ 18090 h 1603587"/>
                <a:gd name="connsiteX3" fmla="*/ 2087592 w 2087592"/>
                <a:gd name="connsiteY3" fmla="*/ 803094 h 1603587"/>
                <a:gd name="connsiteX4" fmla="*/ 1234308 w 2087592"/>
                <a:gd name="connsiteY4" fmla="*/ 1588098 h 1603587"/>
                <a:gd name="connsiteX5" fmla="*/ 1081909 w 2087592"/>
                <a:gd name="connsiteY5" fmla="*/ 1322926 h 1603587"/>
                <a:gd name="connsiteX6" fmla="*/ 108010 w 2087592"/>
                <a:gd name="connsiteY6" fmla="*/ 1294351 h 1603587"/>
                <a:gd name="connsiteX7" fmla="*/ 165160 w 2087592"/>
                <a:gd name="connsiteY7" fmla="*/ 307074 h 1603587"/>
                <a:gd name="connsiteX0" fmla="*/ 150490 w 2072922"/>
                <a:gd name="connsiteY0" fmla="*/ 307074 h 1603587"/>
                <a:gd name="connsiteX1" fmla="*/ 1133913 w 2072922"/>
                <a:gd name="connsiteY1" fmla="*/ 273736 h 1603587"/>
                <a:gd name="connsiteX2" fmla="*/ 1219638 w 2072922"/>
                <a:gd name="connsiteY2" fmla="*/ 18090 h 1603587"/>
                <a:gd name="connsiteX3" fmla="*/ 2072922 w 2072922"/>
                <a:gd name="connsiteY3" fmla="*/ 803094 h 1603587"/>
                <a:gd name="connsiteX4" fmla="*/ 1219638 w 2072922"/>
                <a:gd name="connsiteY4" fmla="*/ 1588098 h 1603587"/>
                <a:gd name="connsiteX5" fmla="*/ 1067239 w 2072922"/>
                <a:gd name="connsiteY5" fmla="*/ 1322926 h 1603587"/>
                <a:gd name="connsiteX6" fmla="*/ 93340 w 2072922"/>
                <a:gd name="connsiteY6" fmla="*/ 1294351 h 1603587"/>
                <a:gd name="connsiteX7" fmla="*/ 150490 w 2072922"/>
                <a:gd name="connsiteY7" fmla="*/ 307074 h 160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rgbClr val="FFC86D"/>
            </a:solid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 panose="02010600030101010101" pitchFamily="2" charset="-122"/>
                <a:ea typeface="微软雅黑 Light" panose="020B0502040204020203" pitchFamily="34" charset="-122"/>
              </a:endParaRPr>
            </a:p>
          </p:txBody>
        </p:sp>
        <p:sp>
          <p:nvSpPr>
            <p:cNvPr id="7" name="TextBox 6">
              <a:extLst>
                <a:ext uri="{FF2B5EF4-FFF2-40B4-BE49-F238E27FC236}">
                  <a16:creationId xmlns:a16="http://schemas.microsoft.com/office/drawing/2014/main" id="{089D27D0-8EEE-4994-AF23-F8E4AF00573F}"/>
                </a:ext>
              </a:extLst>
            </p:cNvPr>
            <p:cNvSpPr txBox="1"/>
            <p:nvPr/>
          </p:nvSpPr>
          <p:spPr>
            <a:xfrm>
              <a:off x="9584260" y="2568147"/>
              <a:ext cx="2573355" cy="1384995"/>
            </a:xfrm>
            <a:prstGeom prst="rect">
              <a:avLst/>
            </a:prstGeom>
            <a:noFill/>
          </p:spPr>
          <p:txBody>
            <a:bodyPr wrap="square" rtlCol="0">
              <a:spAutoFit/>
            </a:bodyPr>
            <a:lstStyle/>
            <a:p>
              <a:pPr algn="ct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dấu</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8" name="Group 7">
            <a:extLst>
              <a:ext uri="{FF2B5EF4-FFF2-40B4-BE49-F238E27FC236}">
                <a16:creationId xmlns:a16="http://schemas.microsoft.com/office/drawing/2014/main" id="{B3B2375B-DD22-45DF-BA0D-BE3FEC572CA1}"/>
              </a:ext>
            </a:extLst>
          </p:cNvPr>
          <p:cNvGrpSpPr/>
          <p:nvPr/>
        </p:nvGrpSpPr>
        <p:grpSpPr>
          <a:xfrm>
            <a:off x="9054757" y="4495800"/>
            <a:ext cx="2931292" cy="1935015"/>
            <a:chOff x="9194099" y="2271804"/>
            <a:chExt cx="2931292" cy="1935015"/>
          </a:xfrm>
        </p:grpSpPr>
        <p:sp>
          <p:nvSpPr>
            <p:cNvPr id="9" name="右箭头 5">
              <a:extLst>
                <a:ext uri="{FF2B5EF4-FFF2-40B4-BE49-F238E27FC236}">
                  <a16:creationId xmlns:a16="http://schemas.microsoft.com/office/drawing/2014/main" id="{F861F687-869F-47CA-9B1F-2A52D2C8484E}"/>
                </a:ext>
              </a:extLst>
            </p:cNvPr>
            <p:cNvSpPr/>
            <p:nvPr/>
          </p:nvSpPr>
          <p:spPr>
            <a:xfrm flipH="1">
              <a:off x="9194099" y="2271804"/>
              <a:ext cx="2931292" cy="1935015"/>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25448 w 2047880"/>
                <a:gd name="connsiteY0" fmla="*/ 299058 h 1604570"/>
                <a:gd name="connsiteX1" fmla="*/ 1194596 w 2047880"/>
                <a:gd name="connsiteY1" fmla="*/ 299058 h 1604570"/>
                <a:gd name="connsiteX2" fmla="*/ 1194596 w 2047880"/>
                <a:gd name="connsiteY2" fmla="*/ 10074 h 1604570"/>
                <a:gd name="connsiteX3" fmla="*/ 2047880 w 2047880"/>
                <a:gd name="connsiteY3" fmla="*/ 795078 h 1604570"/>
                <a:gd name="connsiteX4" fmla="*/ 1194596 w 2047880"/>
                <a:gd name="connsiteY4" fmla="*/ 1580082 h 1604570"/>
                <a:gd name="connsiteX5" fmla="*/ 1061246 w 2047880"/>
                <a:gd name="connsiteY5" fmla="*/ 1395873 h 1604570"/>
                <a:gd name="connsiteX6" fmla="*/ 125448 w 2047880"/>
                <a:gd name="connsiteY6" fmla="*/ 1291098 h 1604570"/>
                <a:gd name="connsiteX7" fmla="*/ 125448 w 2047880"/>
                <a:gd name="connsiteY7" fmla="*/ 299058 h 1604570"/>
                <a:gd name="connsiteX0" fmla="*/ 119970 w 2042402"/>
                <a:gd name="connsiteY0" fmla="*/ 307074 h 1612586"/>
                <a:gd name="connsiteX1" fmla="*/ 1103393 w 2042402"/>
                <a:gd name="connsiteY1" fmla="*/ 273736 h 1612586"/>
                <a:gd name="connsiteX2" fmla="*/ 1189118 w 2042402"/>
                <a:gd name="connsiteY2" fmla="*/ 18090 h 1612586"/>
                <a:gd name="connsiteX3" fmla="*/ 2042402 w 2042402"/>
                <a:gd name="connsiteY3" fmla="*/ 803094 h 1612586"/>
                <a:gd name="connsiteX4" fmla="*/ 1189118 w 2042402"/>
                <a:gd name="connsiteY4" fmla="*/ 1588098 h 1612586"/>
                <a:gd name="connsiteX5" fmla="*/ 1055768 w 2042402"/>
                <a:gd name="connsiteY5" fmla="*/ 1403889 h 1612586"/>
                <a:gd name="connsiteX6" fmla="*/ 119970 w 2042402"/>
                <a:gd name="connsiteY6" fmla="*/ 1299114 h 1612586"/>
                <a:gd name="connsiteX7" fmla="*/ 119970 w 2042402"/>
                <a:gd name="connsiteY7" fmla="*/ 307074 h 1612586"/>
                <a:gd name="connsiteX0" fmla="*/ 175910 w 2098342"/>
                <a:gd name="connsiteY0" fmla="*/ 307074 h 1612586"/>
                <a:gd name="connsiteX1" fmla="*/ 1159333 w 2098342"/>
                <a:gd name="connsiteY1" fmla="*/ 273736 h 1612586"/>
                <a:gd name="connsiteX2" fmla="*/ 1245058 w 2098342"/>
                <a:gd name="connsiteY2" fmla="*/ 18090 h 1612586"/>
                <a:gd name="connsiteX3" fmla="*/ 2098342 w 2098342"/>
                <a:gd name="connsiteY3" fmla="*/ 803094 h 1612586"/>
                <a:gd name="connsiteX4" fmla="*/ 1245058 w 2098342"/>
                <a:gd name="connsiteY4" fmla="*/ 1588098 h 1612586"/>
                <a:gd name="connsiteX5" fmla="*/ 1111708 w 2098342"/>
                <a:gd name="connsiteY5" fmla="*/ 1403889 h 1612586"/>
                <a:gd name="connsiteX6" fmla="*/ 175910 w 2098342"/>
                <a:gd name="connsiteY6" fmla="*/ 1299114 h 1612586"/>
                <a:gd name="connsiteX7" fmla="*/ 175910 w 2098342"/>
                <a:gd name="connsiteY7" fmla="*/ 307074 h 1612586"/>
                <a:gd name="connsiteX0" fmla="*/ 228899 w 2151331"/>
                <a:gd name="connsiteY0" fmla="*/ 307074 h 1612586"/>
                <a:gd name="connsiteX1" fmla="*/ 1212322 w 2151331"/>
                <a:gd name="connsiteY1" fmla="*/ 273736 h 1612586"/>
                <a:gd name="connsiteX2" fmla="*/ 1298047 w 2151331"/>
                <a:gd name="connsiteY2" fmla="*/ 18090 h 1612586"/>
                <a:gd name="connsiteX3" fmla="*/ 2151331 w 2151331"/>
                <a:gd name="connsiteY3" fmla="*/ 803094 h 1612586"/>
                <a:gd name="connsiteX4" fmla="*/ 1298047 w 2151331"/>
                <a:gd name="connsiteY4" fmla="*/ 1588098 h 1612586"/>
                <a:gd name="connsiteX5" fmla="*/ 1164697 w 2151331"/>
                <a:gd name="connsiteY5" fmla="*/ 1403889 h 1612586"/>
                <a:gd name="connsiteX6" fmla="*/ 228899 w 2151331"/>
                <a:gd name="connsiteY6" fmla="*/ 1299114 h 1612586"/>
                <a:gd name="connsiteX7" fmla="*/ 228899 w 2151331"/>
                <a:gd name="connsiteY7" fmla="*/ 307074 h 1612586"/>
                <a:gd name="connsiteX0" fmla="*/ 181698 w 2104130"/>
                <a:gd name="connsiteY0" fmla="*/ 307074 h 1604883"/>
                <a:gd name="connsiteX1" fmla="*/ 1165121 w 2104130"/>
                <a:gd name="connsiteY1" fmla="*/ 273736 h 1604883"/>
                <a:gd name="connsiteX2" fmla="*/ 1250846 w 2104130"/>
                <a:gd name="connsiteY2" fmla="*/ 18090 h 1604883"/>
                <a:gd name="connsiteX3" fmla="*/ 2104130 w 2104130"/>
                <a:gd name="connsiteY3" fmla="*/ 803094 h 1604883"/>
                <a:gd name="connsiteX4" fmla="*/ 1250846 w 2104130"/>
                <a:gd name="connsiteY4" fmla="*/ 1588098 h 1604883"/>
                <a:gd name="connsiteX5" fmla="*/ 1227034 w 2104130"/>
                <a:gd name="connsiteY5" fmla="*/ 1337214 h 1604883"/>
                <a:gd name="connsiteX6" fmla="*/ 181698 w 2104130"/>
                <a:gd name="connsiteY6" fmla="*/ 1299114 h 1604883"/>
                <a:gd name="connsiteX7" fmla="*/ 181698 w 2104130"/>
                <a:gd name="connsiteY7" fmla="*/ 307074 h 1604883"/>
                <a:gd name="connsiteX0" fmla="*/ 162454 w 2084886"/>
                <a:gd name="connsiteY0" fmla="*/ 307074 h 1604919"/>
                <a:gd name="connsiteX1" fmla="*/ 1145877 w 2084886"/>
                <a:gd name="connsiteY1" fmla="*/ 273736 h 1604919"/>
                <a:gd name="connsiteX2" fmla="*/ 1231602 w 2084886"/>
                <a:gd name="connsiteY2" fmla="*/ 18090 h 1604919"/>
                <a:gd name="connsiteX3" fmla="*/ 2084886 w 2084886"/>
                <a:gd name="connsiteY3" fmla="*/ 803094 h 1604919"/>
                <a:gd name="connsiteX4" fmla="*/ 1231602 w 2084886"/>
                <a:gd name="connsiteY4" fmla="*/ 1588098 h 1604919"/>
                <a:gd name="connsiteX5" fmla="*/ 1207790 w 2084886"/>
                <a:gd name="connsiteY5" fmla="*/ 1337214 h 1604919"/>
                <a:gd name="connsiteX6" fmla="*/ 105304 w 2084886"/>
                <a:gd name="connsiteY6" fmla="*/ 1294351 h 1604919"/>
                <a:gd name="connsiteX7" fmla="*/ 162454 w 2084886"/>
                <a:gd name="connsiteY7" fmla="*/ 307074 h 1604919"/>
                <a:gd name="connsiteX0" fmla="*/ 199307 w 2121739"/>
                <a:gd name="connsiteY0" fmla="*/ 307074 h 1604919"/>
                <a:gd name="connsiteX1" fmla="*/ 1182730 w 2121739"/>
                <a:gd name="connsiteY1" fmla="*/ 273736 h 1604919"/>
                <a:gd name="connsiteX2" fmla="*/ 1268455 w 2121739"/>
                <a:gd name="connsiteY2" fmla="*/ 18090 h 1604919"/>
                <a:gd name="connsiteX3" fmla="*/ 2121739 w 2121739"/>
                <a:gd name="connsiteY3" fmla="*/ 803094 h 1604919"/>
                <a:gd name="connsiteX4" fmla="*/ 1268455 w 2121739"/>
                <a:gd name="connsiteY4" fmla="*/ 1588098 h 1604919"/>
                <a:gd name="connsiteX5" fmla="*/ 1244643 w 2121739"/>
                <a:gd name="connsiteY5" fmla="*/ 1337214 h 1604919"/>
                <a:gd name="connsiteX6" fmla="*/ 142157 w 2121739"/>
                <a:gd name="connsiteY6" fmla="*/ 1294351 h 1604919"/>
                <a:gd name="connsiteX7" fmla="*/ 199307 w 2121739"/>
                <a:gd name="connsiteY7" fmla="*/ 307074 h 1604919"/>
                <a:gd name="connsiteX0" fmla="*/ 253781 w 2176213"/>
                <a:gd name="connsiteY0" fmla="*/ 307074 h 1604919"/>
                <a:gd name="connsiteX1" fmla="*/ 1237204 w 2176213"/>
                <a:gd name="connsiteY1" fmla="*/ 273736 h 1604919"/>
                <a:gd name="connsiteX2" fmla="*/ 1322929 w 2176213"/>
                <a:gd name="connsiteY2" fmla="*/ 18090 h 1604919"/>
                <a:gd name="connsiteX3" fmla="*/ 2176213 w 2176213"/>
                <a:gd name="connsiteY3" fmla="*/ 803094 h 1604919"/>
                <a:gd name="connsiteX4" fmla="*/ 1322929 w 2176213"/>
                <a:gd name="connsiteY4" fmla="*/ 1588098 h 1604919"/>
                <a:gd name="connsiteX5" fmla="*/ 1299117 w 2176213"/>
                <a:gd name="connsiteY5" fmla="*/ 1337214 h 1604919"/>
                <a:gd name="connsiteX6" fmla="*/ 196631 w 2176213"/>
                <a:gd name="connsiteY6" fmla="*/ 1294351 h 1604919"/>
                <a:gd name="connsiteX7" fmla="*/ 253781 w 2176213"/>
                <a:gd name="connsiteY7" fmla="*/ 307074 h 1604919"/>
                <a:gd name="connsiteX0" fmla="*/ 253781 w 2176213"/>
                <a:gd name="connsiteY0" fmla="*/ 307074 h 1606350"/>
                <a:gd name="connsiteX1" fmla="*/ 1237204 w 2176213"/>
                <a:gd name="connsiteY1" fmla="*/ 273736 h 1606350"/>
                <a:gd name="connsiteX2" fmla="*/ 1322929 w 2176213"/>
                <a:gd name="connsiteY2" fmla="*/ 18090 h 1606350"/>
                <a:gd name="connsiteX3" fmla="*/ 2176213 w 2176213"/>
                <a:gd name="connsiteY3" fmla="*/ 803094 h 1606350"/>
                <a:gd name="connsiteX4" fmla="*/ 1322929 w 2176213"/>
                <a:gd name="connsiteY4" fmla="*/ 1588098 h 1606350"/>
                <a:gd name="connsiteX5" fmla="*/ 1299117 w 2176213"/>
                <a:gd name="connsiteY5" fmla="*/ 1337214 h 1606350"/>
                <a:gd name="connsiteX6" fmla="*/ 196631 w 2176213"/>
                <a:gd name="connsiteY6" fmla="*/ 1294351 h 1606350"/>
                <a:gd name="connsiteX7" fmla="*/ 253781 w 2176213"/>
                <a:gd name="connsiteY7" fmla="*/ 307074 h 1606350"/>
                <a:gd name="connsiteX0" fmla="*/ 214408 w 2136840"/>
                <a:gd name="connsiteY0" fmla="*/ 307074 h 1603587"/>
                <a:gd name="connsiteX1" fmla="*/ 1197831 w 2136840"/>
                <a:gd name="connsiteY1" fmla="*/ 273736 h 1603587"/>
                <a:gd name="connsiteX2" fmla="*/ 1283556 w 2136840"/>
                <a:gd name="connsiteY2" fmla="*/ 18090 h 1603587"/>
                <a:gd name="connsiteX3" fmla="*/ 2136840 w 2136840"/>
                <a:gd name="connsiteY3" fmla="*/ 803094 h 1603587"/>
                <a:gd name="connsiteX4" fmla="*/ 1283556 w 2136840"/>
                <a:gd name="connsiteY4" fmla="*/ 1588098 h 1603587"/>
                <a:gd name="connsiteX5" fmla="*/ 1131157 w 2136840"/>
                <a:gd name="connsiteY5" fmla="*/ 1322926 h 1603587"/>
                <a:gd name="connsiteX6" fmla="*/ 157258 w 2136840"/>
                <a:gd name="connsiteY6" fmla="*/ 1294351 h 1603587"/>
                <a:gd name="connsiteX7" fmla="*/ 214408 w 2136840"/>
                <a:gd name="connsiteY7" fmla="*/ 307074 h 1603587"/>
                <a:gd name="connsiteX0" fmla="*/ 165160 w 2087592"/>
                <a:gd name="connsiteY0" fmla="*/ 307074 h 1603587"/>
                <a:gd name="connsiteX1" fmla="*/ 1148583 w 2087592"/>
                <a:gd name="connsiteY1" fmla="*/ 273736 h 1603587"/>
                <a:gd name="connsiteX2" fmla="*/ 1234308 w 2087592"/>
                <a:gd name="connsiteY2" fmla="*/ 18090 h 1603587"/>
                <a:gd name="connsiteX3" fmla="*/ 2087592 w 2087592"/>
                <a:gd name="connsiteY3" fmla="*/ 803094 h 1603587"/>
                <a:gd name="connsiteX4" fmla="*/ 1234308 w 2087592"/>
                <a:gd name="connsiteY4" fmla="*/ 1588098 h 1603587"/>
                <a:gd name="connsiteX5" fmla="*/ 1081909 w 2087592"/>
                <a:gd name="connsiteY5" fmla="*/ 1322926 h 1603587"/>
                <a:gd name="connsiteX6" fmla="*/ 108010 w 2087592"/>
                <a:gd name="connsiteY6" fmla="*/ 1294351 h 1603587"/>
                <a:gd name="connsiteX7" fmla="*/ 165160 w 2087592"/>
                <a:gd name="connsiteY7" fmla="*/ 307074 h 1603587"/>
                <a:gd name="connsiteX0" fmla="*/ 150490 w 2072922"/>
                <a:gd name="connsiteY0" fmla="*/ 307074 h 1603587"/>
                <a:gd name="connsiteX1" fmla="*/ 1133913 w 2072922"/>
                <a:gd name="connsiteY1" fmla="*/ 273736 h 1603587"/>
                <a:gd name="connsiteX2" fmla="*/ 1219638 w 2072922"/>
                <a:gd name="connsiteY2" fmla="*/ 18090 h 1603587"/>
                <a:gd name="connsiteX3" fmla="*/ 2072922 w 2072922"/>
                <a:gd name="connsiteY3" fmla="*/ 803094 h 1603587"/>
                <a:gd name="connsiteX4" fmla="*/ 1219638 w 2072922"/>
                <a:gd name="connsiteY4" fmla="*/ 1588098 h 1603587"/>
                <a:gd name="connsiteX5" fmla="*/ 1067239 w 2072922"/>
                <a:gd name="connsiteY5" fmla="*/ 1322926 h 1603587"/>
                <a:gd name="connsiteX6" fmla="*/ 93340 w 2072922"/>
                <a:gd name="connsiteY6" fmla="*/ 1294351 h 1603587"/>
                <a:gd name="connsiteX7" fmla="*/ 150490 w 2072922"/>
                <a:gd name="connsiteY7" fmla="*/ 307074 h 160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rgbClr val="FFC86D"/>
            </a:solid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 panose="02010600030101010101" pitchFamily="2" charset="-122"/>
                <a:ea typeface="微软雅黑 Light" panose="020B0502040204020203" pitchFamily="34" charset="-122"/>
              </a:endParaRPr>
            </a:p>
          </p:txBody>
        </p:sp>
        <p:sp>
          <p:nvSpPr>
            <p:cNvPr id="10" name="TextBox 9">
              <a:extLst>
                <a:ext uri="{FF2B5EF4-FFF2-40B4-BE49-F238E27FC236}">
                  <a16:creationId xmlns:a16="http://schemas.microsoft.com/office/drawing/2014/main" id="{B73DC003-4948-4982-B5B1-45827A0B9FC6}"/>
                </a:ext>
              </a:extLst>
            </p:cNvPr>
            <p:cNvSpPr txBox="1"/>
            <p:nvPr/>
          </p:nvSpPr>
          <p:spPr>
            <a:xfrm>
              <a:off x="9519608" y="2747612"/>
              <a:ext cx="2573355" cy="954107"/>
            </a:xfrm>
            <a:prstGeom prst="rect">
              <a:avLst/>
            </a:prstGeom>
            <a:noFill/>
          </p:spPr>
          <p:txBody>
            <a:bodyPr wrap="square" rtlCol="0">
              <a:spAutoFit/>
            </a:bodyPr>
            <a:lstStyle/>
            <a:p>
              <a:pPr algn="ct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Con </a:t>
              </a:r>
              <a:r>
                <a:rPr lang="en-US" sz="28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cần</a:t>
              </a: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viết</a:t>
              </a: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28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đâu</a:t>
              </a: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11" name="Group 10">
            <a:extLst>
              <a:ext uri="{FF2B5EF4-FFF2-40B4-BE49-F238E27FC236}">
                <a16:creationId xmlns:a16="http://schemas.microsoft.com/office/drawing/2014/main" id="{C576B7ED-524A-41C4-84AA-A6B2994852D3}"/>
              </a:ext>
            </a:extLst>
          </p:cNvPr>
          <p:cNvGrpSpPr/>
          <p:nvPr/>
        </p:nvGrpSpPr>
        <p:grpSpPr>
          <a:xfrm>
            <a:off x="8991600" y="4343400"/>
            <a:ext cx="2931292" cy="1935015"/>
            <a:chOff x="9194099" y="2271804"/>
            <a:chExt cx="2931292" cy="1935015"/>
          </a:xfrm>
        </p:grpSpPr>
        <p:sp>
          <p:nvSpPr>
            <p:cNvPr id="12" name="右箭头 5">
              <a:extLst>
                <a:ext uri="{FF2B5EF4-FFF2-40B4-BE49-F238E27FC236}">
                  <a16:creationId xmlns:a16="http://schemas.microsoft.com/office/drawing/2014/main" id="{F9F4C0DD-9A75-4659-8595-23CE4276B4AB}"/>
                </a:ext>
              </a:extLst>
            </p:cNvPr>
            <p:cNvSpPr/>
            <p:nvPr/>
          </p:nvSpPr>
          <p:spPr>
            <a:xfrm flipH="1">
              <a:off x="9194099" y="2271804"/>
              <a:ext cx="2931292" cy="1935015"/>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25448 w 2047880"/>
                <a:gd name="connsiteY0" fmla="*/ 299058 h 1604570"/>
                <a:gd name="connsiteX1" fmla="*/ 1194596 w 2047880"/>
                <a:gd name="connsiteY1" fmla="*/ 299058 h 1604570"/>
                <a:gd name="connsiteX2" fmla="*/ 1194596 w 2047880"/>
                <a:gd name="connsiteY2" fmla="*/ 10074 h 1604570"/>
                <a:gd name="connsiteX3" fmla="*/ 2047880 w 2047880"/>
                <a:gd name="connsiteY3" fmla="*/ 795078 h 1604570"/>
                <a:gd name="connsiteX4" fmla="*/ 1194596 w 2047880"/>
                <a:gd name="connsiteY4" fmla="*/ 1580082 h 1604570"/>
                <a:gd name="connsiteX5" fmla="*/ 1061246 w 2047880"/>
                <a:gd name="connsiteY5" fmla="*/ 1395873 h 1604570"/>
                <a:gd name="connsiteX6" fmla="*/ 125448 w 2047880"/>
                <a:gd name="connsiteY6" fmla="*/ 1291098 h 1604570"/>
                <a:gd name="connsiteX7" fmla="*/ 125448 w 2047880"/>
                <a:gd name="connsiteY7" fmla="*/ 299058 h 1604570"/>
                <a:gd name="connsiteX0" fmla="*/ 119970 w 2042402"/>
                <a:gd name="connsiteY0" fmla="*/ 307074 h 1612586"/>
                <a:gd name="connsiteX1" fmla="*/ 1103393 w 2042402"/>
                <a:gd name="connsiteY1" fmla="*/ 273736 h 1612586"/>
                <a:gd name="connsiteX2" fmla="*/ 1189118 w 2042402"/>
                <a:gd name="connsiteY2" fmla="*/ 18090 h 1612586"/>
                <a:gd name="connsiteX3" fmla="*/ 2042402 w 2042402"/>
                <a:gd name="connsiteY3" fmla="*/ 803094 h 1612586"/>
                <a:gd name="connsiteX4" fmla="*/ 1189118 w 2042402"/>
                <a:gd name="connsiteY4" fmla="*/ 1588098 h 1612586"/>
                <a:gd name="connsiteX5" fmla="*/ 1055768 w 2042402"/>
                <a:gd name="connsiteY5" fmla="*/ 1403889 h 1612586"/>
                <a:gd name="connsiteX6" fmla="*/ 119970 w 2042402"/>
                <a:gd name="connsiteY6" fmla="*/ 1299114 h 1612586"/>
                <a:gd name="connsiteX7" fmla="*/ 119970 w 2042402"/>
                <a:gd name="connsiteY7" fmla="*/ 307074 h 1612586"/>
                <a:gd name="connsiteX0" fmla="*/ 175910 w 2098342"/>
                <a:gd name="connsiteY0" fmla="*/ 307074 h 1612586"/>
                <a:gd name="connsiteX1" fmla="*/ 1159333 w 2098342"/>
                <a:gd name="connsiteY1" fmla="*/ 273736 h 1612586"/>
                <a:gd name="connsiteX2" fmla="*/ 1245058 w 2098342"/>
                <a:gd name="connsiteY2" fmla="*/ 18090 h 1612586"/>
                <a:gd name="connsiteX3" fmla="*/ 2098342 w 2098342"/>
                <a:gd name="connsiteY3" fmla="*/ 803094 h 1612586"/>
                <a:gd name="connsiteX4" fmla="*/ 1245058 w 2098342"/>
                <a:gd name="connsiteY4" fmla="*/ 1588098 h 1612586"/>
                <a:gd name="connsiteX5" fmla="*/ 1111708 w 2098342"/>
                <a:gd name="connsiteY5" fmla="*/ 1403889 h 1612586"/>
                <a:gd name="connsiteX6" fmla="*/ 175910 w 2098342"/>
                <a:gd name="connsiteY6" fmla="*/ 1299114 h 1612586"/>
                <a:gd name="connsiteX7" fmla="*/ 175910 w 2098342"/>
                <a:gd name="connsiteY7" fmla="*/ 307074 h 1612586"/>
                <a:gd name="connsiteX0" fmla="*/ 228899 w 2151331"/>
                <a:gd name="connsiteY0" fmla="*/ 307074 h 1612586"/>
                <a:gd name="connsiteX1" fmla="*/ 1212322 w 2151331"/>
                <a:gd name="connsiteY1" fmla="*/ 273736 h 1612586"/>
                <a:gd name="connsiteX2" fmla="*/ 1298047 w 2151331"/>
                <a:gd name="connsiteY2" fmla="*/ 18090 h 1612586"/>
                <a:gd name="connsiteX3" fmla="*/ 2151331 w 2151331"/>
                <a:gd name="connsiteY3" fmla="*/ 803094 h 1612586"/>
                <a:gd name="connsiteX4" fmla="*/ 1298047 w 2151331"/>
                <a:gd name="connsiteY4" fmla="*/ 1588098 h 1612586"/>
                <a:gd name="connsiteX5" fmla="*/ 1164697 w 2151331"/>
                <a:gd name="connsiteY5" fmla="*/ 1403889 h 1612586"/>
                <a:gd name="connsiteX6" fmla="*/ 228899 w 2151331"/>
                <a:gd name="connsiteY6" fmla="*/ 1299114 h 1612586"/>
                <a:gd name="connsiteX7" fmla="*/ 228899 w 2151331"/>
                <a:gd name="connsiteY7" fmla="*/ 307074 h 1612586"/>
                <a:gd name="connsiteX0" fmla="*/ 181698 w 2104130"/>
                <a:gd name="connsiteY0" fmla="*/ 307074 h 1604883"/>
                <a:gd name="connsiteX1" fmla="*/ 1165121 w 2104130"/>
                <a:gd name="connsiteY1" fmla="*/ 273736 h 1604883"/>
                <a:gd name="connsiteX2" fmla="*/ 1250846 w 2104130"/>
                <a:gd name="connsiteY2" fmla="*/ 18090 h 1604883"/>
                <a:gd name="connsiteX3" fmla="*/ 2104130 w 2104130"/>
                <a:gd name="connsiteY3" fmla="*/ 803094 h 1604883"/>
                <a:gd name="connsiteX4" fmla="*/ 1250846 w 2104130"/>
                <a:gd name="connsiteY4" fmla="*/ 1588098 h 1604883"/>
                <a:gd name="connsiteX5" fmla="*/ 1227034 w 2104130"/>
                <a:gd name="connsiteY5" fmla="*/ 1337214 h 1604883"/>
                <a:gd name="connsiteX6" fmla="*/ 181698 w 2104130"/>
                <a:gd name="connsiteY6" fmla="*/ 1299114 h 1604883"/>
                <a:gd name="connsiteX7" fmla="*/ 181698 w 2104130"/>
                <a:gd name="connsiteY7" fmla="*/ 307074 h 1604883"/>
                <a:gd name="connsiteX0" fmla="*/ 162454 w 2084886"/>
                <a:gd name="connsiteY0" fmla="*/ 307074 h 1604919"/>
                <a:gd name="connsiteX1" fmla="*/ 1145877 w 2084886"/>
                <a:gd name="connsiteY1" fmla="*/ 273736 h 1604919"/>
                <a:gd name="connsiteX2" fmla="*/ 1231602 w 2084886"/>
                <a:gd name="connsiteY2" fmla="*/ 18090 h 1604919"/>
                <a:gd name="connsiteX3" fmla="*/ 2084886 w 2084886"/>
                <a:gd name="connsiteY3" fmla="*/ 803094 h 1604919"/>
                <a:gd name="connsiteX4" fmla="*/ 1231602 w 2084886"/>
                <a:gd name="connsiteY4" fmla="*/ 1588098 h 1604919"/>
                <a:gd name="connsiteX5" fmla="*/ 1207790 w 2084886"/>
                <a:gd name="connsiteY5" fmla="*/ 1337214 h 1604919"/>
                <a:gd name="connsiteX6" fmla="*/ 105304 w 2084886"/>
                <a:gd name="connsiteY6" fmla="*/ 1294351 h 1604919"/>
                <a:gd name="connsiteX7" fmla="*/ 162454 w 2084886"/>
                <a:gd name="connsiteY7" fmla="*/ 307074 h 1604919"/>
                <a:gd name="connsiteX0" fmla="*/ 199307 w 2121739"/>
                <a:gd name="connsiteY0" fmla="*/ 307074 h 1604919"/>
                <a:gd name="connsiteX1" fmla="*/ 1182730 w 2121739"/>
                <a:gd name="connsiteY1" fmla="*/ 273736 h 1604919"/>
                <a:gd name="connsiteX2" fmla="*/ 1268455 w 2121739"/>
                <a:gd name="connsiteY2" fmla="*/ 18090 h 1604919"/>
                <a:gd name="connsiteX3" fmla="*/ 2121739 w 2121739"/>
                <a:gd name="connsiteY3" fmla="*/ 803094 h 1604919"/>
                <a:gd name="connsiteX4" fmla="*/ 1268455 w 2121739"/>
                <a:gd name="connsiteY4" fmla="*/ 1588098 h 1604919"/>
                <a:gd name="connsiteX5" fmla="*/ 1244643 w 2121739"/>
                <a:gd name="connsiteY5" fmla="*/ 1337214 h 1604919"/>
                <a:gd name="connsiteX6" fmla="*/ 142157 w 2121739"/>
                <a:gd name="connsiteY6" fmla="*/ 1294351 h 1604919"/>
                <a:gd name="connsiteX7" fmla="*/ 199307 w 2121739"/>
                <a:gd name="connsiteY7" fmla="*/ 307074 h 1604919"/>
                <a:gd name="connsiteX0" fmla="*/ 253781 w 2176213"/>
                <a:gd name="connsiteY0" fmla="*/ 307074 h 1604919"/>
                <a:gd name="connsiteX1" fmla="*/ 1237204 w 2176213"/>
                <a:gd name="connsiteY1" fmla="*/ 273736 h 1604919"/>
                <a:gd name="connsiteX2" fmla="*/ 1322929 w 2176213"/>
                <a:gd name="connsiteY2" fmla="*/ 18090 h 1604919"/>
                <a:gd name="connsiteX3" fmla="*/ 2176213 w 2176213"/>
                <a:gd name="connsiteY3" fmla="*/ 803094 h 1604919"/>
                <a:gd name="connsiteX4" fmla="*/ 1322929 w 2176213"/>
                <a:gd name="connsiteY4" fmla="*/ 1588098 h 1604919"/>
                <a:gd name="connsiteX5" fmla="*/ 1299117 w 2176213"/>
                <a:gd name="connsiteY5" fmla="*/ 1337214 h 1604919"/>
                <a:gd name="connsiteX6" fmla="*/ 196631 w 2176213"/>
                <a:gd name="connsiteY6" fmla="*/ 1294351 h 1604919"/>
                <a:gd name="connsiteX7" fmla="*/ 253781 w 2176213"/>
                <a:gd name="connsiteY7" fmla="*/ 307074 h 1604919"/>
                <a:gd name="connsiteX0" fmla="*/ 253781 w 2176213"/>
                <a:gd name="connsiteY0" fmla="*/ 307074 h 1606350"/>
                <a:gd name="connsiteX1" fmla="*/ 1237204 w 2176213"/>
                <a:gd name="connsiteY1" fmla="*/ 273736 h 1606350"/>
                <a:gd name="connsiteX2" fmla="*/ 1322929 w 2176213"/>
                <a:gd name="connsiteY2" fmla="*/ 18090 h 1606350"/>
                <a:gd name="connsiteX3" fmla="*/ 2176213 w 2176213"/>
                <a:gd name="connsiteY3" fmla="*/ 803094 h 1606350"/>
                <a:gd name="connsiteX4" fmla="*/ 1322929 w 2176213"/>
                <a:gd name="connsiteY4" fmla="*/ 1588098 h 1606350"/>
                <a:gd name="connsiteX5" fmla="*/ 1299117 w 2176213"/>
                <a:gd name="connsiteY5" fmla="*/ 1337214 h 1606350"/>
                <a:gd name="connsiteX6" fmla="*/ 196631 w 2176213"/>
                <a:gd name="connsiteY6" fmla="*/ 1294351 h 1606350"/>
                <a:gd name="connsiteX7" fmla="*/ 253781 w 2176213"/>
                <a:gd name="connsiteY7" fmla="*/ 307074 h 1606350"/>
                <a:gd name="connsiteX0" fmla="*/ 214408 w 2136840"/>
                <a:gd name="connsiteY0" fmla="*/ 307074 h 1603587"/>
                <a:gd name="connsiteX1" fmla="*/ 1197831 w 2136840"/>
                <a:gd name="connsiteY1" fmla="*/ 273736 h 1603587"/>
                <a:gd name="connsiteX2" fmla="*/ 1283556 w 2136840"/>
                <a:gd name="connsiteY2" fmla="*/ 18090 h 1603587"/>
                <a:gd name="connsiteX3" fmla="*/ 2136840 w 2136840"/>
                <a:gd name="connsiteY3" fmla="*/ 803094 h 1603587"/>
                <a:gd name="connsiteX4" fmla="*/ 1283556 w 2136840"/>
                <a:gd name="connsiteY4" fmla="*/ 1588098 h 1603587"/>
                <a:gd name="connsiteX5" fmla="*/ 1131157 w 2136840"/>
                <a:gd name="connsiteY5" fmla="*/ 1322926 h 1603587"/>
                <a:gd name="connsiteX6" fmla="*/ 157258 w 2136840"/>
                <a:gd name="connsiteY6" fmla="*/ 1294351 h 1603587"/>
                <a:gd name="connsiteX7" fmla="*/ 214408 w 2136840"/>
                <a:gd name="connsiteY7" fmla="*/ 307074 h 1603587"/>
                <a:gd name="connsiteX0" fmla="*/ 165160 w 2087592"/>
                <a:gd name="connsiteY0" fmla="*/ 307074 h 1603587"/>
                <a:gd name="connsiteX1" fmla="*/ 1148583 w 2087592"/>
                <a:gd name="connsiteY1" fmla="*/ 273736 h 1603587"/>
                <a:gd name="connsiteX2" fmla="*/ 1234308 w 2087592"/>
                <a:gd name="connsiteY2" fmla="*/ 18090 h 1603587"/>
                <a:gd name="connsiteX3" fmla="*/ 2087592 w 2087592"/>
                <a:gd name="connsiteY3" fmla="*/ 803094 h 1603587"/>
                <a:gd name="connsiteX4" fmla="*/ 1234308 w 2087592"/>
                <a:gd name="connsiteY4" fmla="*/ 1588098 h 1603587"/>
                <a:gd name="connsiteX5" fmla="*/ 1081909 w 2087592"/>
                <a:gd name="connsiteY5" fmla="*/ 1322926 h 1603587"/>
                <a:gd name="connsiteX6" fmla="*/ 108010 w 2087592"/>
                <a:gd name="connsiteY6" fmla="*/ 1294351 h 1603587"/>
                <a:gd name="connsiteX7" fmla="*/ 165160 w 2087592"/>
                <a:gd name="connsiteY7" fmla="*/ 307074 h 1603587"/>
                <a:gd name="connsiteX0" fmla="*/ 150490 w 2072922"/>
                <a:gd name="connsiteY0" fmla="*/ 307074 h 1603587"/>
                <a:gd name="connsiteX1" fmla="*/ 1133913 w 2072922"/>
                <a:gd name="connsiteY1" fmla="*/ 273736 h 1603587"/>
                <a:gd name="connsiteX2" fmla="*/ 1219638 w 2072922"/>
                <a:gd name="connsiteY2" fmla="*/ 18090 h 1603587"/>
                <a:gd name="connsiteX3" fmla="*/ 2072922 w 2072922"/>
                <a:gd name="connsiteY3" fmla="*/ 803094 h 1603587"/>
                <a:gd name="connsiteX4" fmla="*/ 1219638 w 2072922"/>
                <a:gd name="connsiteY4" fmla="*/ 1588098 h 1603587"/>
                <a:gd name="connsiteX5" fmla="*/ 1067239 w 2072922"/>
                <a:gd name="connsiteY5" fmla="*/ 1322926 h 1603587"/>
                <a:gd name="connsiteX6" fmla="*/ 93340 w 2072922"/>
                <a:gd name="connsiteY6" fmla="*/ 1294351 h 1603587"/>
                <a:gd name="connsiteX7" fmla="*/ 150490 w 2072922"/>
                <a:gd name="connsiteY7" fmla="*/ 307074 h 160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rgbClr val="FFC86D"/>
            </a:solid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 panose="02010600030101010101" pitchFamily="2" charset="-122"/>
                <a:ea typeface="微软雅黑 Light" panose="020B0502040204020203" pitchFamily="34" charset="-122"/>
              </a:endParaRPr>
            </a:p>
          </p:txBody>
        </p:sp>
        <p:sp>
          <p:nvSpPr>
            <p:cNvPr id="13" name="TextBox 12">
              <a:extLst>
                <a:ext uri="{FF2B5EF4-FFF2-40B4-BE49-F238E27FC236}">
                  <a16:creationId xmlns:a16="http://schemas.microsoft.com/office/drawing/2014/main" id="{A7BA0151-54D1-48B0-A42D-9DA77AAFD5DD}"/>
                </a:ext>
              </a:extLst>
            </p:cNvPr>
            <p:cNvSpPr txBox="1"/>
            <p:nvPr/>
          </p:nvSpPr>
          <p:spPr>
            <a:xfrm>
              <a:off x="9373069" y="2584716"/>
              <a:ext cx="2719894" cy="1384995"/>
            </a:xfrm>
            <a:prstGeom prst="rect">
              <a:avLst/>
            </a:prstGeom>
            <a:noFill/>
          </p:spPr>
          <p:txBody>
            <a:bodyPr wrap="square" rtlCol="0">
              <a:spAutoFit/>
            </a:bodyPr>
            <a:lstStyle/>
            <a:p>
              <a:pPr algn="ctr"/>
              <a:r>
                <a:rPr lang="vi-VN" sz="2800" b="0" i="0" u="none" strike="noStrike"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Khi viết đoạn </a:t>
              </a:r>
              <a:r>
                <a:rPr lang="en-US" sz="28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văn</a:t>
              </a:r>
              <a:r>
                <a:rPr lang="vi-VN" sz="2800" b="0" i="0" u="none" strike="noStrike"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u="none" strike="noStrike"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con </a:t>
              </a:r>
              <a:r>
                <a:rPr lang="vi-VN" sz="2800" b="0" i="0" u="none" strike="noStrike"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cần viết như thế nào?</a:t>
              </a:r>
              <a:endPar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13">
            <a:extLst>
              <a:ext uri="{FF2B5EF4-FFF2-40B4-BE49-F238E27FC236}">
                <a16:creationId xmlns:a16="http://schemas.microsoft.com/office/drawing/2014/main" id="{A15DA9C1-3E48-4975-A6B7-6DBB558555A4}"/>
              </a:ext>
            </a:extLst>
          </p:cNvPr>
          <p:cNvPicPr>
            <a:picLocks noChangeAspect="1"/>
          </p:cNvPicPr>
          <p:nvPr/>
        </p:nvPicPr>
        <p:blipFill>
          <a:blip r:embed="rId2"/>
          <a:stretch>
            <a:fillRect/>
          </a:stretch>
        </p:blipFill>
        <p:spPr>
          <a:xfrm>
            <a:off x="76200" y="85920"/>
            <a:ext cx="1700256" cy="957615"/>
          </a:xfrm>
          <a:prstGeom prst="rect">
            <a:avLst/>
          </a:prstGeom>
        </p:spPr>
      </p:pic>
      <p:sp>
        <p:nvSpPr>
          <p:cNvPr id="15" name="Rectangle: Rounded Corners 14">
            <a:extLst>
              <a:ext uri="{FF2B5EF4-FFF2-40B4-BE49-F238E27FC236}">
                <a16:creationId xmlns:a16="http://schemas.microsoft.com/office/drawing/2014/main" id="{CBF583CE-7BAE-4AAB-9EB3-70D0AC56974A}"/>
              </a:ext>
            </a:extLst>
          </p:cNvPr>
          <p:cNvSpPr/>
          <p:nvPr/>
        </p:nvSpPr>
        <p:spPr>
          <a:xfrm>
            <a:off x="679457" y="1315995"/>
            <a:ext cx="493742" cy="594286"/>
          </a:xfrm>
          <a:prstGeom prst="roundRect">
            <a:avLst>
              <a:gd name="adj" fmla="val 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685412E1-5E52-4442-A6B0-EBA9815BA291}"/>
              </a:ext>
            </a:extLst>
          </p:cNvPr>
          <p:cNvSpPr/>
          <p:nvPr/>
        </p:nvSpPr>
        <p:spPr>
          <a:xfrm>
            <a:off x="8807886" y="1315995"/>
            <a:ext cx="493742" cy="594286"/>
          </a:xfrm>
          <a:prstGeom prst="roundRect">
            <a:avLst>
              <a:gd name="adj" fmla="val 0"/>
            </a:avLst>
          </a:prstGeom>
          <a:solidFill>
            <a:srgbClr val="00B05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C30A4D7-E1D3-4A6D-B1D5-AEC5333F0C08}"/>
              </a:ext>
            </a:extLst>
          </p:cNvPr>
          <p:cNvSpPr/>
          <p:nvPr/>
        </p:nvSpPr>
        <p:spPr>
          <a:xfrm>
            <a:off x="1776455" y="2900506"/>
            <a:ext cx="613659" cy="594286"/>
          </a:xfrm>
          <a:prstGeom prst="roundRect">
            <a:avLst>
              <a:gd name="adj" fmla="val 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6430EF15-4C65-4122-8FAE-4282549C3653}"/>
              </a:ext>
            </a:extLst>
          </p:cNvPr>
          <p:cNvSpPr/>
          <p:nvPr/>
        </p:nvSpPr>
        <p:spPr>
          <a:xfrm>
            <a:off x="4038600" y="2900506"/>
            <a:ext cx="613659" cy="594286"/>
          </a:xfrm>
          <a:prstGeom prst="roundRect">
            <a:avLst>
              <a:gd name="adj" fmla="val 0"/>
            </a:avLst>
          </a:prstGeom>
          <a:solidFill>
            <a:srgbClr val="00B05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258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125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125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125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in)">
                                      <p:cBhvr>
                                        <p:cTn id="54" dur="125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8"/>
                                        </p:tgtEl>
                                        <p:attrNameLst>
                                          <p:attrName>ppt_x</p:attrName>
                                        </p:attrNameLst>
                                      </p:cBhvr>
                                      <p:tavLst>
                                        <p:tav tm="0">
                                          <p:val>
                                            <p:strVal val="ppt_x"/>
                                          </p:val>
                                        </p:tav>
                                        <p:tav tm="100000">
                                          <p:val>
                                            <p:strVal val="ppt_x"/>
                                          </p:val>
                                        </p:tav>
                                      </p:tavLst>
                                    </p:anim>
                                    <p:anim calcmode="lin" valueType="num">
                                      <p:cBhvr additive="base">
                                        <p:cTn id="59" dur="500"/>
                                        <p:tgtEl>
                                          <p:spTgt spid="8"/>
                                        </p:tgtEl>
                                        <p:attrNameLst>
                                          <p:attrName>ppt_y</p:attrName>
                                        </p:attrNameLst>
                                      </p:cBhvr>
                                      <p:tavLst>
                                        <p:tav tm="0">
                                          <p:val>
                                            <p:strVal val="ppt_y"/>
                                          </p:val>
                                        </p:tav>
                                        <p:tav tm="100000">
                                          <p:val>
                                            <p:strVal val="1+ppt_h/2"/>
                                          </p:val>
                                        </p:tav>
                                      </p:tavLst>
                                    </p:anim>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1+#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5">
            <a:extLst>
              <a:ext uri="{FF2B5EF4-FFF2-40B4-BE49-F238E27FC236}">
                <a16:creationId xmlns:a16="http://schemas.microsoft.com/office/drawing/2014/main" id="{5E63C43F-6554-4F72-A90B-6D428007BA05}"/>
              </a:ext>
            </a:extLst>
          </p:cNvPr>
          <p:cNvSpPr/>
          <p:nvPr/>
        </p:nvSpPr>
        <p:spPr>
          <a:xfrm>
            <a:off x="2802531" y="1217911"/>
            <a:ext cx="2926080"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rPr>
              <a:t>bữa ăn</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ounded Rectangle 5">
            <a:extLst>
              <a:ext uri="{FF2B5EF4-FFF2-40B4-BE49-F238E27FC236}">
                <a16:creationId xmlns:a16="http://schemas.microsoft.com/office/drawing/2014/main" id="{60C6D423-945F-4172-9BC0-87263BCCF4E3}"/>
              </a:ext>
            </a:extLst>
          </p:cNvPr>
          <p:cNvSpPr/>
          <p:nvPr/>
        </p:nvSpPr>
        <p:spPr>
          <a:xfrm>
            <a:off x="6463389" y="1217911"/>
            <a:ext cx="2926080"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rPr>
              <a:t>lễ phép</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ounded Rectangle 5">
            <a:extLst>
              <a:ext uri="{FF2B5EF4-FFF2-40B4-BE49-F238E27FC236}">
                <a16:creationId xmlns:a16="http://schemas.microsoft.com/office/drawing/2014/main" id="{E6F5F1B4-B9E4-4D0D-BFF6-302EC32B557F}"/>
              </a:ext>
            </a:extLst>
          </p:cNvPr>
          <p:cNvSpPr/>
          <p:nvPr/>
        </p:nvSpPr>
        <p:spPr>
          <a:xfrm>
            <a:off x="6476999" y="2802609"/>
            <a:ext cx="2926080"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rPr>
              <a:t>nết ngoan</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Rounded Rectangle 5">
            <a:extLst>
              <a:ext uri="{FF2B5EF4-FFF2-40B4-BE49-F238E27FC236}">
                <a16:creationId xmlns:a16="http://schemas.microsoft.com/office/drawing/2014/main" id="{C3D9FB63-D880-4A53-A2DA-4B5054BB212E}"/>
              </a:ext>
            </a:extLst>
          </p:cNvPr>
          <p:cNvSpPr/>
          <p:nvPr/>
        </p:nvSpPr>
        <p:spPr>
          <a:xfrm>
            <a:off x="2802531" y="2821659"/>
            <a:ext cx="2926080" cy="830997"/>
          </a:xfrm>
          <a:prstGeom prst="roundRect">
            <a:avLst/>
          </a:prstGeom>
          <a:gradFill>
            <a:gsLst>
              <a:gs pos="0">
                <a:srgbClr val="71DDCC"/>
              </a:gs>
              <a:gs pos="21000">
                <a:schemeClr val="accent1">
                  <a:lumMod val="5000"/>
                  <a:lumOff val="95000"/>
                </a:schemeClr>
              </a:gs>
              <a:gs pos="99000">
                <a:srgbClr val="28A48F"/>
              </a:gs>
              <a:gs pos="8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rPr>
              <a:t>bát cơm</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a:extLst>
              <a:ext uri="{FF2B5EF4-FFF2-40B4-BE49-F238E27FC236}">
                <a16:creationId xmlns:a16="http://schemas.microsoft.com/office/drawing/2014/main" id="{317BC573-A1C2-48F1-9391-DB2BEF3185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386093" y="28212"/>
            <a:ext cx="5419814" cy="1201016"/>
          </a:xfrm>
          <a:prstGeom prst="rect">
            <a:avLst/>
          </a:prstGeom>
        </p:spPr>
      </p:pic>
      <p:pic>
        <p:nvPicPr>
          <p:cNvPr id="31" name="Picture 30">
            <a:extLst>
              <a:ext uri="{FF2B5EF4-FFF2-40B4-BE49-F238E27FC236}">
                <a16:creationId xmlns:a16="http://schemas.microsoft.com/office/drawing/2014/main" id="{B0F93147-9E47-4E22-B520-7DF01BF8B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460" y="4495800"/>
            <a:ext cx="3230711" cy="2240612"/>
          </a:xfrm>
          <a:prstGeom prst="rect">
            <a:avLst/>
          </a:prstGeom>
        </p:spPr>
      </p:pic>
    </p:spTree>
    <p:extLst>
      <p:ext uri="{BB962C8B-B14F-4D97-AF65-F5344CB8AC3E}">
        <p14:creationId xmlns:p14="http://schemas.microsoft.com/office/powerpoint/2010/main" val="4108379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26" presetClass="emph" presetSubtype="0" fill="hold" grpId="1" nodeType="withEffect">
                                  <p:stCondLst>
                                    <p:cond delay="0"/>
                                  </p:stCondLst>
                                  <p:childTnLst>
                                    <p:animEffect transition="out" filter="fade">
                                      <p:cBhvr>
                                        <p:cTn id="14" dur="1000" tmFilter="0, 0; .2, .5; .8, .5; 1, 0"/>
                                        <p:tgtEl>
                                          <p:spTgt spid="20"/>
                                        </p:tgtEl>
                                      </p:cBhvr>
                                    </p:animEffect>
                                    <p:animScale>
                                      <p:cBhvr>
                                        <p:cTn id="15" dur="500" autoRev="1" fill="hold"/>
                                        <p:tgtEl>
                                          <p:spTgt spid="20"/>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26" presetClass="emph" presetSubtype="0" fill="hold" grpId="1" nodeType="withEffect">
                                  <p:stCondLst>
                                    <p:cond delay="0"/>
                                  </p:stCondLst>
                                  <p:childTnLst>
                                    <p:animEffect transition="out" filter="fade">
                                      <p:cBhvr>
                                        <p:cTn id="22" dur="1000" tmFilter="0, 0; .2, .5; .8, .5; 1, 0"/>
                                        <p:tgtEl>
                                          <p:spTgt spid="23"/>
                                        </p:tgtEl>
                                      </p:cBhvr>
                                    </p:animEffect>
                                    <p:animScale>
                                      <p:cBhvr>
                                        <p:cTn id="23" dur="500" autoRev="1" fill="hold"/>
                                        <p:tgtEl>
                                          <p:spTgt spid="23"/>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26" presetClass="emph" presetSubtype="0" fill="hold" grpId="1" nodeType="withEffect">
                                  <p:stCondLst>
                                    <p:cond delay="0"/>
                                  </p:stCondLst>
                                  <p:childTnLst>
                                    <p:animEffect transition="out" filter="fade">
                                      <p:cBhvr>
                                        <p:cTn id="30" dur="1000" tmFilter="0, 0; .2, .5; .8, .5; 1, 0"/>
                                        <p:tgtEl>
                                          <p:spTgt spid="25"/>
                                        </p:tgtEl>
                                      </p:cBhvr>
                                    </p:animEffect>
                                    <p:animScale>
                                      <p:cBhvr>
                                        <p:cTn id="31" dur="500" autoRev="1" fill="hold"/>
                                        <p:tgtEl>
                                          <p:spTgt spid="25"/>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26" presetClass="emph" presetSubtype="0" fill="hold" grpId="1" nodeType="withEffect">
                                  <p:stCondLst>
                                    <p:cond delay="0"/>
                                  </p:stCondLst>
                                  <p:childTnLst>
                                    <p:animEffect transition="out" filter="fade">
                                      <p:cBhvr>
                                        <p:cTn id="38" dur="1000" tmFilter="0, 0; .2, .5; .8, .5; 1, 0"/>
                                        <p:tgtEl>
                                          <p:spTgt spid="24"/>
                                        </p:tgtEl>
                                      </p:cBhvr>
                                    </p:animEffect>
                                    <p:animScale>
                                      <p:cBhvr>
                                        <p:cTn id="39" dur="50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EB88C-AC83-4916-93D7-EDF5C1B16600}"/>
              </a:ext>
            </a:extLst>
          </p:cNvPr>
          <p:cNvSpPr txBox="1"/>
          <p:nvPr/>
        </p:nvSpPr>
        <p:spPr>
          <a:xfrm>
            <a:off x="1752600" y="1836003"/>
            <a:ext cx="8991600" cy="830997"/>
          </a:xfrm>
          <a:prstGeom prst="rect">
            <a:avLst/>
          </a:prstGeom>
          <a:noFill/>
          <a:effectLst>
            <a:glow rad="101600">
              <a:schemeClr val="accent4">
                <a:satMod val="175000"/>
                <a:alpha val="40000"/>
              </a:schemeClr>
            </a:glow>
            <a:outerShdw blurRad="50800" dist="50800" dir="5400000" algn="ctr" rotWithShape="0">
              <a:srgbClr val="71DDCC"/>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4800">
                <a:ln>
                  <a:gradFill>
                    <a:gsLst>
                      <a:gs pos="0">
                        <a:srgbClr val="FEB5C8"/>
                      </a:gs>
                      <a:gs pos="74000">
                        <a:schemeClr val="bg1"/>
                      </a:gs>
                      <a:gs pos="83000">
                        <a:schemeClr val="bg1"/>
                      </a:gs>
                      <a:gs pos="100000">
                        <a:schemeClr val="bg1"/>
                      </a:gs>
                    </a:gsLst>
                    <a:lin ang="5400000" scaled="1"/>
                  </a:gradFill>
                </a:ln>
                <a:solidFill>
                  <a:srgbClr val="867925"/>
                </a:solidFill>
                <a:effectLst>
                  <a:glow rad="63500">
                    <a:srgbClr val="FEB5C8">
                      <a:alpha val="40000"/>
                    </a:srgbClr>
                  </a:glow>
                  <a:outerShdw blurRad="38100" dist="38100" dir="2700000" algn="tl">
                    <a:schemeClr val="tx1">
                      <a:lumMod val="50000"/>
                      <a:lumOff val="50000"/>
                      <a:alpha val="43000"/>
                    </a:schemeClr>
                  </a:outerShdw>
                </a:effectLst>
                <a:latin typeface="HP-167" panose="020B0803050302020204" pitchFamily="34" charset="0"/>
              </a:rPr>
              <a:t>THỰC HÀNH VIẾT BÀI</a:t>
            </a:r>
            <a:endParaRPr lang="en-US" sz="4800" dirty="0">
              <a:ln>
                <a:gradFill>
                  <a:gsLst>
                    <a:gs pos="0">
                      <a:srgbClr val="FEB5C8"/>
                    </a:gs>
                    <a:gs pos="74000">
                      <a:schemeClr val="bg1"/>
                    </a:gs>
                    <a:gs pos="83000">
                      <a:schemeClr val="bg1"/>
                    </a:gs>
                    <a:gs pos="100000">
                      <a:schemeClr val="bg1"/>
                    </a:gs>
                  </a:gsLst>
                  <a:lin ang="5400000" scaled="1"/>
                </a:gradFill>
              </a:ln>
              <a:solidFill>
                <a:srgbClr val="867925"/>
              </a:solidFill>
              <a:effectLst>
                <a:glow rad="63500">
                  <a:srgbClr val="FEB5C8">
                    <a:alpha val="40000"/>
                  </a:srgbClr>
                </a:glow>
                <a:outerShdw blurRad="38100" dist="38100" dir="2700000" algn="tl">
                  <a:schemeClr val="tx1">
                    <a:lumMod val="50000"/>
                    <a:lumOff val="50000"/>
                    <a:alpha val="43000"/>
                  </a:schemeClr>
                </a:outerShdw>
              </a:effectLst>
              <a:latin typeface="HP-167" panose="020B0803050302020204" pitchFamily="34" charset="0"/>
            </a:endParaRPr>
          </a:p>
        </p:txBody>
      </p:sp>
      <p:pic>
        <p:nvPicPr>
          <p:cNvPr id="3" name="Picture 2">
            <a:extLst>
              <a:ext uri="{FF2B5EF4-FFF2-40B4-BE49-F238E27FC236}">
                <a16:creationId xmlns:a16="http://schemas.microsoft.com/office/drawing/2014/main" id="{E593604B-8426-4C43-9BE8-B97F32C36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00" y="2405100"/>
            <a:ext cx="3395700" cy="3395700"/>
          </a:xfrm>
          <a:prstGeom prst="rect">
            <a:avLst/>
          </a:prstGeom>
        </p:spPr>
      </p:pic>
    </p:spTree>
    <p:extLst>
      <p:ext uri="{BB962C8B-B14F-4D97-AF65-F5344CB8AC3E}">
        <p14:creationId xmlns:p14="http://schemas.microsoft.com/office/powerpoint/2010/main" val="3159393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EAC2B-21E9-46EF-89CB-02BB4CD64F1F}"/>
              </a:ext>
            </a:extLst>
          </p:cNvPr>
          <p:cNvPicPr>
            <a:picLocks noChangeAspect="1"/>
          </p:cNvPicPr>
          <p:nvPr/>
        </p:nvPicPr>
        <p:blipFill>
          <a:blip r:embed="rId2"/>
          <a:stretch>
            <a:fillRect/>
          </a:stretch>
        </p:blipFill>
        <p:spPr>
          <a:xfrm>
            <a:off x="5105398" y="1219200"/>
            <a:ext cx="1981200" cy="1981200"/>
          </a:xfrm>
          <a:prstGeom prst="rect">
            <a:avLst/>
          </a:prstGeom>
          <a:noFill/>
        </p:spPr>
      </p:pic>
      <p:sp>
        <p:nvSpPr>
          <p:cNvPr id="4" name="TextBox 3">
            <a:extLst>
              <a:ext uri="{FF2B5EF4-FFF2-40B4-BE49-F238E27FC236}">
                <a16:creationId xmlns:a16="http://schemas.microsoft.com/office/drawing/2014/main" id="{2ACB7C56-54C8-4F2F-B6F0-F2925898B861}"/>
              </a:ext>
            </a:extLst>
          </p:cNvPr>
          <p:cNvSpPr txBox="1"/>
          <p:nvPr/>
        </p:nvSpPr>
        <p:spPr>
          <a:xfrm>
            <a:off x="2461257" y="3505200"/>
            <a:ext cx="7269482" cy="1200329"/>
          </a:xfrm>
          <a:prstGeom prst="rect">
            <a:avLst/>
          </a:prstGeom>
          <a:noFill/>
          <a:effectLst>
            <a:glow rad="101600">
              <a:schemeClr val="accent4">
                <a:satMod val="175000"/>
                <a:alpha val="40000"/>
              </a:schemeClr>
            </a:glow>
            <a:outerShdw blurRad="50800" dist="50800" dir="5400000" algn="ctr" rotWithShape="0">
              <a:schemeClr val="tx1">
                <a:lumMod val="50000"/>
                <a:lumOff val="50000"/>
              </a:schemeClr>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720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7FCB97">
                      <a:alpha val="40000"/>
                    </a:srgbClr>
                  </a:glow>
                  <a:outerShdw blurRad="38100" dist="38100" dir="2700000" algn="tl">
                    <a:schemeClr val="tx1">
                      <a:lumMod val="50000"/>
                      <a:lumOff val="50000"/>
                      <a:alpha val="43000"/>
                    </a:schemeClr>
                  </a:outerShdw>
                </a:effectLst>
                <a:latin typeface="HP-167" panose="020B0803050302020204" pitchFamily="34" charset="0"/>
              </a:rPr>
              <a:t>BÀI TẬP</a:t>
            </a:r>
            <a:endParaRPr lang="en-US" sz="7200" dirty="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7FCB97">
                    <a:alpha val="40000"/>
                  </a:srgbClr>
                </a:glow>
                <a:outerShdw blurRad="38100" dist="38100" dir="2700000" algn="tl">
                  <a:schemeClr val="tx1">
                    <a:lumMod val="50000"/>
                    <a:lumOff val="50000"/>
                    <a:alpha val="43000"/>
                  </a:schemeClr>
                </a:outerShdw>
              </a:effectLst>
              <a:latin typeface="HP-167" panose="020B0803050302020204" pitchFamily="34" charset="0"/>
            </a:endParaRPr>
          </a:p>
        </p:txBody>
      </p:sp>
    </p:spTree>
    <p:extLst>
      <p:ext uri="{BB962C8B-B14F-4D97-AF65-F5344CB8AC3E}">
        <p14:creationId xmlns:p14="http://schemas.microsoft.com/office/powerpoint/2010/main" val="307913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652</TotalTime>
  <Words>448</Words>
  <Application>Microsoft Office PowerPoint</Application>
  <PresentationFormat>Widescreen</PresentationFormat>
  <Paragraphs>47</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Arial-Rounded</vt:lpstr>
      <vt:lpstr>Calibri</vt:lpstr>
      <vt:lpstr>HP001</vt:lpstr>
      <vt:lpstr>HP-167</vt:lpstr>
      <vt:lpstr>HP-168</vt:lpstr>
      <vt:lpstr>OpenSans</vt:lpstr>
      <vt:lpstr>站酷快乐体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382</cp:revision>
  <dcterms:created xsi:type="dcterms:W3CDTF">2021-10-03T06:52:05Z</dcterms:created>
  <dcterms:modified xsi:type="dcterms:W3CDTF">2021-12-12T15:48:10Z</dcterms:modified>
  <cp:category>9Slide.vn</cp:category>
</cp:coreProperties>
</file>