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1.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90" r:id="rId2"/>
    <p:sldId id="256" r:id="rId3"/>
    <p:sldId id="402" r:id="rId4"/>
    <p:sldId id="368" r:id="rId5"/>
    <p:sldId id="582" r:id="rId6"/>
    <p:sldId id="583" r:id="rId7"/>
    <p:sldId id="584" r:id="rId8"/>
    <p:sldId id="586" r:id="rId9"/>
    <p:sldId id="587" r:id="rId10"/>
    <p:sldId id="588" r:id="rId11"/>
    <p:sldId id="589" r:id="rId12"/>
    <p:sldId id="375" r:id="rId13"/>
    <p:sldId id="37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34"/>
    <a:srgbClr val="BDE2C8"/>
    <a:srgbClr val="7FCB97"/>
    <a:srgbClr val="00B050"/>
    <a:srgbClr val="76908B"/>
    <a:srgbClr val="E3F8C1"/>
    <a:srgbClr val="BFE5CB"/>
    <a:srgbClr val="F3ABB7"/>
    <a:srgbClr val="B06F74"/>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Nếu gặp lại mẹ, cậu bé trong câu chuyện sẽ nói: Mẹ ơi, con xin lỗi mẹ. Con không ngoan nên mới khiến mẹ khổ vì con nhiều như thế. Mẹ hãy ở lại bên con nhé, con xin hứa sẽ ngoan và nghe lời mẹ.</a:t>
            </a:r>
          </a:p>
          <a:p>
            <a:br>
              <a:rPr lang="vi-VN"/>
            </a:b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13</a:t>
            </a:fld>
            <a:endParaRPr lang="en-US"/>
          </a:p>
        </p:txBody>
      </p:sp>
    </p:spTree>
    <p:extLst>
      <p:ext uri="{BB962C8B-B14F-4D97-AF65-F5344CB8AC3E}">
        <p14:creationId xmlns:p14="http://schemas.microsoft.com/office/powerpoint/2010/main" val="274782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18">
            <a:extLst>
              <a:ext uri="{FF2B5EF4-FFF2-40B4-BE49-F238E27FC236}">
                <a16:creationId xmlns:a16="http://schemas.microsoft.com/office/drawing/2014/main" id="{2286716B-18FE-4750-9E5F-FA508D260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8">
            <a:extLst>
              <a:ext uri="{FF2B5EF4-FFF2-40B4-BE49-F238E27FC236}">
                <a16:creationId xmlns:a16="http://schemas.microsoft.com/office/drawing/2014/main" id="{0B2E76CD-4ACE-42E0-8192-758C4D374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400800" y="254855"/>
            <a:ext cx="1330058" cy="529084"/>
          </a:xfrm>
          <a:prstGeom prst="rect">
            <a:avLst/>
          </a:prstGeom>
        </p:spPr>
      </p:pic>
      <p:pic>
        <p:nvPicPr>
          <p:cNvPr id="13" name="10">
            <a:extLst>
              <a:ext uri="{FF2B5EF4-FFF2-40B4-BE49-F238E27FC236}">
                <a16:creationId xmlns:a16="http://schemas.microsoft.com/office/drawing/2014/main" id="{85D98868-33A3-4EA6-B1A3-1AF829E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8140" y="767775"/>
            <a:ext cx="3341464" cy="879706"/>
          </a:xfrm>
          <a:prstGeom prst="rect">
            <a:avLst/>
          </a:prstGeom>
        </p:spPr>
      </p:pic>
      <p:pic>
        <p:nvPicPr>
          <p:cNvPr id="14" name="12">
            <a:extLst>
              <a:ext uri="{FF2B5EF4-FFF2-40B4-BE49-F238E27FC236}">
                <a16:creationId xmlns:a16="http://schemas.microsoft.com/office/drawing/2014/main" id="{028A45D1-56ED-4308-8341-1C8D5DE558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11087" y="-533400"/>
            <a:ext cx="4484913" cy="3091542"/>
          </a:xfrm>
          <a:prstGeom prst="rect">
            <a:avLst/>
          </a:prstGeom>
        </p:spPr>
      </p:pic>
      <p:pic>
        <p:nvPicPr>
          <p:cNvPr id="15" name="14">
            <a:extLst>
              <a:ext uri="{FF2B5EF4-FFF2-40B4-BE49-F238E27FC236}">
                <a16:creationId xmlns:a16="http://schemas.microsoft.com/office/drawing/2014/main" id="{896F0CDB-AC2F-4C1C-8926-6083815D1D2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2803113"/>
            <a:ext cx="2819400" cy="2451854"/>
          </a:xfrm>
          <a:prstGeom prst="rect">
            <a:avLst/>
          </a:prstGeom>
        </p:spPr>
      </p:pic>
      <p:pic>
        <p:nvPicPr>
          <p:cNvPr id="16" name="4">
            <a:extLst>
              <a:ext uri="{FF2B5EF4-FFF2-40B4-BE49-F238E27FC236}">
                <a16:creationId xmlns:a16="http://schemas.microsoft.com/office/drawing/2014/main" id="{8E4B1F18-D4A9-482E-863C-D54C8D24FBD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822370"/>
            <a:ext cx="12192000" cy="2050143"/>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750"/>
                                        <p:tgtEl>
                                          <p:spTgt spid="1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18">
            <a:extLst>
              <a:ext uri="{FF2B5EF4-FFF2-40B4-BE49-F238E27FC236}">
                <a16:creationId xmlns:a16="http://schemas.microsoft.com/office/drawing/2014/main" id="{E097ECE8-1617-4BB0-A431-3A0FC9A3E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4">
            <a:extLst>
              <a:ext uri="{FF2B5EF4-FFF2-40B4-BE49-F238E27FC236}">
                <a16:creationId xmlns:a16="http://schemas.microsoft.com/office/drawing/2014/main" id="{58C6A1B2-8DCC-459E-8225-2995897C9E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13750"/>
            <a:ext cx="12192000" cy="1444250"/>
          </a:xfrm>
          <a:prstGeom prst="rect">
            <a:avLst/>
          </a:prstGeom>
        </p:spPr>
      </p:pic>
      <p:pic>
        <p:nvPicPr>
          <p:cNvPr id="10" name="9">
            <a:extLst>
              <a:ext uri="{FF2B5EF4-FFF2-40B4-BE49-F238E27FC236}">
                <a16:creationId xmlns:a16="http://schemas.microsoft.com/office/drawing/2014/main" id="{8923B59F-5728-4EBC-8503-335B89AFD0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3051813"/>
            <a:ext cx="3200400" cy="2628635"/>
          </a:xfrm>
          <a:prstGeom prst="rect">
            <a:avLst/>
          </a:prstGeom>
        </p:spPr>
      </p:pic>
      <p:pic>
        <p:nvPicPr>
          <p:cNvPr id="11" name="11">
            <a:extLst>
              <a:ext uri="{FF2B5EF4-FFF2-40B4-BE49-F238E27FC236}">
                <a16:creationId xmlns:a16="http://schemas.microsoft.com/office/drawing/2014/main" id="{0A56BF64-A129-4D25-A931-FF25B7D22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616363" y="2423887"/>
            <a:ext cx="3989081" cy="4410074"/>
          </a:xfrm>
          <a:prstGeom prst="rect">
            <a:avLst/>
          </a:prstGeom>
        </p:spPr>
      </p:pic>
      <p:pic>
        <p:nvPicPr>
          <p:cNvPr id="12" name="19">
            <a:extLst>
              <a:ext uri="{FF2B5EF4-FFF2-40B4-BE49-F238E27FC236}">
                <a16:creationId xmlns:a16="http://schemas.microsoft.com/office/drawing/2014/main" id="{99B509ED-30C2-4D15-AF4C-644406D189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3429000" y="626588"/>
            <a:ext cx="1330058" cy="529084"/>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18">
            <a:extLst>
              <a:ext uri="{FF2B5EF4-FFF2-40B4-BE49-F238E27FC236}">
                <a16:creationId xmlns:a16="http://schemas.microsoft.com/office/drawing/2014/main" id="{88665B35-A852-48F2-8905-6D007BB1E6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2A54296-2DAF-4290-926D-1C875A8E4D6D}"/>
              </a:ext>
            </a:extLst>
          </p:cNvPr>
          <p:cNvSpPr/>
          <p:nvPr userDrawn="1"/>
        </p:nvSpPr>
        <p:spPr>
          <a:xfrm>
            <a:off x="62336" y="76141"/>
            <a:ext cx="12060253" cy="6424247"/>
          </a:xfrm>
          <a:prstGeom prst="rect">
            <a:avLst/>
          </a:prstGeom>
          <a:solidFill>
            <a:schemeClr val="bg1">
              <a:lumMod val="95000"/>
              <a:alpha val="74000"/>
            </a:schemeClr>
          </a:solidFill>
          <a:ln w="28575">
            <a:solidFill>
              <a:srgbClr val="BFE5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4">
            <a:extLst>
              <a:ext uri="{FF2B5EF4-FFF2-40B4-BE49-F238E27FC236}">
                <a16:creationId xmlns:a16="http://schemas.microsoft.com/office/drawing/2014/main" id="{C802F7A6-D9D9-4397-84BD-90532319DD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400799"/>
            <a:ext cx="12191999" cy="471713"/>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0DBB296-54D0-4D1B-88BA-A300B019E6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6" name="PHẠM DUYÊN">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51618E-A294-445C-89ED-03882B18E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3" name="TextBox 2">
            <a:extLst>
              <a:ext uri="{FF2B5EF4-FFF2-40B4-BE49-F238E27FC236}">
                <a16:creationId xmlns:a16="http://schemas.microsoft.com/office/drawing/2014/main" id="{0E8691D1-561C-4D94-850B-ED58B37F7351}"/>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E026053D-22E8-4D5F-9B9E-B22158269C0B}"/>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57103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7" name="1">
            <a:extLst>
              <a:ext uri="{FF2B5EF4-FFF2-40B4-BE49-F238E27FC236}">
                <a16:creationId xmlns:a16="http://schemas.microsoft.com/office/drawing/2014/main" id="{B9FD64C3-E72B-4EB3-9938-433A58C75944}"/>
              </a:ext>
            </a:extLst>
          </p:cNvPr>
          <p:cNvGrpSpPr/>
          <p:nvPr/>
        </p:nvGrpSpPr>
        <p:grpSpPr>
          <a:xfrm>
            <a:off x="1137172" y="4267200"/>
            <a:ext cx="10141295" cy="2092881"/>
            <a:chOff x="7306292" y="2831408"/>
            <a:chExt cx="5677611" cy="2092881"/>
          </a:xfrm>
        </p:grpSpPr>
        <p:sp>
          <p:nvSpPr>
            <p:cNvPr id="28" name="9">
              <a:extLst>
                <a:ext uri="{FF2B5EF4-FFF2-40B4-BE49-F238E27FC236}">
                  <a16:creationId xmlns:a16="http://schemas.microsoft.com/office/drawing/2014/main" id="{2368D75B-44CB-4A17-B115-522C12E9745A}"/>
                </a:ext>
              </a:extLst>
            </p:cNvPr>
            <p:cNvSpPr/>
            <p:nvPr/>
          </p:nvSpPr>
          <p:spPr>
            <a:xfrm>
              <a:off x="7306292" y="2831408"/>
              <a:ext cx="5677611"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7">
              <a:extLst>
                <a:ext uri="{FF2B5EF4-FFF2-40B4-BE49-F238E27FC236}">
                  <a16:creationId xmlns:a16="http://schemas.microsoft.com/office/drawing/2014/main" id="{6B2C7752-50EA-4176-820B-7F09EA06E13C}"/>
                </a:ext>
              </a:extLst>
            </p:cNvPr>
            <p:cNvSpPr txBox="1"/>
            <p:nvPr/>
          </p:nvSpPr>
          <p:spPr>
            <a:xfrm>
              <a:off x="7516335" y="2831408"/>
              <a:ext cx="5417899" cy="2092881"/>
            </a:xfrm>
            <a:prstGeom prst="rect">
              <a:avLst/>
            </a:prstGeom>
            <a:noFill/>
          </p:spPr>
          <p:txBody>
            <a:bodyPr wrap="square" rtlCol="0">
              <a:spAutoFit/>
            </a:bodyPr>
            <a:lstStyle/>
            <a:p>
              <a:pPr indent="457200" algn="just" latinLnBrk="0"/>
              <a:r>
                <a:rPr lang="vi-VN" sz="2600" b="0" i="0">
                  <a:solidFill>
                    <a:srgbClr val="333333"/>
                  </a:solidFill>
                  <a:effectLst/>
                  <a:latin typeface="+mj-lt"/>
                </a:rPr>
                <a:t>Cậu bé ngước lên nhìn cây, một mặt cây xanh bóng, một mặt đỏ hoe như mắt mẹ trông mong cậu về. Cậu bé lại òa khóc. Cây xòe cành ôm cậu, như mẹ vỗ về cậu những ngày xưa.</a:t>
              </a:r>
            </a:p>
            <a:p>
              <a:pPr indent="457200" algn="just" latinLnBrk="0"/>
              <a:r>
                <a:rPr lang="vi-VN" sz="2600" b="0" i="0">
                  <a:solidFill>
                    <a:srgbClr val="333333"/>
                  </a:solidFill>
                  <a:effectLst/>
                  <a:latin typeface="+mj-lt"/>
                </a:rPr>
                <a:t>Trái cây thơm ngon ở nhà cậu bé, ai cũng thích. Họ đem gieo trồng rồi gọi đó là cây vú sữa.</a:t>
              </a:r>
            </a:p>
          </p:txBody>
        </p:sp>
      </p:grpSp>
      <p:grpSp>
        <p:nvGrpSpPr>
          <p:cNvPr id="30" name="14">
            <a:extLst>
              <a:ext uri="{FF2B5EF4-FFF2-40B4-BE49-F238E27FC236}">
                <a16:creationId xmlns:a16="http://schemas.microsoft.com/office/drawing/2014/main" id="{7AE5803C-F7B8-4DA9-93D5-91B980C2259B}"/>
              </a:ext>
            </a:extLst>
          </p:cNvPr>
          <p:cNvGrpSpPr/>
          <p:nvPr/>
        </p:nvGrpSpPr>
        <p:grpSpPr>
          <a:xfrm>
            <a:off x="762000" y="4969987"/>
            <a:ext cx="750350" cy="750350"/>
            <a:chOff x="5945726" y="1484335"/>
            <a:chExt cx="750350" cy="750350"/>
          </a:xfrm>
        </p:grpSpPr>
        <p:sp>
          <p:nvSpPr>
            <p:cNvPr id="36" name="15">
              <a:extLst>
                <a:ext uri="{FF2B5EF4-FFF2-40B4-BE49-F238E27FC236}">
                  <a16:creationId xmlns:a16="http://schemas.microsoft.com/office/drawing/2014/main" id="{E95CD8D5-39E8-4BD5-9BDB-FD69C1874739}"/>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16">
              <a:extLst>
                <a:ext uri="{FF2B5EF4-FFF2-40B4-BE49-F238E27FC236}">
                  <a16:creationId xmlns:a16="http://schemas.microsoft.com/office/drawing/2014/main" id="{407D5A41-3440-4C6B-A239-F53011AC3259}"/>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Picture 15">
            <a:extLst>
              <a:ext uri="{FF2B5EF4-FFF2-40B4-BE49-F238E27FC236}">
                <a16:creationId xmlns:a16="http://schemas.microsoft.com/office/drawing/2014/main" id="{19ADC721-91C0-4DA7-BC75-1F5CB07DFE21}"/>
              </a:ext>
            </a:extLst>
          </p:cNvPr>
          <p:cNvPicPr>
            <a:picLocks noChangeAspect="1"/>
          </p:cNvPicPr>
          <p:nvPr/>
        </p:nvPicPr>
        <p:blipFill>
          <a:blip r:embed="rId3"/>
          <a:srcRect l="51481" t="53410" r="3706" b="4065"/>
          <a:stretch>
            <a:fillRect/>
          </a:stretch>
        </p:blipFill>
        <p:spPr>
          <a:xfrm>
            <a:off x="4191000" y="1284766"/>
            <a:ext cx="3810000" cy="2841217"/>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185922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6">
            <a:extLst>
              <a:ext uri="{FF2B5EF4-FFF2-40B4-BE49-F238E27FC236}">
                <a16:creationId xmlns:a16="http://schemas.microsoft.com/office/drawing/2014/main" id="{7F116AF8-CC0B-41CF-A758-49BAAA0B04A3}"/>
              </a:ext>
            </a:extLst>
          </p:cNvPr>
          <p:cNvSpPr/>
          <p:nvPr/>
        </p:nvSpPr>
        <p:spPr>
          <a:xfrm>
            <a:off x="2056692"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9" name="10">
            <a:extLst>
              <a:ext uri="{FF2B5EF4-FFF2-40B4-BE49-F238E27FC236}">
                <a16:creationId xmlns:a16="http://schemas.microsoft.com/office/drawing/2014/main" id="{D07427EE-5992-479F-BEF9-447779E494F6}"/>
              </a:ext>
            </a:extLst>
          </p:cNvPr>
          <p:cNvSpPr/>
          <p:nvPr/>
        </p:nvSpPr>
        <p:spPr>
          <a:xfrm>
            <a:off x="3554949" y="5064983"/>
            <a:ext cx="7951251"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5A34"/>
                </a:solidFill>
                <a:latin typeface="+mj-lt"/>
                <a:ea typeface="Roboto" panose="02000000000000000000" pitchFamily="2" charset="0"/>
                <a:cs typeface="Arial-Rounded" panose="020B0500000000000000" pitchFamily="34" charset="0"/>
              </a:rPr>
              <a:t>Hãy hiếu thảo và yêu thương bố mẹ.</a:t>
            </a:r>
            <a:endParaRPr lang="en-US" sz="4000" b="1" dirty="0">
              <a:solidFill>
                <a:srgbClr val="FF5A34"/>
              </a:solidFill>
              <a:latin typeface="+mj-lt"/>
              <a:ea typeface="Roboto" panose="02000000000000000000" pitchFamily="2" charset="0"/>
              <a:cs typeface="Arial-Rounded" panose="020B0500000000000000" pitchFamily="34" charset="0"/>
            </a:endParaRPr>
          </a:p>
        </p:txBody>
      </p:sp>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pic>
        <p:nvPicPr>
          <p:cNvPr id="19" name="Picture 18">
            <a:extLst>
              <a:ext uri="{FF2B5EF4-FFF2-40B4-BE49-F238E27FC236}">
                <a16:creationId xmlns:a16="http://schemas.microsoft.com/office/drawing/2014/main" id="{AEA56F2D-7C67-49D6-9CED-91C3DC2C7005}"/>
              </a:ext>
            </a:extLst>
          </p:cNvPr>
          <p:cNvPicPr>
            <a:picLocks noChangeAspect="1"/>
          </p:cNvPicPr>
          <p:nvPr/>
        </p:nvPicPr>
        <p:blipFill>
          <a:blip r:embed="rId3"/>
          <a:srcRect l="2945" t="3658" r="52242" b="53052"/>
          <a:stretch>
            <a:fillRect/>
          </a:stretch>
        </p:blipFill>
        <p:spPr>
          <a:xfrm>
            <a:off x="341376" y="1465857"/>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20" name="Picture 19">
            <a:extLst>
              <a:ext uri="{FF2B5EF4-FFF2-40B4-BE49-F238E27FC236}">
                <a16:creationId xmlns:a16="http://schemas.microsoft.com/office/drawing/2014/main" id="{82D38771-DCA3-47D2-8E22-C50D0A0CC979}"/>
              </a:ext>
            </a:extLst>
          </p:cNvPr>
          <p:cNvPicPr>
            <a:picLocks noChangeAspect="1"/>
          </p:cNvPicPr>
          <p:nvPr/>
        </p:nvPicPr>
        <p:blipFill>
          <a:blip r:embed="rId3"/>
          <a:srcRect l="51601" t="3658" r="3586" b="53052"/>
          <a:stretch>
            <a:fillRect/>
          </a:stretch>
        </p:blipFill>
        <p:spPr>
          <a:xfrm>
            <a:off x="3285082" y="1465857"/>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21" name="Picture 20">
            <a:extLst>
              <a:ext uri="{FF2B5EF4-FFF2-40B4-BE49-F238E27FC236}">
                <a16:creationId xmlns:a16="http://schemas.microsoft.com/office/drawing/2014/main" id="{1C1A0BC3-1BB4-41E2-A2B8-1949235453CB}"/>
              </a:ext>
            </a:extLst>
          </p:cNvPr>
          <p:cNvPicPr>
            <a:picLocks noChangeAspect="1"/>
          </p:cNvPicPr>
          <p:nvPr/>
        </p:nvPicPr>
        <p:blipFill>
          <a:blip r:embed="rId3"/>
          <a:srcRect l="2825" t="53410" r="52361" b="4065"/>
          <a:stretch>
            <a:fillRect/>
          </a:stretch>
        </p:blipFill>
        <p:spPr>
          <a:xfrm>
            <a:off x="6228788" y="1465857"/>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pic>
        <p:nvPicPr>
          <p:cNvPr id="22" name="Picture 21">
            <a:extLst>
              <a:ext uri="{FF2B5EF4-FFF2-40B4-BE49-F238E27FC236}">
                <a16:creationId xmlns:a16="http://schemas.microsoft.com/office/drawing/2014/main" id="{CBC364CC-8CB4-4BCB-A22F-1B20E85244D3}"/>
              </a:ext>
            </a:extLst>
          </p:cNvPr>
          <p:cNvPicPr>
            <a:picLocks noChangeAspect="1"/>
          </p:cNvPicPr>
          <p:nvPr/>
        </p:nvPicPr>
        <p:blipFill>
          <a:blip r:embed="rId3"/>
          <a:srcRect l="51481" t="53410" r="3706" b="4065"/>
          <a:stretch>
            <a:fillRect/>
          </a:stretch>
        </p:blipFill>
        <p:spPr>
          <a:xfrm>
            <a:off x="9172493" y="1465857"/>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sp>
        <p:nvSpPr>
          <p:cNvPr id="23" name="Rectangle: Rounded Corners 22">
            <a:extLst>
              <a:ext uri="{FF2B5EF4-FFF2-40B4-BE49-F238E27FC236}">
                <a16:creationId xmlns:a16="http://schemas.microsoft.com/office/drawing/2014/main" id="{AA95CEF8-6EF2-42CD-A5BB-97DA7C1FD035}"/>
              </a:ext>
            </a:extLst>
          </p:cNvPr>
          <p:cNvSpPr/>
          <p:nvPr/>
        </p:nvSpPr>
        <p:spPr>
          <a:xfrm>
            <a:off x="2056692" y="3950510"/>
            <a:ext cx="9802178" cy="777597"/>
          </a:xfrm>
          <a:prstGeom prst="roundRect">
            <a:avLst>
              <a:gd name="adj" fmla="val 29987"/>
            </a:avLst>
          </a:prstGeom>
          <a:gradFill>
            <a:gsLst>
              <a:gs pos="0">
                <a:srgbClr val="BDE2C8"/>
              </a:gs>
              <a:gs pos="32000">
                <a:schemeClr val="bg1"/>
              </a:gs>
              <a:gs pos="83000">
                <a:schemeClr val="bg1"/>
              </a:gs>
              <a:gs pos="100000">
                <a:srgbClr val="BDE2C8"/>
              </a:gs>
            </a:gsLst>
            <a:lin ang="5400000" scaled="1"/>
          </a:gradFill>
          <a:ln>
            <a:noFill/>
          </a:ln>
        </p:spPr>
        <p:txBody>
          <a:bodyPr wrap="square">
            <a:spAutoFit/>
          </a:bodyPr>
          <a:lstStyle/>
          <a:p>
            <a:r>
              <a:rPr lang="vi-VN" sz="3600"/>
              <a:t>Em học được bài học gì từ câu chuyện trên? </a:t>
            </a:r>
            <a:endParaRPr lang="en-US" sz="3600"/>
          </a:p>
        </p:txBody>
      </p:sp>
      <p:pic>
        <p:nvPicPr>
          <p:cNvPr id="24" name="Picture 23">
            <a:extLst>
              <a:ext uri="{FF2B5EF4-FFF2-40B4-BE49-F238E27FC236}">
                <a16:creationId xmlns:a16="http://schemas.microsoft.com/office/drawing/2014/main" id="{45E574F5-26DA-44D6-8A9A-584212A6E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3" y="3313407"/>
            <a:ext cx="2057400" cy="2057400"/>
          </a:xfrm>
          <a:prstGeom prst="rect">
            <a:avLst/>
          </a:prstGeom>
        </p:spPr>
      </p:pic>
      <p:pic>
        <p:nvPicPr>
          <p:cNvPr id="25" name="22">
            <a:extLst>
              <a:ext uri="{FF2B5EF4-FFF2-40B4-BE49-F238E27FC236}">
                <a16:creationId xmlns:a16="http://schemas.microsoft.com/office/drawing/2014/main" id="{F8331168-CD0B-4F93-8101-A43B33DCA8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47" r="37463" b="51562"/>
          <a:stretch/>
        </p:blipFill>
        <p:spPr>
          <a:xfrm>
            <a:off x="2056692" y="4646350"/>
            <a:ext cx="1086488" cy="1635699"/>
          </a:xfrm>
          <a:prstGeom prst="rect">
            <a:avLst/>
          </a:prstGeom>
        </p:spPr>
      </p:pic>
      <p:pic>
        <p:nvPicPr>
          <p:cNvPr id="26" name="29">
            <a:extLst>
              <a:ext uri="{FF2B5EF4-FFF2-40B4-BE49-F238E27FC236}">
                <a16:creationId xmlns:a16="http://schemas.microsoft.com/office/drawing/2014/main" id="{24CD2105-D557-44B7-B5E9-618172EC0F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847" t="17791" r="37463" b="51562"/>
          <a:stretch/>
        </p:blipFill>
        <p:spPr>
          <a:xfrm rot="639118">
            <a:off x="1815769" y="5710752"/>
            <a:ext cx="481845" cy="458978"/>
          </a:xfrm>
          <a:prstGeom prst="rect">
            <a:avLst/>
          </a:prstGeom>
        </p:spPr>
      </p:pic>
      <p:pic>
        <p:nvPicPr>
          <p:cNvPr id="27" name="30">
            <a:extLst>
              <a:ext uri="{FF2B5EF4-FFF2-40B4-BE49-F238E27FC236}">
                <a16:creationId xmlns:a16="http://schemas.microsoft.com/office/drawing/2014/main" id="{852EDF32-D884-4488-8F18-5D00E8FB26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847" t="17791" r="37463" b="51562"/>
          <a:stretch/>
        </p:blipFill>
        <p:spPr>
          <a:xfrm rot="20490137">
            <a:off x="2905240" y="5537506"/>
            <a:ext cx="475879" cy="453296"/>
          </a:xfrm>
          <a:prstGeom prst="rect">
            <a:avLst/>
          </a:prstGeom>
        </p:spPr>
      </p:pic>
    </p:spTree>
    <p:extLst>
      <p:ext uri="{BB962C8B-B14F-4D97-AF65-F5344CB8AC3E}">
        <p14:creationId xmlns:p14="http://schemas.microsoft.com/office/powerpoint/2010/main" val="2637737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6" dur="5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CD03D-175E-4AB0-A349-CD0862FDBFB9}"/>
              </a:ext>
            </a:extLst>
          </p:cNvPr>
          <p:cNvPicPr>
            <a:picLocks noChangeAspect="1"/>
          </p:cNvPicPr>
          <p:nvPr/>
        </p:nvPicPr>
        <p:blipFill>
          <a:blip r:embed="rId2"/>
          <a:stretch>
            <a:fillRect/>
          </a:stretch>
        </p:blipFill>
        <p:spPr>
          <a:xfrm>
            <a:off x="4926994" y="1548188"/>
            <a:ext cx="2261812" cy="2261812"/>
          </a:xfrm>
          <a:prstGeom prst="rect">
            <a:avLst/>
          </a:prstGeom>
        </p:spPr>
      </p:pic>
      <p:sp>
        <p:nvSpPr>
          <p:cNvPr id="4" name="TextBox 3">
            <a:extLst>
              <a:ext uri="{FF2B5EF4-FFF2-40B4-BE49-F238E27FC236}">
                <a16:creationId xmlns:a16="http://schemas.microsoft.com/office/drawing/2014/main" id="{150DB6EF-FA2B-4831-B81B-2327231F6A42}"/>
              </a:ext>
            </a:extLst>
          </p:cNvPr>
          <p:cNvSpPr txBox="1"/>
          <p:nvPr/>
        </p:nvSpPr>
        <p:spPr>
          <a:xfrm>
            <a:off x="2754629" y="3886200"/>
            <a:ext cx="6682741" cy="1200329"/>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72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rPr>
              <a:t>VẬN DỤNG</a:t>
            </a:r>
            <a:endParaRPr lang="en-US" sz="72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165619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4E789-C163-4816-9468-E4AFB2A2C9F5}"/>
              </a:ext>
            </a:extLst>
          </p:cNvPr>
          <p:cNvPicPr>
            <a:picLocks noChangeAspect="1"/>
          </p:cNvPicPr>
          <p:nvPr/>
        </p:nvPicPr>
        <p:blipFill>
          <a:blip r:embed="rId3"/>
          <a:stretch>
            <a:fillRect/>
          </a:stretch>
        </p:blipFill>
        <p:spPr>
          <a:xfrm>
            <a:off x="2257596" y="2216382"/>
            <a:ext cx="8029404" cy="2355618"/>
          </a:xfrm>
          <a:prstGeom prst="rect">
            <a:avLst/>
          </a:prstGeom>
        </p:spPr>
      </p:pic>
      <p:sp>
        <p:nvSpPr>
          <p:cNvPr id="3" name="TextBox 2">
            <a:extLst>
              <a:ext uri="{FF2B5EF4-FFF2-40B4-BE49-F238E27FC236}">
                <a16:creationId xmlns:a16="http://schemas.microsoft.com/office/drawing/2014/main" id="{53873B0C-1473-4FB0-836F-D8AEBBE3BB88}"/>
              </a:ext>
            </a:extLst>
          </p:cNvPr>
          <p:cNvSpPr txBox="1"/>
          <p:nvPr/>
        </p:nvSpPr>
        <p:spPr>
          <a:xfrm>
            <a:off x="2590800" y="2311160"/>
            <a:ext cx="7581729" cy="1812997"/>
          </a:xfrm>
          <a:prstGeom prst="rect">
            <a:avLst/>
          </a:prstGeom>
          <a:noFill/>
        </p:spPr>
        <p:txBody>
          <a:bodyPr wrap="square">
            <a:spAutoFit/>
          </a:bodyPr>
          <a:lstStyle/>
          <a:p>
            <a:pPr lvl="0" algn="ctr">
              <a:lnSpc>
                <a:spcPct val="150000"/>
              </a:lnSpc>
              <a:buClr>
                <a:srgbClr val="000000"/>
              </a:buClr>
              <a:defRPr/>
            </a:pPr>
            <a:r>
              <a:rPr lang="vi-VN" sz="4000" b="1"/>
              <a:t>Theo em, nếu được gặp lại mẹ, cậu bé trong câu chuyện sẽ nói gì?</a:t>
            </a:r>
            <a:endParaRPr lang="en-US" sz="16600" b="1" kern="0" dirty="0">
              <a:solidFill>
                <a:schemeClr val="tx1">
                  <a:lumMod val="75000"/>
                  <a:lumOff val="25000"/>
                </a:schemeClr>
              </a:solidFill>
              <a:latin typeface="+mj-lt"/>
              <a:cs typeface="Arial"/>
              <a:sym typeface="Arial"/>
            </a:endParaRPr>
          </a:p>
        </p:txBody>
      </p:sp>
      <p:pic>
        <p:nvPicPr>
          <p:cNvPr id="4" name="Picture 3">
            <a:extLst>
              <a:ext uri="{FF2B5EF4-FFF2-40B4-BE49-F238E27FC236}">
                <a16:creationId xmlns:a16="http://schemas.microsoft.com/office/drawing/2014/main" id="{AC66239B-92EE-4F95-B355-0C6A72B971BC}"/>
              </a:ext>
            </a:extLst>
          </p:cNvPr>
          <p:cNvPicPr>
            <a:picLocks noChangeAspect="1"/>
          </p:cNvPicPr>
          <p:nvPr/>
        </p:nvPicPr>
        <p:blipFill>
          <a:blip r:embed="rId4"/>
          <a:stretch>
            <a:fillRect/>
          </a:stretch>
        </p:blipFill>
        <p:spPr>
          <a:xfrm>
            <a:off x="5495312" y="685800"/>
            <a:ext cx="1201375" cy="1201375"/>
          </a:xfrm>
          <a:prstGeom prst="rect">
            <a:avLst/>
          </a:prstGeom>
        </p:spPr>
      </p:pic>
    </p:spTree>
    <p:extLst>
      <p:ext uri="{BB962C8B-B14F-4D97-AF65-F5344CB8AC3E}">
        <p14:creationId xmlns:p14="http://schemas.microsoft.com/office/powerpoint/2010/main" val="172860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40CB6-989B-4CB5-9E1D-B277BFCAFC2E}"/>
              </a:ext>
            </a:extLst>
          </p:cNvPr>
          <p:cNvSpPr txBox="1"/>
          <p:nvPr/>
        </p:nvSpPr>
        <p:spPr>
          <a:xfrm>
            <a:off x="2895600" y="1752600"/>
            <a:ext cx="6682741" cy="2800767"/>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88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rPr>
              <a:t>CỦNG CỐ BÀI HỌC</a:t>
            </a:r>
            <a:endParaRPr lang="en-US" sz="88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4">
            <a:extLst>
              <a:ext uri="{FF2B5EF4-FFF2-40B4-BE49-F238E27FC236}">
                <a16:creationId xmlns:a16="http://schemas.microsoft.com/office/drawing/2014/main" id="{8350BA89-AE6C-4F34-B450-A740D9076ED6}"/>
              </a:ext>
            </a:extLst>
          </p:cNvPr>
          <p:cNvSpPr txBox="1">
            <a:spLocks/>
          </p:cNvSpPr>
          <p:nvPr/>
        </p:nvSpPr>
        <p:spPr>
          <a:xfrm>
            <a:off x="0" y="0"/>
            <a:ext cx="20574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15</a:t>
            </a:r>
          </a:p>
        </p:txBody>
      </p:sp>
      <p:sp>
        <p:nvSpPr>
          <p:cNvPr id="11" name="1">
            <a:extLst>
              <a:ext uri="{FF2B5EF4-FFF2-40B4-BE49-F238E27FC236}">
                <a16:creationId xmlns:a16="http://schemas.microsoft.com/office/drawing/2014/main" id="{20CCAB74-ACB6-452F-86D5-0B95718FD905}"/>
              </a:ext>
            </a:extLst>
          </p:cNvPr>
          <p:cNvSpPr>
            <a:spLocks noGrp="1"/>
          </p:cNvSpPr>
          <p:nvPr/>
        </p:nvSpPr>
        <p:spPr>
          <a:xfrm>
            <a:off x="5867400" y="45720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4</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2" name="Picture 11">
            <a:extLst>
              <a:ext uri="{FF2B5EF4-FFF2-40B4-BE49-F238E27FC236}">
                <a16:creationId xmlns:a16="http://schemas.microsoft.com/office/drawing/2014/main" id="{68605578-C098-430D-8157-EDF290846BE6}"/>
              </a:ext>
            </a:extLst>
          </p:cNvPr>
          <p:cNvPicPr>
            <a:picLocks noChangeAspect="1"/>
          </p:cNvPicPr>
          <p:nvPr/>
        </p:nvPicPr>
        <p:blipFill>
          <a:blip r:embed="rId2"/>
          <a:stretch>
            <a:fillRect/>
          </a:stretch>
        </p:blipFill>
        <p:spPr>
          <a:xfrm>
            <a:off x="3188779" y="181382"/>
            <a:ext cx="6485126" cy="2117720"/>
          </a:xfrm>
          <a:prstGeom prst="rect">
            <a:avLst/>
          </a:prstGeom>
        </p:spPr>
      </p:pic>
      <p:pic>
        <p:nvPicPr>
          <p:cNvPr id="13" name="Picture 12">
            <a:extLst>
              <a:ext uri="{FF2B5EF4-FFF2-40B4-BE49-F238E27FC236}">
                <a16:creationId xmlns:a16="http://schemas.microsoft.com/office/drawing/2014/main" id="{018608EF-3AC6-4429-B380-79DA0816FCAB}"/>
              </a:ext>
            </a:extLst>
          </p:cNvPr>
          <p:cNvPicPr>
            <a:picLocks noChangeAspect="1"/>
          </p:cNvPicPr>
          <p:nvPr/>
        </p:nvPicPr>
        <p:blipFill>
          <a:blip r:embed="rId3"/>
          <a:stretch>
            <a:fillRect/>
          </a:stretch>
        </p:blipFill>
        <p:spPr>
          <a:xfrm>
            <a:off x="3322300" y="2286000"/>
            <a:ext cx="6218083" cy="2011732"/>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5643DC-43C2-4C13-A8E9-B9C577F10646}"/>
              </a:ext>
            </a:extLst>
          </p:cNvPr>
          <p:cNvSpPr txBox="1"/>
          <p:nvPr/>
        </p:nvSpPr>
        <p:spPr>
          <a:xfrm>
            <a:off x="685800" y="864886"/>
            <a:ext cx="12115800" cy="2954655"/>
          </a:xfrm>
          <a:prstGeom prst="rect">
            <a:avLst/>
          </a:prstGeom>
          <a:noFill/>
          <a:effectLst>
            <a:outerShdw blurRad="50800" dist="38100" dir="8100000" algn="tr" rotWithShape="0">
              <a:prstClr val="black">
                <a:alpha val="40000"/>
              </a:prstClr>
            </a:outerShdw>
          </a:effectLst>
        </p:spPr>
        <p:txBody>
          <a:bodyPr wrap="square">
            <a:spAutoFit/>
          </a:bodyPr>
          <a:lstStyle/>
          <a:p>
            <a:pPr algn="ctr">
              <a:lnSpc>
                <a:spcPct val="150000"/>
              </a:lnSpc>
            </a:pPr>
            <a:r>
              <a:rPr lang="en-US" sz="7000" b="1" i="0">
                <a:solidFill>
                  <a:srgbClr val="EA6124"/>
                </a:solidFill>
                <a:effectLst/>
                <a:latin typeface="HP001" panose="020B0603050302020204" pitchFamily="34" charset="0"/>
                <a:ea typeface="HP001" panose="020B0603050302020204" pitchFamily="34" charset="0"/>
              </a:rPr>
              <a:t>ǡ</a:t>
            </a:r>
            <a:r>
              <a:rPr lang="el-GR" sz="7000" b="1" i="0">
                <a:solidFill>
                  <a:srgbClr val="EA6124"/>
                </a:solidFill>
                <a:effectLst/>
                <a:latin typeface="HP001" panose="020B0603050302020204" pitchFamily="34" charset="0"/>
                <a:ea typeface="HP001" panose="020B0603050302020204" pitchFamily="34" charset="0"/>
              </a:rPr>
              <a:t>μ</a:t>
            </a:r>
            <a:r>
              <a:rPr lang="en-US" sz="7000" b="1" i="0">
                <a:solidFill>
                  <a:srgbClr val="EA6124"/>
                </a:solidFill>
                <a:effectLst/>
                <a:latin typeface="HP001" panose="020B0603050302020204" pitchFamily="34" charset="0"/>
                <a:ea typeface="HP001" panose="020B0603050302020204" pitchFamily="34" charset="0"/>
              </a:rPr>
              <a:t>ếnḑ V</a:t>
            </a:r>
            <a:r>
              <a:rPr lang="el-GR" sz="7000" b="1" i="0">
                <a:solidFill>
                  <a:srgbClr val="EA6124"/>
                </a:solidFill>
                <a:effectLst/>
                <a:latin typeface="HP001" panose="020B0603050302020204" pitchFamily="34" charset="0"/>
                <a:ea typeface="HP001" panose="020B0603050302020204" pitchFamily="34" charset="0"/>
              </a:rPr>
              <a:t>Θ</a:t>
            </a:r>
            <a:r>
              <a:rPr lang="en-US" sz="7000" b="1" i="0">
                <a:solidFill>
                  <a:srgbClr val="EA6124"/>
                </a:solidFill>
                <a:effectLst/>
                <a:latin typeface="HP001" panose="020B0603050302020204" pitchFamily="34" charset="0"/>
                <a:ea typeface="HP001" panose="020B0603050302020204" pitchFamily="34" charset="0"/>
              </a:rPr>
              <a:t>ʸt</a:t>
            </a:r>
            <a:br>
              <a:rPr lang="en-US" sz="7000">
                <a:latin typeface="HP001" panose="020B0603050302020204" pitchFamily="34" charset="0"/>
                <a:ea typeface="HP001" panose="020B0603050302020204" pitchFamily="34" charset="0"/>
              </a:rPr>
            </a:br>
            <a:r>
              <a:rPr lang="en-US" sz="5400" b="1">
                <a:solidFill>
                  <a:srgbClr val="118161"/>
                </a:solidFill>
                <a:latin typeface="HP001" panose="020B0603050302020204" pitchFamily="34" charset="0"/>
                <a:ea typeface="HP001" panose="020B0603050302020204" pitchFamily="34" charset="0"/>
              </a:rPr>
              <a:t>Nó</a:t>
            </a:r>
            <a:r>
              <a:rPr lang="el-GR" sz="5400" b="1">
                <a:solidFill>
                  <a:srgbClr val="118161"/>
                </a:solidFill>
                <a:latin typeface="HP001" panose="020B0603050302020204" pitchFamily="34" charset="0"/>
                <a:ea typeface="HP001" panose="020B0603050302020204" pitchFamily="34" charset="0"/>
              </a:rPr>
              <a:t>Τ΅ </a:t>
            </a:r>
            <a:r>
              <a:rPr lang="en-US" sz="5400" b="1">
                <a:solidFill>
                  <a:srgbClr val="118161"/>
                </a:solidFill>
                <a:latin typeface="HP001" panose="020B0603050302020204" pitchFamily="34" charset="0"/>
                <a:ea typeface="HP001" panose="020B0603050302020204" pitchFamily="34" charset="0"/>
              </a:rPr>
              <a:t>ȩà ǻ</a:t>
            </a:r>
            <a:r>
              <a:rPr lang="el-GR" sz="5400" b="1">
                <a:solidFill>
                  <a:srgbClr val="118161"/>
                </a:solidFill>
                <a:latin typeface="HP001" panose="020B0603050302020204" pitchFamily="34" charset="0"/>
                <a:ea typeface="HP001" panose="020B0603050302020204" pitchFamily="34" charset="0"/>
              </a:rPr>
              <a:t>Ή;</a:t>
            </a:r>
            <a:r>
              <a:rPr lang="el-GR" sz="5400" b="1">
                <a:latin typeface="HP001" panose="020B0603050302020204" pitchFamily="34" charset="0"/>
                <a:ea typeface="HP001" panose="020B0603050302020204" pitchFamily="34" charset="0"/>
              </a:rPr>
              <a:t>: </a:t>
            </a:r>
            <a:r>
              <a:rPr lang="en-US" sz="5400" b="1">
                <a:latin typeface="HP001" panose="020B0603050302020204" pitchFamily="34" charset="0"/>
                <a:ea typeface="HP001" panose="020B0603050302020204" pitchFamily="34" charset="0"/>
              </a:rPr>
              <a:t>Ȧẅ Ǉí</a:t>
            </a:r>
            <a:r>
              <a:rPr lang="el-GR" sz="5400" b="1">
                <a:latin typeface="HP001" panose="020B0603050302020204" pitchFamily="34" charset="0"/>
                <a:ea typeface="HP001" panose="020B0603050302020204" pitchFamily="34" charset="0"/>
              </a:rPr>
              <a:t>ε </a:t>
            </a:r>
            <a:r>
              <a:rPr lang="en-US" sz="5400" b="1">
                <a:latin typeface="HP001" panose="020B0603050302020204" pitchFamily="34" charset="0"/>
                <a:ea typeface="HP001" panose="020B0603050302020204" pitchFamily="34" charset="0"/>
              </a:rPr>
              <a:t>câ</a:t>
            </a:r>
            <a:r>
              <a:rPr lang="el-GR" sz="5400" b="1">
                <a:latin typeface="HP001" panose="020B0603050302020204" pitchFamily="34" charset="0"/>
                <a:ea typeface="HP001" panose="020B0603050302020204" pitchFamily="34" charset="0"/>
              </a:rPr>
              <a:t>Ἣ </a:t>
            </a:r>
            <a:r>
              <a:rPr lang="en-US" sz="5400" b="1">
                <a:latin typeface="HP001" panose="020B0603050302020204" pitchFamily="34" charset="0"/>
                <a:ea typeface="HP001" panose="020B0603050302020204" pitchFamily="34" charset="0"/>
              </a:rPr>
              <a:t>ȫǼ ȨẄa</a:t>
            </a:r>
            <a:endParaRPr lang="en-US" sz="7000">
              <a:solidFill>
                <a:schemeClr val="tx1">
                  <a:lumMod val="85000"/>
                  <a:lumOff val="15000"/>
                </a:schemeClr>
              </a:solidFill>
              <a:latin typeface="HP001" panose="020B0603050302020204" pitchFamily="34" charset="0"/>
              <a:ea typeface="HP001" panose="020B0603050302020204" pitchFamily="34" charset="0"/>
            </a:endParaRPr>
          </a:p>
        </p:txBody>
      </p:sp>
      <p:pic>
        <p:nvPicPr>
          <p:cNvPr id="6" name="Picture 5">
            <a:extLst>
              <a:ext uri="{FF2B5EF4-FFF2-40B4-BE49-F238E27FC236}">
                <a16:creationId xmlns:a16="http://schemas.microsoft.com/office/drawing/2014/main" id="{CB0C0EDF-CFD1-459D-BF88-AF348E2ADB46}"/>
              </a:ext>
            </a:extLst>
          </p:cNvPr>
          <p:cNvPicPr>
            <a:picLocks noChangeAspect="1"/>
          </p:cNvPicPr>
          <p:nvPr/>
        </p:nvPicPr>
        <p:blipFill>
          <a:blip r:embed="rId2"/>
          <a:stretch>
            <a:fillRect/>
          </a:stretch>
        </p:blipFill>
        <p:spPr>
          <a:xfrm>
            <a:off x="228600" y="201913"/>
            <a:ext cx="2328960" cy="662973"/>
          </a:xfrm>
          <a:prstGeom prst="rect">
            <a:avLst/>
          </a:prstGeom>
        </p:spPr>
      </p:pic>
    </p:spTree>
    <p:extLst>
      <p:ext uri="{BB962C8B-B14F-4D97-AF65-F5344CB8AC3E}">
        <p14:creationId xmlns:p14="http://schemas.microsoft.com/office/powerpoint/2010/main" val="76982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646331"/>
          </a:xfrm>
          <a:prstGeom prst="rect">
            <a:avLst/>
          </a:prstGeom>
          <a:noFill/>
        </p:spPr>
        <p:txBody>
          <a:bodyPr wrap="square">
            <a:spAutoFit/>
          </a:bodyPr>
          <a:lstStyle/>
          <a:p>
            <a:pPr algn="just"/>
            <a:r>
              <a:rPr lang="en-US" sz="32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2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3600" b="1"/>
              <a:t>Dựa vào câu hỏi gợi ý, đoán nội dung của từng tranh:</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TextBox 45">
            <a:extLst>
              <a:ext uri="{FF2B5EF4-FFF2-40B4-BE49-F238E27FC236}">
                <a16:creationId xmlns:a16="http://schemas.microsoft.com/office/drawing/2014/main" id="{F94BB1AC-76F8-4DBB-9C56-509CA25EBE80}"/>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Sự tích cây vú sữa</a:t>
            </a:r>
            <a:endParaRPr lang="en-US" sz="3600" dirty="0">
              <a:solidFill>
                <a:srgbClr val="DA172C"/>
              </a:solidFill>
              <a:latin typeface="HP-167" panose="020B0803050302020204" pitchFamily="34" charset="0"/>
            </a:endParaRPr>
          </a:p>
        </p:txBody>
      </p:sp>
      <p:sp>
        <p:nvSpPr>
          <p:cNvPr id="51" name="TextBox 50">
            <a:extLst>
              <a:ext uri="{FF2B5EF4-FFF2-40B4-BE49-F238E27FC236}">
                <a16:creationId xmlns:a16="http://schemas.microsoft.com/office/drawing/2014/main" id="{FBC69ECB-483B-4394-8731-5D19EEE89A1E}"/>
              </a:ext>
            </a:extLst>
          </p:cNvPr>
          <p:cNvSpPr txBox="1"/>
          <p:nvPr/>
        </p:nvSpPr>
        <p:spPr>
          <a:xfrm>
            <a:off x="304800"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Bị mẹ mắng, cậu bé làm gì?</a:t>
            </a:r>
            <a:endParaRPr lang="en-VN" sz="2800" dirty="0">
              <a:solidFill>
                <a:schemeClr val="bg1">
                  <a:lumMod val="10000"/>
                </a:schemeClr>
              </a:solidFill>
              <a:latin typeface="+mj-lt"/>
            </a:endParaRPr>
          </a:p>
        </p:txBody>
      </p:sp>
      <p:sp>
        <p:nvSpPr>
          <p:cNvPr id="52" name="TextBox 51">
            <a:extLst>
              <a:ext uri="{FF2B5EF4-FFF2-40B4-BE49-F238E27FC236}">
                <a16:creationId xmlns:a16="http://schemas.microsoft.com/office/drawing/2014/main" id="{A48A8751-AC4C-4438-AD92-932FBBB53E93}"/>
              </a:ext>
            </a:extLst>
          </p:cNvPr>
          <p:cNvSpPr txBox="1"/>
          <p:nvPr/>
        </p:nvSpPr>
        <p:spPr>
          <a:xfrm>
            <a:off x="3246337"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Cậu bé làm gì khi quay về nhà?</a:t>
            </a:r>
            <a:endParaRPr lang="en-VN" sz="2800" dirty="0">
              <a:solidFill>
                <a:schemeClr val="bg1">
                  <a:lumMod val="10000"/>
                </a:schemeClr>
              </a:solidFill>
              <a:latin typeface="+mj-lt"/>
            </a:endParaRPr>
          </a:p>
        </p:txBody>
      </p:sp>
      <p:sp>
        <p:nvSpPr>
          <p:cNvPr id="53" name="TextBox 52">
            <a:extLst>
              <a:ext uri="{FF2B5EF4-FFF2-40B4-BE49-F238E27FC236}">
                <a16:creationId xmlns:a16="http://schemas.microsoft.com/office/drawing/2014/main" id="{7A15DB32-D2CA-4F25-8999-AA5349CA2FF7}"/>
              </a:ext>
            </a:extLst>
          </p:cNvPr>
          <p:cNvSpPr txBox="1"/>
          <p:nvPr/>
        </p:nvSpPr>
        <p:spPr>
          <a:xfrm>
            <a:off x="6096000" y="4343400"/>
            <a:ext cx="2950611" cy="1384995"/>
          </a:xfrm>
          <a:prstGeom prst="rect">
            <a:avLst/>
          </a:prstGeom>
          <a:noFill/>
        </p:spPr>
        <p:txBody>
          <a:bodyPr wrap="square">
            <a:spAutoFit/>
          </a:bodyPr>
          <a:lstStyle/>
          <a:p>
            <a:pPr algn="ctr"/>
            <a:r>
              <a:rPr lang="en-US" sz="2800">
                <a:solidFill>
                  <a:schemeClr val="bg1">
                    <a:lumMod val="10000"/>
                  </a:schemeClr>
                </a:solidFill>
                <a:latin typeface="+mj-lt"/>
              </a:rPr>
              <a:t>Thấy cậu bé khóc, cây xanh đã biến đổi thế nào?</a:t>
            </a:r>
            <a:endParaRPr lang="en-VN" sz="2800" dirty="0">
              <a:solidFill>
                <a:schemeClr val="bg1">
                  <a:lumMod val="10000"/>
                </a:schemeClr>
              </a:solidFill>
              <a:latin typeface="+mj-lt"/>
            </a:endParaRPr>
          </a:p>
        </p:txBody>
      </p:sp>
      <p:sp>
        <p:nvSpPr>
          <p:cNvPr id="54" name="TextBox 53">
            <a:extLst>
              <a:ext uri="{FF2B5EF4-FFF2-40B4-BE49-F238E27FC236}">
                <a16:creationId xmlns:a16="http://schemas.microsoft.com/office/drawing/2014/main" id="{8EC697CE-E38F-4D11-BADF-9FF52EEF940A}"/>
              </a:ext>
            </a:extLst>
          </p:cNvPr>
          <p:cNvSpPr txBox="1"/>
          <p:nvPr/>
        </p:nvSpPr>
        <p:spPr>
          <a:xfrm>
            <a:off x="9189937" y="4343400"/>
            <a:ext cx="2697263" cy="1384995"/>
          </a:xfrm>
          <a:prstGeom prst="rect">
            <a:avLst/>
          </a:prstGeom>
          <a:noFill/>
        </p:spPr>
        <p:txBody>
          <a:bodyPr wrap="square">
            <a:spAutoFit/>
          </a:bodyPr>
          <a:lstStyle/>
          <a:p>
            <a:pPr algn="ctr"/>
            <a:r>
              <a:rPr lang="en-US" sz="2800">
                <a:solidFill>
                  <a:schemeClr val="bg1">
                    <a:lumMod val="10000"/>
                  </a:schemeClr>
                </a:solidFill>
                <a:latin typeface="+mj-lt"/>
              </a:rPr>
              <a:t>Nhìn lên tán lá, cậu bé nghĩ đến điều gì?</a:t>
            </a:r>
            <a:endParaRPr lang="en-VN" sz="2800" dirty="0">
              <a:solidFill>
                <a:schemeClr val="bg1">
                  <a:lumMod val="10000"/>
                </a:schemeClr>
              </a:solidFill>
              <a:latin typeface="+mj-lt"/>
            </a:endParaRPr>
          </a:p>
        </p:txBody>
      </p:sp>
      <p:pic>
        <p:nvPicPr>
          <p:cNvPr id="68" name="Picture 67">
            <a:extLst>
              <a:ext uri="{FF2B5EF4-FFF2-40B4-BE49-F238E27FC236}">
                <a16:creationId xmlns:a16="http://schemas.microsoft.com/office/drawing/2014/main" id="{BB570C70-9033-4085-B526-8E267CFC89DA}"/>
              </a:ext>
            </a:extLst>
          </p:cNvPr>
          <p:cNvPicPr>
            <a:picLocks noChangeAspect="1"/>
          </p:cNvPicPr>
          <p:nvPr/>
        </p:nvPicPr>
        <p:blipFill>
          <a:blip r:embed="rId3"/>
          <a:srcRect l="2945" t="3658" r="52242" b="53052"/>
          <a:stretch>
            <a:fillRect/>
          </a:stretch>
        </p:blipFill>
        <p:spPr>
          <a:xfrm>
            <a:off x="341376" y="2183941"/>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67" name="Picture 66">
            <a:extLst>
              <a:ext uri="{FF2B5EF4-FFF2-40B4-BE49-F238E27FC236}">
                <a16:creationId xmlns:a16="http://schemas.microsoft.com/office/drawing/2014/main" id="{A2F8A501-56BD-467A-84D9-C42F321C9C7F}"/>
              </a:ext>
            </a:extLst>
          </p:cNvPr>
          <p:cNvPicPr>
            <a:picLocks noChangeAspect="1"/>
          </p:cNvPicPr>
          <p:nvPr/>
        </p:nvPicPr>
        <p:blipFill>
          <a:blip r:embed="rId3"/>
          <a:srcRect l="51601" t="3658" r="3586" b="53052"/>
          <a:stretch>
            <a:fillRect/>
          </a:stretch>
        </p:blipFill>
        <p:spPr>
          <a:xfrm>
            <a:off x="3285082" y="2183941"/>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66" name="Picture 65">
            <a:extLst>
              <a:ext uri="{FF2B5EF4-FFF2-40B4-BE49-F238E27FC236}">
                <a16:creationId xmlns:a16="http://schemas.microsoft.com/office/drawing/2014/main" id="{9B44F8AC-D1E3-42E1-A955-6A53913B5E6E}"/>
              </a:ext>
            </a:extLst>
          </p:cNvPr>
          <p:cNvPicPr>
            <a:picLocks noChangeAspect="1"/>
          </p:cNvPicPr>
          <p:nvPr/>
        </p:nvPicPr>
        <p:blipFill>
          <a:blip r:embed="rId3"/>
          <a:srcRect l="2825" t="53410" r="52361" b="4065"/>
          <a:stretch>
            <a:fillRect/>
          </a:stretch>
        </p:blipFill>
        <p:spPr>
          <a:xfrm>
            <a:off x="6228788" y="2183941"/>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pic>
        <p:nvPicPr>
          <p:cNvPr id="65" name="Picture 64">
            <a:extLst>
              <a:ext uri="{FF2B5EF4-FFF2-40B4-BE49-F238E27FC236}">
                <a16:creationId xmlns:a16="http://schemas.microsoft.com/office/drawing/2014/main" id="{2C2160DE-FEE0-49F7-A8AD-C5C262750B88}"/>
              </a:ext>
            </a:extLst>
          </p:cNvPr>
          <p:cNvPicPr>
            <a:picLocks noChangeAspect="1"/>
          </p:cNvPicPr>
          <p:nvPr/>
        </p:nvPicPr>
        <p:blipFill>
          <a:blip r:embed="rId3"/>
          <a:srcRect l="51481" t="53410" r="3706" b="4065"/>
          <a:stretch>
            <a:fillRect/>
          </a:stretch>
        </p:blipFill>
        <p:spPr>
          <a:xfrm>
            <a:off x="9172493" y="2183941"/>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376303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ppt_w*0.70"/>
                                          </p:val>
                                        </p:tav>
                                        <p:tav tm="100000">
                                          <p:val>
                                            <p:strVal val="#ppt_w"/>
                                          </p:val>
                                        </p:tav>
                                      </p:tavLst>
                                    </p:anim>
                                    <p:anim calcmode="lin" valueType="num">
                                      <p:cBhvr>
                                        <p:cTn id="12" dur="500" fill="hold"/>
                                        <p:tgtEl>
                                          <p:spTgt spid="31"/>
                                        </p:tgtEl>
                                        <p:attrNameLst>
                                          <p:attrName>ppt_h</p:attrName>
                                        </p:attrNameLst>
                                      </p:cBhvr>
                                      <p:tavLst>
                                        <p:tav tm="0">
                                          <p:val>
                                            <p:strVal val="#ppt_h"/>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44"/>
                                        </p:tgtEl>
                                        <p:attrNameLst>
                                          <p:attrName>ppt_y</p:attrName>
                                        </p:attrNameLst>
                                      </p:cBhvr>
                                      <p:tavLst>
                                        <p:tav tm="0">
                                          <p:val>
                                            <p:strVal val="#ppt_y"/>
                                          </p:val>
                                        </p:tav>
                                        <p:tav tm="100000">
                                          <p:val>
                                            <p:strVal val="#ppt_y"/>
                                          </p:val>
                                        </p:tav>
                                      </p:tavLst>
                                    </p:anim>
                                    <p:anim calcmode="lin" valueType="num">
                                      <p:cBhvr>
                                        <p:cTn id="20"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ppt_x"/>
                                          </p:val>
                                        </p:tav>
                                        <p:tav tm="100000">
                                          <p:val>
                                            <p:strVal val="#ppt_x"/>
                                          </p:val>
                                        </p:tav>
                                      </p:tavLst>
                                    </p:anim>
                                    <p:anim calcmode="lin" valueType="num">
                                      <p:cBhvr additive="base">
                                        <p:cTn id="43" dur="500" fill="hold"/>
                                        <p:tgtEl>
                                          <p:spTgt spid="66"/>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500"/>
                                        <p:tgtEl>
                                          <p:spTgt spid="51"/>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up)">
                                      <p:cBhvr>
                                        <p:cTn id="56" dur="500"/>
                                        <p:tgtEl>
                                          <p:spTgt spid="52"/>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500"/>
                                        <p:tgtEl>
                                          <p:spTgt spid="53"/>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4"/>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2. </a:t>
            </a:r>
            <a:r>
              <a:rPr lang="en-US" sz="4000" b="1"/>
              <a:t>Nghe kể chuyện.</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TextBox 45">
            <a:extLst>
              <a:ext uri="{FF2B5EF4-FFF2-40B4-BE49-F238E27FC236}">
                <a16:creationId xmlns:a16="http://schemas.microsoft.com/office/drawing/2014/main" id="{F94BB1AC-76F8-4DBB-9C56-509CA25EBE80}"/>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Sự tích cây vú sữa</a:t>
            </a:r>
            <a:endParaRPr lang="en-US" sz="3600" dirty="0">
              <a:solidFill>
                <a:srgbClr val="DA172C"/>
              </a:solidFill>
              <a:latin typeface="HP-167" panose="020B0803050302020204" pitchFamily="34" charset="0"/>
            </a:endParaRPr>
          </a:p>
        </p:txBody>
      </p:sp>
      <p:pic>
        <p:nvPicPr>
          <p:cNvPr id="68" name="Picture 67">
            <a:extLst>
              <a:ext uri="{FF2B5EF4-FFF2-40B4-BE49-F238E27FC236}">
                <a16:creationId xmlns:a16="http://schemas.microsoft.com/office/drawing/2014/main" id="{BB570C70-9033-4085-B526-8E267CFC89DA}"/>
              </a:ext>
            </a:extLst>
          </p:cNvPr>
          <p:cNvPicPr>
            <a:picLocks noChangeAspect="1"/>
          </p:cNvPicPr>
          <p:nvPr/>
        </p:nvPicPr>
        <p:blipFill>
          <a:blip r:embed="rId5"/>
          <a:srcRect l="2945" t="3658" r="52242" b="53052"/>
          <a:stretch>
            <a:fillRect/>
          </a:stretch>
        </p:blipFill>
        <p:spPr>
          <a:xfrm>
            <a:off x="341376" y="2304057"/>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67" name="Picture 66">
            <a:extLst>
              <a:ext uri="{FF2B5EF4-FFF2-40B4-BE49-F238E27FC236}">
                <a16:creationId xmlns:a16="http://schemas.microsoft.com/office/drawing/2014/main" id="{A2F8A501-56BD-467A-84D9-C42F321C9C7F}"/>
              </a:ext>
            </a:extLst>
          </p:cNvPr>
          <p:cNvPicPr>
            <a:picLocks noChangeAspect="1"/>
          </p:cNvPicPr>
          <p:nvPr/>
        </p:nvPicPr>
        <p:blipFill>
          <a:blip r:embed="rId5"/>
          <a:srcRect l="51601" t="3658" r="3586" b="53052"/>
          <a:stretch>
            <a:fillRect/>
          </a:stretch>
        </p:blipFill>
        <p:spPr>
          <a:xfrm>
            <a:off x="3285082" y="2304057"/>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66" name="Picture 65">
            <a:extLst>
              <a:ext uri="{FF2B5EF4-FFF2-40B4-BE49-F238E27FC236}">
                <a16:creationId xmlns:a16="http://schemas.microsoft.com/office/drawing/2014/main" id="{9B44F8AC-D1E3-42E1-A955-6A53913B5E6E}"/>
              </a:ext>
            </a:extLst>
          </p:cNvPr>
          <p:cNvPicPr>
            <a:picLocks noChangeAspect="1"/>
          </p:cNvPicPr>
          <p:nvPr/>
        </p:nvPicPr>
        <p:blipFill>
          <a:blip r:embed="rId5"/>
          <a:srcRect l="2825" t="53410" r="52361" b="4065"/>
          <a:stretch>
            <a:fillRect/>
          </a:stretch>
        </p:blipFill>
        <p:spPr>
          <a:xfrm>
            <a:off x="6228788" y="2304057"/>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pic>
        <p:nvPicPr>
          <p:cNvPr id="65" name="Picture 64">
            <a:extLst>
              <a:ext uri="{FF2B5EF4-FFF2-40B4-BE49-F238E27FC236}">
                <a16:creationId xmlns:a16="http://schemas.microsoft.com/office/drawing/2014/main" id="{2C2160DE-FEE0-49F7-A8AD-C5C262750B88}"/>
              </a:ext>
            </a:extLst>
          </p:cNvPr>
          <p:cNvPicPr>
            <a:picLocks noChangeAspect="1"/>
          </p:cNvPicPr>
          <p:nvPr/>
        </p:nvPicPr>
        <p:blipFill>
          <a:blip r:embed="rId5"/>
          <a:srcRect l="51481" t="53410" r="3706" b="4065"/>
          <a:stretch>
            <a:fillRect/>
          </a:stretch>
        </p:blipFill>
        <p:spPr>
          <a:xfrm>
            <a:off x="9172493" y="2304057"/>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pic>
        <p:nvPicPr>
          <p:cNvPr id="2" name="B27-SỰ TÍCH CÂY VÚ SỮA">
            <a:hlinkClick r:id="" action="ppaction://media"/>
            <a:extLst>
              <a:ext uri="{FF2B5EF4-FFF2-40B4-BE49-F238E27FC236}">
                <a16:creationId xmlns:a16="http://schemas.microsoft.com/office/drawing/2014/main" id="{119C2545-F159-4E34-8711-B63FDAEAE5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0063" y="152161"/>
            <a:ext cx="609600" cy="609600"/>
          </a:xfrm>
          <a:prstGeom prst="rect">
            <a:avLst/>
          </a:prstGeom>
        </p:spPr>
      </p:pic>
    </p:spTree>
    <p:extLst>
      <p:ext uri="{BB962C8B-B14F-4D97-AF65-F5344CB8AC3E}">
        <p14:creationId xmlns:p14="http://schemas.microsoft.com/office/powerpoint/2010/main" val="616333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4"/>
                                        </p:tgtEl>
                                        <p:attrNameLst>
                                          <p:attrName>ppt_y</p:attrName>
                                        </p:attrNameLst>
                                      </p:cBhvr>
                                      <p:tavLst>
                                        <p:tav tm="0">
                                          <p:val>
                                            <p:strVal val="#ppt_y"/>
                                          </p:val>
                                        </p:tav>
                                        <p:tav tm="100000">
                                          <p:val>
                                            <p:strVal val="#ppt_y"/>
                                          </p:val>
                                        </p:tav>
                                      </p:tavLst>
                                    </p:anim>
                                    <p:anim calcmode="lin" valueType="num">
                                      <p:cBhvr>
                                        <p:cTn id="9"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11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44"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TextBox 45">
            <a:extLst>
              <a:ext uri="{FF2B5EF4-FFF2-40B4-BE49-F238E27FC236}">
                <a16:creationId xmlns:a16="http://schemas.microsoft.com/office/drawing/2014/main" id="{F94BB1AC-76F8-4DBB-9C56-509CA25EBE80}"/>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Sự tích cây vú sữa</a:t>
            </a:r>
            <a:endParaRPr lang="en-US" sz="3600" dirty="0">
              <a:solidFill>
                <a:srgbClr val="DA172C"/>
              </a:solidFill>
              <a:latin typeface="HP-167" panose="020B0803050302020204" pitchFamily="34" charset="0"/>
            </a:endParaRPr>
          </a:p>
        </p:txBody>
      </p:sp>
      <p:sp>
        <p:nvSpPr>
          <p:cNvPr id="15" name="TextBox 14">
            <a:extLst>
              <a:ext uri="{FF2B5EF4-FFF2-40B4-BE49-F238E27FC236}">
                <a16:creationId xmlns:a16="http://schemas.microsoft.com/office/drawing/2014/main" id="{5049C629-143B-4CBF-85CD-2AA0CC467523}"/>
              </a:ext>
            </a:extLst>
          </p:cNvPr>
          <p:cNvSpPr txBox="1"/>
          <p:nvPr/>
        </p:nvSpPr>
        <p:spPr>
          <a:xfrm>
            <a:off x="304800"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Bị mẹ mắng, cậu bé làm gì?</a:t>
            </a:r>
            <a:endParaRPr lang="en-VN" sz="2800" dirty="0">
              <a:solidFill>
                <a:schemeClr val="bg1">
                  <a:lumMod val="10000"/>
                </a:schemeClr>
              </a:solidFill>
              <a:latin typeface="+mj-lt"/>
            </a:endParaRPr>
          </a:p>
        </p:txBody>
      </p:sp>
      <p:sp>
        <p:nvSpPr>
          <p:cNvPr id="16" name="TextBox 15">
            <a:extLst>
              <a:ext uri="{FF2B5EF4-FFF2-40B4-BE49-F238E27FC236}">
                <a16:creationId xmlns:a16="http://schemas.microsoft.com/office/drawing/2014/main" id="{82115F26-E597-40C3-9391-BAB120B28373}"/>
              </a:ext>
            </a:extLst>
          </p:cNvPr>
          <p:cNvSpPr txBox="1"/>
          <p:nvPr/>
        </p:nvSpPr>
        <p:spPr>
          <a:xfrm>
            <a:off x="3246337"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Cậu bé làm gì khi quay về nhà?</a:t>
            </a:r>
            <a:endParaRPr lang="en-VN" sz="2800" dirty="0">
              <a:solidFill>
                <a:schemeClr val="bg1">
                  <a:lumMod val="10000"/>
                </a:schemeClr>
              </a:solidFill>
              <a:latin typeface="+mj-lt"/>
            </a:endParaRPr>
          </a:p>
        </p:txBody>
      </p:sp>
      <p:sp>
        <p:nvSpPr>
          <p:cNvPr id="17" name="TextBox 16">
            <a:extLst>
              <a:ext uri="{FF2B5EF4-FFF2-40B4-BE49-F238E27FC236}">
                <a16:creationId xmlns:a16="http://schemas.microsoft.com/office/drawing/2014/main" id="{45FF2FC4-9CB5-4E9F-901D-ACD0923257A7}"/>
              </a:ext>
            </a:extLst>
          </p:cNvPr>
          <p:cNvSpPr txBox="1"/>
          <p:nvPr/>
        </p:nvSpPr>
        <p:spPr>
          <a:xfrm>
            <a:off x="6096000" y="4343400"/>
            <a:ext cx="2950611" cy="1384995"/>
          </a:xfrm>
          <a:prstGeom prst="rect">
            <a:avLst/>
          </a:prstGeom>
          <a:noFill/>
        </p:spPr>
        <p:txBody>
          <a:bodyPr wrap="square">
            <a:spAutoFit/>
          </a:bodyPr>
          <a:lstStyle/>
          <a:p>
            <a:pPr algn="ctr"/>
            <a:r>
              <a:rPr lang="en-US" sz="2800">
                <a:solidFill>
                  <a:schemeClr val="bg1">
                    <a:lumMod val="10000"/>
                  </a:schemeClr>
                </a:solidFill>
                <a:latin typeface="+mj-lt"/>
              </a:rPr>
              <a:t>Thấy cậu bé khóc, cây xanh đã biến đổi thế nào?</a:t>
            </a:r>
            <a:endParaRPr lang="en-VN" sz="2800" dirty="0">
              <a:solidFill>
                <a:schemeClr val="bg1">
                  <a:lumMod val="10000"/>
                </a:schemeClr>
              </a:solidFill>
              <a:latin typeface="+mj-lt"/>
            </a:endParaRPr>
          </a:p>
        </p:txBody>
      </p:sp>
      <p:sp>
        <p:nvSpPr>
          <p:cNvPr id="18" name="TextBox 17">
            <a:extLst>
              <a:ext uri="{FF2B5EF4-FFF2-40B4-BE49-F238E27FC236}">
                <a16:creationId xmlns:a16="http://schemas.microsoft.com/office/drawing/2014/main" id="{8526E35E-DF2E-40EB-AD90-FC727E0BC39C}"/>
              </a:ext>
            </a:extLst>
          </p:cNvPr>
          <p:cNvSpPr txBox="1"/>
          <p:nvPr/>
        </p:nvSpPr>
        <p:spPr>
          <a:xfrm>
            <a:off x="9189937" y="4343400"/>
            <a:ext cx="2697263" cy="1384995"/>
          </a:xfrm>
          <a:prstGeom prst="rect">
            <a:avLst/>
          </a:prstGeom>
          <a:noFill/>
        </p:spPr>
        <p:txBody>
          <a:bodyPr wrap="square">
            <a:spAutoFit/>
          </a:bodyPr>
          <a:lstStyle/>
          <a:p>
            <a:pPr algn="ctr"/>
            <a:r>
              <a:rPr lang="en-US" sz="2800">
                <a:solidFill>
                  <a:schemeClr val="bg1">
                    <a:lumMod val="10000"/>
                  </a:schemeClr>
                </a:solidFill>
                <a:latin typeface="+mj-lt"/>
              </a:rPr>
              <a:t>Nhìn lên tán lá, cậu bé nghĩ đến điều gì?</a:t>
            </a:r>
            <a:endParaRPr lang="en-VN" sz="2800" dirty="0">
              <a:solidFill>
                <a:schemeClr val="bg1">
                  <a:lumMod val="10000"/>
                </a:schemeClr>
              </a:solidFill>
              <a:latin typeface="+mj-lt"/>
            </a:endParaRPr>
          </a:p>
        </p:txBody>
      </p:sp>
      <p:pic>
        <p:nvPicPr>
          <p:cNvPr id="19" name="Picture 18">
            <a:extLst>
              <a:ext uri="{FF2B5EF4-FFF2-40B4-BE49-F238E27FC236}">
                <a16:creationId xmlns:a16="http://schemas.microsoft.com/office/drawing/2014/main" id="{AEA56F2D-7C67-49D6-9CED-91C3DC2C7005}"/>
              </a:ext>
            </a:extLst>
          </p:cNvPr>
          <p:cNvPicPr>
            <a:picLocks noChangeAspect="1"/>
          </p:cNvPicPr>
          <p:nvPr/>
        </p:nvPicPr>
        <p:blipFill>
          <a:blip r:embed="rId3"/>
          <a:srcRect l="2945" t="3658" r="52242" b="53052"/>
          <a:stretch>
            <a:fillRect/>
          </a:stretch>
        </p:blipFill>
        <p:spPr>
          <a:xfrm>
            <a:off x="341376" y="2183941"/>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20" name="Picture 19">
            <a:extLst>
              <a:ext uri="{FF2B5EF4-FFF2-40B4-BE49-F238E27FC236}">
                <a16:creationId xmlns:a16="http://schemas.microsoft.com/office/drawing/2014/main" id="{82D38771-DCA3-47D2-8E22-C50D0A0CC979}"/>
              </a:ext>
            </a:extLst>
          </p:cNvPr>
          <p:cNvPicPr>
            <a:picLocks noChangeAspect="1"/>
          </p:cNvPicPr>
          <p:nvPr/>
        </p:nvPicPr>
        <p:blipFill>
          <a:blip r:embed="rId3"/>
          <a:srcRect l="51601" t="3658" r="3586" b="53052"/>
          <a:stretch>
            <a:fillRect/>
          </a:stretch>
        </p:blipFill>
        <p:spPr>
          <a:xfrm>
            <a:off x="3285082" y="2183941"/>
            <a:ext cx="2686377" cy="203934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pic>
        <p:nvPicPr>
          <p:cNvPr id="21" name="Picture 20">
            <a:extLst>
              <a:ext uri="{FF2B5EF4-FFF2-40B4-BE49-F238E27FC236}">
                <a16:creationId xmlns:a16="http://schemas.microsoft.com/office/drawing/2014/main" id="{1C1A0BC3-1BB4-41E2-A2B8-1949235453CB}"/>
              </a:ext>
            </a:extLst>
          </p:cNvPr>
          <p:cNvPicPr>
            <a:picLocks noChangeAspect="1"/>
          </p:cNvPicPr>
          <p:nvPr/>
        </p:nvPicPr>
        <p:blipFill>
          <a:blip r:embed="rId3"/>
          <a:srcRect l="2825" t="53410" r="52361" b="4065"/>
          <a:stretch>
            <a:fillRect/>
          </a:stretch>
        </p:blipFill>
        <p:spPr>
          <a:xfrm>
            <a:off x="6228788" y="2183941"/>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pic>
        <p:nvPicPr>
          <p:cNvPr id="22" name="Picture 21">
            <a:extLst>
              <a:ext uri="{FF2B5EF4-FFF2-40B4-BE49-F238E27FC236}">
                <a16:creationId xmlns:a16="http://schemas.microsoft.com/office/drawing/2014/main" id="{CBC364CC-8CB4-4BCB-A22F-1B20E85244D3}"/>
              </a:ext>
            </a:extLst>
          </p:cNvPr>
          <p:cNvPicPr>
            <a:picLocks noChangeAspect="1"/>
          </p:cNvPicPr>
          <p:nvPr/>
        </p:nvPicPr>
        <p:blipFill>
          <a:blip r:embed="rId3"/>
          <a:srcRect l="51481" t="53410" r="3706" b="4065"/>
          <a:stretch>
            <a:fillRect/>
          </a:stretch>
        </p:blipFill>
        <p:spPr>
          <a:xfrm>
            <a:off x="9172493" y="2183941"/>
            <a:ext cx="2686377" cy="2003302"/>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83779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4"/>
                                        </p:tgtEl>
                                        <p:attrNameLst>
                                          <p:attrName>ppt_y</p:attrName>
                                        </p:attrNameLst>
                                      </p:cBhvr>
                                      <p:tavLst>
                                        <p:tav tm="0">
                                          <p:val>
                                            <p:strVal val="#ppt_y"/>
                                          </p:val>
                                        </p:tav>
                                        <p:tav tm="100000">
                                          <p:val>
                                            <p:strVal val="#ppt_y"/>
                                          </p:val>
                                        </p:tav>
                                      </p:tavLst>
                                    </p:anim>
                                    <p:anim calcmode="lin" valueType="num">
                                      <p:cBhvr>
                                        <p:cTn id="9"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3" name="Picture 22">
            <a:extLst>
              <a:ext uri="{FF2B5EF4-FFF2-40B4-BE49-F238E27FC236}">
                <a16:creationId xmlns:a16="http://schemas.microsoft.com/office/drawing/2014/main" id="{65A06711-9AA4-4DE9-9DBC-7DA0FFB72B2A}"/>
              </a:ext>
            </a:extLst>
          </p:cNvPr>
          <p:cNvPicPr>
            <a:picLocks noChangeAspect="1"/>
          </p:cNvPicPr>
          <p:nvPr/>
        </p:nvPicPr>
        <p:blipFill>
          <a:blip r:embed="rId3"/>
          <a:srcRect l="2945" t="3658" r="52242" b="53052"/>
          <a:stretch>
            <a:fillRect/>
          </a:stretch>
        </p:blipFill>
        <p:spPr>
          <a:xfrm>
            <a:off x="4191000" y="1312302"/>
            <a:ext cx="3810000" cy="289233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grpSp>
        <p:nvGrpSpPr>
          <p:cNvPr id="27" name="1">
            <a:extLst>
              <a:ext uri="{FF2B5EF4-FFF2-40B4-BE49-F238E27FC236}">
                <a16:creationId xmlns:a16="http://schemas.microsoft.com/office/drawing/2014/main" id="{B9FD64C3-E72B-4EB3-9938-433A58C75944}"/>
              </a:ext>
            </a:extLst>
          </p:cNvPr>
          <p:cNvGrpSpPr/>
          <p:nvPr/>
        </p:nvGrpSpPr>
        <p:grpSpPr>
          <a:xfrm>
            <a:off x="1295400" y="4267200"/>
            <a:ext cx="9677400" cy="2062584"/>
            <a:chOff x="7306293" y="2831408"/>
            <a:chExt cx="5417899" cy="2062584"/>
          </a:xfrm>
        </p:grpSpPr>
        <p:sp>
          <p:nvSpPr>
            <p:cNvPr id="28" name="9">
              <a:extLst>
                <a:ext uri="{FF2B5EF4-FFF2-40B4-BE49-F238E27FC236}">
                  <a16:creationId xmlns:a16="http://schemas.microsoft.com/office/drawing/2014/main" id="{2368D75B-44CB-4A17-B115-522C12E9745A}"/>
                </a:ext>
              </a:extLst>
            </p:cNvPr>
            <p:cNvSpPr/>
            <p:nvPr/>
          </p:nvSpPr>
          <p:spPr>
            <a:xfrm>
              <a:off x="7306293" y="2831408"/>
              <a:ext cx="5417899"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7">
              <a:extLst>
                <a:ext uri="{FF2B5EF4-FFF2-40B4-BE49-F238E27FC236}">
                  <a16:creationId xmlns:a16="http://schemas.microsoft.com/office/drawing/2014/main" id="{6B2C7752-50EA-4176-820B-7F09EA06E13C}"/>
                </a:ext>
              </a:extLst>
            </p:cNvPr>
            <p:cNvSpPr txBox="1"/>
            <p:nvPr/>
          </p:nvSpPr>
          <p:spPr>
            <a:xfrm>
              <a:off x="7566005" y="2970651"/>
              <a:ext cx="5077439" cy="1815882"/>
            </a:xfrm>
            <a:prstGeom prst="rect">
              <a:avLst/>
            </a:prstGeom>
            <a:noFill/>
          </p:spPr>
          <p:txBody>
            <a:bodyPr wrap="square" rtlCol="0">
              <a:spAutoFit/>
            </a:bodyPr>
            <a:lstStyle/>
            <a:p>
              <a:pPr indent="457200" algn="just"/>
              <a:r>
                <a:rPr lang="vi-VN" sz="2800" b="0" i="0">
                  <a:solidFill>
                    <a:srgbClr val="333333"/>
                  </a:solidFill>
                  <a:effectLst/>
                  <a:latin typeface="+mj-lt"/>
                </a:rPr>
                <a:t>Ngày xửa ngày xưa có một cậu bé ham chơi, ngỗ ngược. Mẹ khuyên bảo thế nào cũng không được. Mỗi lần bị mẹ mắng cậu đều bỏ nhà đi la c</a:t>
              </a:r>
              <a:r>
                <a:rPr lang="en-US" sz="2800">
                  <a:solidFill>
                    <a:srgbClr val="333333"/>
                  </a:solidFill>
                  <a:latin typeface="+mj-lt"/>
                </a:rPr>
                <a:t>à</a:t>
              </a:r>
              <a:r>
                <a:rPr lang="vi-VN" sz="2800" b="0" i="0">
                  <a:solidFill>
                    <a:srgbClr val="333333"/>
                  </a:solidFill>
                  <a:effectLst/>
                  <a:latin typeface="+mj-lt"/>
                </a:rPr>
                <a:t> khắp nơi. Mẹ cậu ở cứ đỏ mắt ngóng trông cậu con trai trở về.</a:t>
              </a:r>
              <a:endParaRPr lang="zh-CN" altLang="en-US" sz="28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30" name="14">
            <a:extLst>
              <a:ext uri="{FF2B5EF4-FFF2-40B4-BE49-F238E27FC236}">
                <a16:creationId xmlns:a16="http://schemas.microsoft.com/office/drawing/2014/main" id="{7AE5803C-F7B8-4DA9-93D5-91B980C2259B}"/>
              </a:ext>
            </a:extLst>
          </p:cNvPr>
          <p:cNvGrpSpPr/>
          <p:nvPr/>
        </p:nvGrpSpPr>
        <p:grpSpPr>
          <a:xfrm>
            <a:off x="920225" y="4969987"/>
            <a:ext cx="750350" cy="750350"/>
            <a:chOff x="5945726" y="1484335"/>
            <a:chExt cx="750350" cy="750350"/>
          </a:xfrm>
        </p:grpSpPr>
        <p:sp>
          <p:nvSpPr>
            <p:cNvPr id="36" name="15">
              <a:extLst>
                <a:ext uri="{FF2B5EF4-FFF2-40B4-BE49-F238E27FC236}">
                  <a16:creationId xmlns:a16="http://schemas.microsoft.com/office/drawing/2014/main" id="{E95CD8D5-39E8-4BD5-9BDB-FD69C1874739}"/>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16">
              <a:extLst>
                <a:ext uri="{FF2B5EF4-FFF2-40B4-BE49-F238E27FC236}">
                  <a16:creationId xmlns:a16="http://schemas.microsoft.com/office/drawing/2014/main" id="{407D5A41-3440-4C6B-A239-F53011AC3259}"/>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2279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7" name="1">
            <a:extLst>
              <a:ext uri="{FF2B5EF4-FFF2-40B4-BE49-F238E27FC236}">
                <a16:creationId xmlns:a16="http://schemas.microsoft.com/office/drawing/2014/main" id="{B9FD64C3-E72B-4EB3-9938-433A58C75944}"/>
              </a:ext>
            </a:extLst>
          </p:cNvPr>
          <p:cNvGrpSpPr/>
          <p:nvPr/>
        </p:nvGrpSpPr>
        <p:grpSpPr>
          <a:xfrm>
            <a:off x="1137173" y="4267200"/>
            <a:ext cx="10141297" cy="2062584"/>
            <a:chOff x="7306292" y="2831408"/>
            <a:chExt cx="5677612" cy="2062584"/>
          </a:xfrm>
        </p:grpSpPr>
        <p:sp>
          <p:nvSpPr>
            <p:cNvPr id="28" name="9">
              <a:extLst>
                <a:ext uri="{FF2B5EF4-FFF2-40B4-BE49-F238E27FC236}">
                  <a16:creationId xmlns:a16="http://schemas.microsoft.com/office/drawing/2014/main" id="{2368D75B-44CB-4A17-B115-522C12E9745A}"/>
                </a:ext>
              </a:extLst>
            </p:cNvPr>
            <p:cNvSpPr/>
            <p:nvPr/>
          </p:nvSpPr>
          <p:spPr>
            <a:xfrm>
              <a:off x="7306292" y="2831408"/>
              <a:ext cx="5677611"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7">
              <a:extLst>
                <a:ext uri="{FF2B5EF4-FFF2-40B4-BE49-F238E27FC236}">
                  <a16:creationId xmlns:a16="http://schemas.microsoft.com/office/drawing/2014/main" id="{6B2C7752-50EA-4176-820B-7F09EA06E13C}"/>
                </a:ext>
              </a:extLst>
            </p:cNvPr>
            <p:cNvSpPr txBox="1"/>
            <p:nvPr/>
          </p:nvSpPr>
          <p:spPr>
            <a:xfrm>
              <a:off x="7566005" y="2970651"/>
              <a:ext cx="5417899" cy="1815882"/>
            </a:xfrm>
            <a:prstGeom prst="rect">
              <a:avLst/>
            </a:prstGeom>
            <a:noFill/>
          </p:spPr>
          <p:txBody>
            <a:bodyPr wrap="square" rtlCol="0">
              <a:spAutoFit/>
            </a:bodyPr>
            <a:lstStyle/>
            <a:p>
              <a:pPr indent="457200" algn="just"/>
              <a:r>
                <a:rPr lang="vi-VN" sz="2800" b="0" i="0">
                  <a:solidFill>
                    <a:srgbClr val="333333"/>
                  </a:solidFill>
                  <a:effectLst/>
                  <a:latin typeface="+mj-lt"/>
                </a:rPr>
                <a:t>Không biết cậu đã đi bao lâu. Một hôm, cậu vừa đói vừa rét, lại bị trẻ lớn đánh. Lúc này, cậu mới tủi thân và nhớ tới mẹ. Trở về nhà, cảnh vật vẫn như xưa, chỉ có mẹ là không thấy đâu. Cậu hoảng quá nên òa khóc và ôm lấy cái cây xanh trước nhà.</a:t>
              </a:r>
              <a:endParaRPr lang="zh-CN" altLang="en-US" sz="28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30" name="14">
            <a:extLst>
              <a:ext uri="{FF2B5EF4-FFF2-40B4-BE49-F238E27FC236}">
                <a16:creationId xmlns:a16="http://schemas.microsoft.com/office/drawing/2014/main" id="{7AE5803C-F7B8-4DA9-93D5-91B980C2259B}"/>
              </a:ext>
            </a:extLst>
          </p:cNvPr>
          <p:cNvGrpSpPr/>
          <p:nvPr/>
        </p:nvGrpSpPr>
        <p:grpSpPr>
          <a:xfrm>
            <a:off x="762000" y="4969987"/>
            <a:ext cx="750350" cy="750350"/>
            <a:chOff x="5945726" y="1484335"/>
            <a:chExt cx="750350" cy="750350"/>
          </a:xfrm>
        </p:grpSpPr>
        <p:sp>
          <p:nvSpPr>
            <p:cNvPr id="36" name="15">
              <a:extLst>
                <a:ext uri="{FF2B5EF4-FFF2-40B4-BE49-F238E27FC236}">
                  <a16:creationId xmlns:a16="http://schemas.microsoft.com/office/drawing/2014/main" id="{E95CD8D5-39E8-4BD5-9BDB-FD69C1874739}"/>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16">
              <a:extLst>
                <a:ext uri="{FF2B5EF4-FFF2-40B4-BE49-F238E27FC236}">
                  <a16:creationId xmlns:a16="http://schemas.microsoft.com/office/drawing/2014/main" id="{407D5A41-3440-4C6B-A239-F53011AC3259}"/>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Picture 15">
            <a:extLst>
              <a:ext uri="{FF2B5EF4-FFF2-40B4-BE49-F238E27FC236}">
                <a16:creationId xmlns:a16="http://schemas.microsoft.com/office/drawing/2014/main" id="{C90E23AD-6797-4293-B72E-788BC7AAA59A}"/>
              </a:ext>
            </a:extLst>
          </p:cNvPr>
          <p:cNvPicPr>
            <a:picLocks noChangeAspect="1"/>
          </p:cNvPicPr>
          <p:nvPr/>
        </p:nvPicPr>
        <p:blipFill>
          <a:blip r:embed="rId3"/>
          <a:srcRect l="51601" t="3658" r="3586" b="53052"/>
          <a:stretch>
            <a:fillRect/>
          </a:stretch>
        </p:blipFill>
        <p:spPr>
          <a:xfrm>
            <a:off x="4187290" y="1274202"/>
            <a:ext cx="3810000" cy="2892333"/>
          </a:xfrm>
          <a:custGeom>
            <a:avLst/>
            <a:gdLst>
              <a:gd name="connsiteX0" fmla="*/ 226335 w 3956365"/>
              <a:gd name="connsiteY0" fmla="*/ 0 h 2646881"/>
              <a:gd name="connsiteX1" fmla="*/ 3730030 w 3956365"/>
              <a:gd name="connsiteY1" fmla="*/ 0 h 2646881"/>
              <a:gd name="connsiteX2" fmla="*/ 3956365 w 3956365"/>
              <a:gd name="connsiteY2" fmla="*/ 226335 h 2646881"/>
              <a:gd name="connsiteX3" fmla="*/ 3956365 w 3956365"/>
              <a:gd name="connsiteY3" fmla="*/ 2420546 h 2646881"/>
              <a:gd name="connsiteX4" fmla="*/ 3730030 w 3956365"/>
              <a:gd name="connsiteY4" fmla="*/ 2646881 h 2646881"/>
              <a:gd name="connsiteX5" fmla="*/ 226335 w 3956365"/>
              <a:gd name="connsiteY5" fmla="*/ 2646881 h 2646881"/>
              <a:gd name="connsiteX6" fmla="*/ 0 w 3956365"/>
              <a:gd name="connsiteY6" fmla="*/ 2420546 h 2646881"/>
              <a:gd name="connsiteX7" fmla="*/ 0 w 3956365"/>
              <a:gd name="connsiteY7" fmla="*/ 226335 h 2646881"/>
              <a:gd name="connsiteX8" fmla="*/ 226335 w 3956365"/>
              <a:gd name="connsiteY8" fmla="*/ 0 h 264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46881">
                <a:moveTo>
                  <a:pt x="226335" y="0"/>
                </a:moveTo>
                <a:lnTo>
                  <a:pt x="3730030" y="0"/>
                </a:lnTo>
                <a:cubicBezTo>
                  <a:pt x="3855031" y="0"/>
                  <a:pt x="3956365" y="101334"/>
                  <a:pt x="3956365" y="226335"/>
                </a:cubicBezTo>
                <a:lnTo>
                  <a:pt x="3956365" y="2420546"/>
                </a:lnTo>
                <a:cubicBezTo>
                  <a:pt x="3956365" y="2545547"/>
                  <a:pt x="3855031" y="2646881"/>
                  <a:pt x="3730030" y="2646881"/>
                </a:cubicBezTo>
                <a:lnTo>
                  <a:pt x="226335" y="2646881"/>
                </a:lnTo>
                <a:cubicBezTo>
                  <a:pt x="101334" y="2646881"/>
                  <a:pt x="0" y="2545547"/>
                  <a:pt x="0" y="2420546"/>
                </a:cubicBezTo>
                <a:lnTo>
                  <a:pt x="0" y="226335"/>
                </a:lnTo>
                <a:cubicBezTo>
                  <a:pt x="0" y="101334"/>
                  <a:pt x="101334" y="0"/>
                  <a:pt x="226335" y="0"/>
                </a:cubicBezTo>
                <a:close/>
              </a:path>
            </a:pathLst>
          </a:cu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2747026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SỰ TÍCH CÂY VÚ SỮA</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7" name="1">
            <a:extLst>
              <a:ext uri="{FF2B5EF4-FFF2-40B4-BE49-F238E27FC236}">
                <a16:creationId xmlns:a16="http://schemas.microsoft.com/office/drawing/2014/main" id="{B9FD64C3-E72B-4EB3-9938-433A58C75944}"/>
              </a:ext>
            </a:extLst>
          </p:cNvPr>
          <p:cNvGrpSpPr/>
          <p:nvPr/>
        </p:nvGrpSpPr>
        <p:grpSpPr>
          <a:xfrm>
            <a:off x="1137173" y="4267200"/>
            <a:ext cx="10141297" cy="2062584"/>
            <a:chOff x="7306292" y="2831408"/>
            <a:chExt cx="5677612" cy="2062584"/>
          </a:xfrm>
        </p:grpSpPr>
        <p:sp>
          <p:nvSpPr>
            <p:cNvPr id="28" name="9">
              <a:extLst>
                <a:ext uri="{FF2B5EF4-FFF2-40B4-BE49-F238E27FC236}">
                  <a16:creationId xmlns:a16="http://schemas.microsoft.com/office/drawing/2014/main" id="{2368D75B-44CB-4A17-B115-522C12E9745A}"/>
                </a:ext>
              </a:extLst>
            </p:cNvPr>
            <p:cNvSpPr/>
            <p:nvPr/>
          </p:nvSpPr>
          <p:spPr>
            <a:xfrm>
              <a:off x="7306292" y="2831408"/>
              <a:ext cx="5677611"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7">
              <a:extLst>
                <a:ext uri="{FF2B5EF4-FFF2-40B4-BE49-F238E27FC236}">
                  <a16:creationId xmlns:a16="http://schemas.microsoft.com/office/drawing/2014/main" id="{6B2C7752-50EA-4176-820B-7F09EA06E13C}"/>
                </a:ext>
              </a:extLst>
            </p:cNvPr>
            <p:cNvSpPr txBox="1"/>
            <p:nvPr/>
          </p:nvSpPr>
          <p:spPr>
            <a:xfrm>
              <a:off x="7566005" y="2970651"/>
              <a:ext cx="5417899" cy="1815882"/>
            </a:xfrm>
            <a:prstGeom prst="rect">
              <a:avLst/>
            </a:prstGeom>
            <a:noFill/>
          </p:spPr>
          <p:txBody>
            <a:bodyPr wrap="square" rtlCol="0">
              <a:spAutoFit/>
            </a:bodyPr>
            <a:lstStyle/>
            <a:p>
              <a:pPr indent="457200" algn="just"/>
              <a:r>
                <a:rPr lang="vi-VN" sz="2800" b="0" i="0">
                  <a:solidFill>
                    <a:srgbClr val="333333"/>
                  </a:solidFill>
                  <a:effectLst/>
                  <a:latin typeface="+mj-lt"/>
                </a:rPr>
                <a:t>Kì lạ thay, cái câu bỗng run rẩy. Rồi những đóa hoa li ti bắt đầu nở ra, tàn đi rồi ra quả. Quả lớn nhanh trong chớp mặt, căng và xanh bóng. Cậu bé hái một quả đưa lên miệng cắn. Quả thơm và ngọt như dòng sữa của mẹ.</a:t>
              </a:r>
              <a:endParaRPr lang="zh-CN" altLang="en-US" sz="28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30" name="14">
            <a:extLst>
              <a:ext uri="{FF2B5EF4-FFF2-40B4-BE49-F238E27FC236}">
                <a16:creationId xmlns:a16="http://schemas.microsoft.com/office/drawing/2014/main" id="{7AE5803C-F7B8-4DA9-93D5-91B980C2259B}"/>
              </a:ext>
            </a:extLst>
          </p:cNvPr>
          <p:cNvGrpSpPr/>
          <p:nvPr/>
        </p:nvGrpSpPr>
        <p:grpSpPr>
          <a:xfrm>
            <a:off x="762000" y="4969987"/>
            <a:ext cx="750350" cy="750350"/>
            <a:chOff x="5945726" y="1484335"/>
            <a:chExt cx="750350" cy="750350"/>
          </a:xfrm>
        </p:grpSpPr>
        <p:sp>
          <p:nvSpPr>
            <p:cNvPr id="36" name="15">
              <a:extLst>
                <a:ext uri="{FF2B5EF4-FFF2-40B4-BE49-F238E27FC236}">
                  <a16:creationId xmlns:a16="http://schemas.microsoft.com/office/drawing/2014/main" id="{E95CD8D5-39E8-4BD5-9BDB-FD69C1874739}"/>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16">
              <a:extLst>
                <a:ext uri="{FF2B5EF4-FFF2-40B4-BE49-F238E27FC236}">
                  <a16:creationId xmlns:a16="http://schemas.microsoft.com/office/drawing/2014/main" id="{407D5A41-3440-4C6B-A239-F53011AC3259}"/>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7" name="Picture 16">
            <a:extLst>
              <a:ext uri="{FF2B5EF4-FFF2-40B4-BE49-F238E27FC236}">
                <a16:creationId xmlns:a16="http://schemas.microsoft.com/office/drawing/2014/main" id="{C6493917-8F47-49EB-9A0A-1604BF1DD4B0}"/>
              </a:ext>
            </a:extLst>
          </p:cNvPr>
          <p:cNvPicPr>
            <a:picLocks noChangeAspect="1"/>
          </p:cNvPicPr>
          <p:nvPr/>
        </p:nvPicPr>
        <p:blipFill>
          <a:blip r:embed="rId3"/>
          <a:srcRect l="2825" t="53410" r="52361" b="4065"/>
          <a:stretch>
            <a:fillRect/>
          </a:stretch>
        </p:blipFill>
        <p:spPr>
          <a:xfrm>
            <a:off x="4191000" y="1318524"/>
            <a:ext cx="3810000" cy="2841217"/>
          </a:xfrm>
          <a:custGeom>
            <a:avLst/>
            <a:gdLst>
              <a:gd name="connsiteX0" fmla="*/ 222335 w 3956365"/>
              <a:gd name="connsiteY0" fmla="*/ 0 h 2600104"/>
              <a:gd name="connsiteX1" fmla="*/ 3734030 w 3956365"/>
              <a:gd name="connsiteY1" fmla="*/ 0 h 2600104"/>
              <a:gd name="connsiteX2" fmla="*/ 3956365 w 3956365"/>
              <a:gd name="connsiteY2" fmla="*/ 222335 h 2600104"/>
              <a:gd name="connsiteX3" fmla="*/ 3956365 w 3956365"/>
              <a:gd name="connsiteY3" fmla="*/ 2377769 h 2600104"/>
              <a:gd name="connsiteX4" fmla="*/ 3734030 w 3956365"/>
              <a:gd name="connsiteY4" fmla="*/ 2600104 h 2600104"/>
              <a:gd name="connsiteX5" fmla="*/ 222335 w 3956365"/>
              <a:gd name="connsiteY5" fmla="*/ 2600104 h 2600104"/>
              <a:gd name="connsiteX6" fmla="*/ 0 w 3956365"/>
              <a:gd name="connsiteY6" fmla="*/ 2377769 h 2600104"/>
              <a:gd name="connsiteX7" fmla="*/ 0 w 3956365"/>
              <a:gd name="connsiteY7" fmla="*/ 222335 h 2600104"/>
              <a:gd name="connsiteX8" fmla="*/ 222335 w 3956365"/>
              <a:gd name="connsiteY8" fmla="*/ 0 h 26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6365" h="2600104">
                <a:moveTo>
                  <a:pt x="222335" y="0"/>
                </a:moveTo>
                <a:lnTo>
                  <a:pt x="3734030" y="0"/>
                </a:lnTo>
                <a:cubicBezTo>
                  <a:pt x="3856822" y="0"/>
                  <a:pt x="3956365" y="99543"/>
                  <a:pt x="3956365" y="222335"/>
                </a:cubicBezTo>
                <a:lnTo>
                  <a:pt x="3956365" y="2377769"/>
                </a:lnTo>
                <a:cubicBezTo>
                  <a:pt x="3956365" y="2500561"/>
                  <a:pt x="3856822" y="2600104"/>
                  <a:pt x="3734030" y="2600104"/>
                </a:cubicBezTo>
                <a:lnTo>
                  <a:pt x="222335" y="2600104"/>
                </a:lnTo>
                <a:cubicBezTo>
                  <a:pt x="99543" y="2600104"/>
                  <a:pt x="0" y="2500561"/>
                  <a:pt x="0" y="2377769"/>
                </a:cubicBezTo>
                <a:lnTo>
                  <a:pt x="0" y="222335"/>
                </a:lnTo>
                <a:cubicBezTo>
                  <a:pt x="0" y="99543"/>
                  <a:pt x="99543" y="0"/>
                  <a:pt x="222335" y="0"/>
                </a:cubicBezTo>
                <a:close/>
              </a:path>
            </a:pathLst>
          </a:cu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4217226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640</TotalTime>
  <Words>646</Words>
  <Application>Microsoft Office PowerPoint</Application>
  <PresentationFormat>Widescreen</PresentationFormat>
  <Paragraphs>46</Paragraphs>
  <Slides>14</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Arial-Rounded</vt:lpstr>
      <vt:lpstr>Calibri</vt:lpstr>
      <vt:lpstr>HP001</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362</cp:revision>
  <dcterms:created xsi:type="dcterms:W3CDTF">2021-10-03T06:52:05Z</dcterms:created>
  <dcterms:modified xsi:type="dcterms:W3CDTF">2021-12-12T15:47:44Z</dcterms:modified>
  <cp:category>9Slide.vn</cp:category>
</cp:coreProperties>
</file>