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71" r:id="rId2"/>
    <p:sldId id="256" r:id="rId3"/>
    <p:sldId id="402" r:id="rId4"/>
    <p:sldId id="368" r:id="rId5"/>
    <p:sldId id="563" r:id="rId6"/>
    <p:sldId id="564" r:id="rId7"/>
    <p:sldId id="565" r:id="rId8"/>
    <p:sldId id="566" r:id="rId9"/>
    <p:sldId id="567" r:id="rId10"/>
    <p:sldId id="568" r:id="rId11"/>
    <p:sldId id="569" r:id="rId12"/>
    <p:sldId id="570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B97"/>
    <a:srgbClr val="00B050"/>
    <a:srgbClr val="76908B"/>
    <a:srgbClr val="E3F8C1"/>
    <a:srgbClr val="FF5A34"/>
    <a:srgbClr val="BFE5CB"/>
    <a:srgbClr val="F3ABB7"/>
    <a:srgbClr val="B06F74"/>
    <a:srgbClr val="262626"/>
    <a:srgbClr val="FFC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8" autoAdjust="0"/>
  </p:normalViewPr>
  <p:slideViewPr>
    <p:cSldViewPr>
      <p:cViewPr>
        <p:scale>
          <a:sx n="51" d="100"/>
          <a:sy n="51" d="100"/>
        </p:scale>
        <p:origin x="1314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765E-3A23-424C-9D1B-91196D7ABE3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8A2E-6084-495B-B7F9-EA8B207CE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 ý HS độ cao của các chữ cái: chữ cái hoa M, b, g cao 2,5 li, chữ đ cao 2 li; chữ t cao 1,5 li; các chữ còn lại cao 1 li.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đặt dấu chấm cuối câu: ngay sau chữ cái i của tiếng chơi.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 ý HS độ cao của các chữ cái: chữ cái hoa M, b, g cao 2,5 li, chữ đ cao 2 li; chữ t cao 1,5 li; các chữ còn lại cao 1 li.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đặt dấu chấm cuối câu: ngay sau chữ cái i của tiếng chơi.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3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8">
            <a:extLst>
              <a:ext uri="{FF2B5EF4-FFF2-40B4-BE49-F238E27FC236}">
                <a16:creationId xmlns:a16="http://schemas.microsoft.com/office/drawing/2014/main" id="{2286716B-18FE-4750-9E5F-FA508D260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8">
            <a:extLst>
              <a:ext uri="{FF2B5EF4-FFF2-40B4-BE49-F238E27FC236}">
                <a16:creationId xmlns:a16="http://schemas.microsoft.com/office/drawing/2014/main" id="{0B2E76CD-4ACE-42E0-8192-758C4D3742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800" y="254855"/>
            <a:ext cx="1330058" cy="529084"/>
          </a:xfrm>
          <a:prstGeom prst="rect">
            <a:avLst/>
          </a:prstGeom>
        </p:spPr>
      </p:pic>
      <p:pic>
        <p:nvPicPr>
          <p:cNvPr id="13" name="10">
            <a:extLst>
              <a:ext uri="{FF2B5EF4-FFF2-40B4-BE49-F238E27FC236}">
                <a16:creationId xmlns:a16="http://schemas.microsoft.com/office/drawing/2014/main" id="{85D98868-33A3-4EA6-B1A3-1AF829E6CC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140" y="767775"/>
            <a:ext cx="3341464" cy="879706"/>
          </a:xfrm>
          <a:prstGeom prst="rect">
            <a:avLst/>
          </a:prstGeom>
        </p:spPr>
      </p:pic>
      <p:pic>
        <p:nvPicPr>
          <p:cNvPr id="14" name="12">
            <a:extLst>
              <a:ext uri="{FF2B5EF4-FFF2-40B4-BE49-F238E27FC236}">
                <a16:creationId xmlns:a16="http://schemas.microsoft.com/office/drawing/2014/main" id="{028A45D1-56ED-4308-8341-1C8D5DE558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87" y="-533400"/>
            <a:ext cx="4484913" cy="3091542"/>
          </a:xfrm>
          <a:prstGeom prst="rect">
            <a:avLst/>
          </a:prstGeom>
        </p:spPr>
      </p:pic>
      <p:pic>
        <p:nvPicPr>
          <p:cNvPr id="15" name="14">
            <a:extLst>
              <a:ext uri="{FF2B5EF4-FFF2-40B4-BE49-F238E27FC236}">
                <a16:creationId xmlns:a16="http://schemas.microsoft.com/office/drawing/2014/main" id="{896F0CDB-AC2F-4C1C-8926-6083815D1D2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03113"/>
            <a:ext cx="2819400" cy="2451854"/>
          </a:xfrm>
          <a:prstGeom prst="rect">
            <a:avLst/>
          </a:prstGeom>
        </p:spPr>
      </p:pic>
      <p:pic>
        <p:nvPicPr>
          <p:cNvPr id="16" name="4">
            <a:extLst>
              <a:ext uri="{FF2B5EF4-FFF2-40B4-BE49-F238E27FC236}">
                <a16:creationId xmlns:a16="http://schemas.microsoft.com/office/drawing/2014/main" id="{8E4B1F18-D4A9-482E-863C-D54C8D24FBD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370"/>
            <a:ext cx="12192000" cy="205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6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AA1-0564-4E5D-856D-F400B3A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49DAB-1A7E-47A1-8BE0-10731FE1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EB7-BE6C-43DF-91CB-23C4B2D4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E451-88DF-44CE-8DBB-4CA3AD8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2309-C0B5-48BE-A6CD-A6B1F4E9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7B72F-5362-4E31-BB79-4A0418010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29E1F-ABE9-4306-97B6-BC71FA91D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16F6-698F-4CE9-B750-782B163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FCED-E539-4660-971D-EFFE9E9B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DC38D-F527-4CCD-B2B6-5EE07360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1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8">
            <a:extLst>
              <a:ext uri="{FF2B5EF4-FFF2-40B4-BE49-F238E27FC236}">
                <a16:creationId xmlns:a16="http://schemas.microsoft.com/office/drawing/2014/main" id="{E097ECE8-1617-4BB0-A431-3A0FC9A3E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4">
            <a:extLst>
              <a:ext uri="{FF2B5EF4-FFF2-40B4-BE49-F238E27FC236}">
                <a16:creationId xmlns:a16="http://schemas.microsoft.com/office/drawing/2014/main" id="{58C6A1B2-8DCC-459E-8225-2995897C9E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3750"/>
            <a:ext cx="12192000" cy="1444250"/>
          </a:xfrm>
          <a:prstGeom prst="rect">
            <a:avLst/>
          </a:prstGeom>
        </p:spPr>
      </p:pic>
      <p:pic>
        <p:nvPicPr>
          <p:cNvPr id="10" name="9">
            <a:extLst>
              <a:ext uri="{FF2B5EF4-FFF2-40B4-BE49-F238E27FC236}">
                <a16:creationId xmlns:a16="http://schemas.microsoft.com/office/drawing/2014/main" id="{8923B59F-5728-4EBC-8503-335B89AFD0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51813"/>
            <a:ext cx="3200400" cy="2628635"/>
          </a:xfrm>
          <a:prstGeom prst="rect">
            <a:avLst/>
          </a:prstGeom>
        </p:spPr>
      </p:pic>
      <p:pic>
        <p:nvPicPr>
          <p:cNvPr id="11" name="11">
            <a:extLst>
              <a:ext uri="{FF2B5EF4-FFF2-40B4-BE49-F238E27FC236}">
                <a16:creationId xmlns:a16="http://schemas.microsoft.com/office/drawing/2014/main" id="{0A56BF64-A129-4D25-A931-FF25B7D22B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6363" y="2423887"/>
            <a:ext cx="3989081" cy="4410074"/>
          </a:xfrm>
          <a:prstGeom prst="rect">
            <a:avLst/>
          </a:prstGeom>
        </p:spPr>
      </p:pic>
      <p:pic>
        <p:nvPicPr>
          <p:cNvPr id="12" name="19">
            <a:extLst>
              <a:ext uri="{FF2B5EF4-FFF2-40B4-BE49-F238E27FC236}">
                <a16:creationId xmlns:a16="http://schemas.microsoft.com/office/drawing/2014/main" id="{99B509ED-30C2-4D15-AF4C-644406D189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626588"/>
            <a:ext cx="1330058" cy="5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8">
            <a:extLst>
              <a:ext uri="{FF2B5EF4-FFF2-40B4-BE49-F238E27FC236}">
                <a16:creationId xmlns:a16="http://schemas.microsoft.com/office/drawing/2014/main" id="{88665B35-A852-48F2-8905-6D007BB1E6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A54296-2DAF-4290-926D-1C875A8E4D6D}"/>
              </a:ext>
            </a:extLst>
          </p:cNvPr>
          <p:cNvSpPr/>
          <p:nvPr userDrawn="1"/>
        </p:nvSpPr>
        <p:spPr>
          <a:xfrm>
            <a:off x="62336" y="76141"/>
            <a:ext cx="12060253" cy="6424247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 w="28575">
            <a:solidFill>
              <a:srgbClr val="BFE5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4">
            <a:extLst>
              <a:ext uri="{FF2B5EF4-FFF2-40B4-BE49-F238E27FC236}">
                <a16:creationId xmlns:a16="http://schemas.microsoft.com/office/drawing/2014/main" id="{C802F7A6-D9D9-4397-84BD-90532319DD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00799"/>
            <a:ext cx="12191999" cy="4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90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57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D93-E32D-4A44-B3C6-72BBB190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A8C91-491D-4D05-9699-432E1CD2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7508-ADD8-4116-9D95-6AE11BCB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4CD6-D490-4CC2-B6CE-55BD22A7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44E52-B30A-44E7-A54F-1874E35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C9984-9183-476D-9FC3-DFC5067E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AAC8-2F53-47FF-A9EA-68C30E9A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D77-1EE2-424B-AB35-22D8876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B928-CE35-46C3-8318-F2E20A7D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7F9A-D9A1-40DD-885F-F323E1E9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CF4A-E722-48C7-BD1C-26F0B2A2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C8E-6694-48B2-9A40-C2A07DF5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5F9D-DF3D-4B31-8333-FBFB745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0269-FE0B-4066-835B-ECC0AA9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83AA3-2289-4CAF-86F9-01BE72AB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C0B9A-F33C-4622-A756-B2421AB81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6281A-1830-4814-B723-E1F27900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0917-3CA7-4433-BD25-355BF2F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198B6-AE48-49AD-B28F-70E32484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1FA35FD-E43C-43F6-8B57-5FB1FC32809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6" name="PHẠM DUYÊN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4DC59-C5B3-4674-9071-2B0287655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F5BCF-54E7-4F17-A1C5-60FD5DF515A4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27AC77-69FD-4EE2-B2D8-C6ADBB838D03}"/>
              </a:ext>
            </a:extLst>
          </p:cNvPr>
          <p:cNvSpPr txBox="1"/>
          <p:nvPr/>
        </p:nvSpPr>
        <p:spPr>
          <a:xfrm>
            <a:off x="2286000" y="2209800"/>
            <a:ext cx="79748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6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199081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3">
            <a:extLst>
              <a:ext uri="{FF2B5EF4-FFF2-40B4-BE49-F238E27FC236}">
                <a16:creationId xmlns:a16="http://schemas.microsoft.com/office/drawing/2014/main" id="{D6A6BCA7-E082-47A1-84CD-304628A46125}"/>
              </a:ext>
            </a:extLst>
          </p:cNvPr>
          <p:cNvSpPr/>
          <p:nvPr/>
        </p:nvSpPr>
        <p:spPr>
          <a:xfrm rot="3274">
            <a:off x="1094478" y="321635"/>
            <a:ext cx="5001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TƯ THẾ NGỒI VIẾT</a:t>
            </a:r>
            <a:endParaRPr lang="zh-CN" alt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A3EA2-23EA-4F59-80F5-1080C04846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3" y="2005705"/>
            <a:ext cx="4210019" cy="279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463CE-2D8D-477F-B85B-981956555B24}"/>
              </a:ext>
            </a:extLst>
          </p:cNvPr>
          <p:cNvSpPr txBox="1"/>
          <p:nvPr/>
        </p:nvSpPr>
        <p:spPr>
          <a:xfrm>
            <a:off x="4680643" y="1347295"/>
            <a:ext cx="75113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25cm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30cm.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ABA464-A0F9-4068-AF31-74867E86D161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2" name="51">
              <a:extLst>
                <a:ext uri="{FF2B5EF4-FFF2-40B4-BE49-F238E27FC236}">
                  <a16:creationId xmlns:a16="http://schemas.microsoft.com/office/drawing/2014/main" id="{17266588-038A-4F62-940F-463B0389286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0740F4-1737-4EA3-B05F-556A07FBA7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24010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29503727-3FD7-4F9B-97BE-2E864ACAE631}"/>
              </a:ext>
            </a:extLst>
          </p:cNvPr>
          <p:cNvSpPr/>
          <p:nvPr/>
        </p:nvSpPr>
        <p:spPr>
          <a:xfrm rot="3274">
            <a:off x="1173752" y="308752"/>
            <a:ext cx="3409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CÁCH ĐỂ VỞ</a:t>
            </a:r>
            <a:endParaRPr lang="zh-CN" alt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B2AF0-B686-4C41-B003-D6EC304512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60" y="1354580"/>
            <a:ext cx="4578155" cy="4362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B5E4ED-7678-48FA-AACE-8F5F45C0F403}"/>
              </a:ext>
            </a:extLst>
          </p:cNvPr>
          <p:cNvSpPr txBox="1"/>
          <p:nvPr/>
        </p:nvSpPr>
        <p:spPr>
          <a:xfrm>
            <a:off x="5047395" y="1642873"/>
            <a:ext cx="6621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009AD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06D67E-14A4-420D-835C-9BF0D1A8CA1D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2" name="51">
              <a:extLst>
                <a:ext uri="{FF2B5EF4-FFF2-40B4-BE49-F238E27FC236}">
                  <a16:creationId xmlns:a16="http://schemas.microsoft.com/office/drawing/2014/main" id="{330B3AF5-E57F-46DE-9E71-CABEB94A1536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BF61D7-BFA6-404C-81B4-6E6BD5F1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8846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FF7283A-58E7-49F8-8454-3330A27878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16" y="3967458"/>
            <a:ext cx="2895600" cy="2895600"/>
          </a:xfrm>
          <a:prstGeom prst="rect">
            <a:avLst/>
          </a:prstGeom>
        </p:spPr>
      </p:pic>
      <p:grpSp>
        <p:nvGrpSpPr>
          <p:cNvPr id="26" name="9">
            <a:extLst>
              <a:ext uri="{FF2B5EF4-FFF2-40B4-BE49-F238E27FC236}">
                <a16:creationId xmlns:a16="http://schemas.microsoft.com/office/drawing/2014/main" id="{81B3D790-60E3-45C6-BB06-441A6D33A61C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27" name="5">
              <a:extLst>
                <a:ext uri="{FF2B5EF4-FFF2-40B4-BE49-F238E27FC236}">
                  <a16:creationId xmlns:a16="http://schemas.microsoft.com/office/drawing/2014/main" id="{EB5ED4E5-F7E0-424A-B25B-4A9D40585F52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6">
              <a:extLst>
                <a:ext uri="{FF2B5EF4-FFF2-40B4-BE49-F238E27FC236}">
                  <a16:creationId xmlns:a16="http://schemas.microsoft.com/office/drawing/2014/main" id="{68A162DE-D84D-43D6-8AC5-625256494A35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14212C-5F6A-466C-8AD2-7847A0B9FCF7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30" name="51">
              <a:extLst>
                <a:ext uri="{FF2B5EF4-FFF2-40B4-BE49-F238E27FC236}">
                  <a16:creationId xmlns:a16="http://schemas.microsoft.com/office/drawing/2014/main" id="{046D63A8-7EA3-4B6E-9F4F-81B0F5FE9DD6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50"/>
                </a:solidFill>
                <a:cs typeface="+mn-ea"/>
                <a:sym typeface="+mn-lt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58CD53-6C9C-465D-AE42-096FADE79B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932F741-71EC-4FC0-A6AD-7DB0633D9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73" y="1652599"/>
            <a:ext cx="11290727" cy="22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66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440CB6-989B-4CB5-9E1D-B277BFCAFC2E}"/>
              </a:ext>
            </a:extLst>
          </p:cNvPr>
          <p:cNvSpPr txBox="1"/>
          <p:nvPr/>
        </p:nvSpPr>
        <p:spPr>
          <a:xfrm>
            <a:off x="2895600" y="1752600"/>
            <a:ext cx="6682741" cy="2800767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00B050"/>
                </a:solidFill>
                <a:effectLst>
                  <a:glow rad="63500">
                    <a:srgbClr val="E3F8C1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CỦNG CỐ BÀI HỌC</a:t>
            </a:r>
            <a:endParaRPr lang="en-US" sz="88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00B050"/>
              </a:solidFill>
              <a:effectLst>
                <a:glow rad="63500">
                  <a:srgbClr val="E3F8C1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64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4">
            <a:extLst>
              <a:ext uri="{FF2B5EF4-FFF2-40B4-BE49-F238E27FC236}">
                <a16:creationId xmlns:a16="http://schemas.microsoft.com/office/drawing/2014/main" id="{8350BA89-AE6C-4F34-B450-A740D9076E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057400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15</a:t>
            </a: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20CCAB74-ACB6-452F-86D5-0B95718FD905}"/>
              </a:ext>
            </a:extLst>
          </p:cNvPr>
          <p:cNvSpPr>
            <a:spLocks noGrp="1"/>
          </p:cNvSpPr>
          <p:nvPr/>
        </p:nvSpPr>
        <p:spPr>
          <a:xfrm>
            <a:off x="5867400" y="4572000"/>
            <a:ext cx="1524000" cy="609600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 3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605578-C098-430D-8157-EDF290846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779" y="181382"/>
            <a:ext cx="6485126" cy="2117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8608EF-3AC6-4429-B380-79DA0816F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00" y="2286000"/>
            <a:ext cx="6218083" cy="201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E7D60E9-266D-4251-9585-45AC405164BE}"/>
              </a:ext>
            </a:extLst>
          </p:cNvPr>
          <p:cNvSpPr txBox="1"/>
          <p:nvPr/>
        </p:nvSpPr>
        <p:spPr>
          <a:xfrm>
            <a:off x="2457450" y="999355"/>
            <a:ext cx="7277100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i="0">
                <a:solidFill>
                  <a:srgbClr val="C2182F"/>
                </a:solidFill>
                <a:effectLst/>
                <a:latin typeface="HP001" panose="020B0603050302020204" pitchFamily="34" charset="0"/>
              </a:rPr>
              <a:t>ǡ</a:t>
            </a:r>
            <a:r>
              <a:rPr lang="el-GR" sz="8000" b="1" i="0">
                <a:solidFill>
                  <a:srgbClr val="C2182F"/>
                </a:solidFill>
                <a:effectLst/>
                <a:latin typeface="HP001" panose="020B0603050302020204" pitchFamily="34" charset="0"/>
              </a:rPr>
              <a:t>μ</a:t>
            </a:r>
            <a:r>
              <a:rPr lang="en-US" sz="8000" b="1" i="0">
                <a:solidFill>
                  <a:srgbClr val="C2182F"/>
                </a:solidFill>
                <a:effectLst/>
                <a:latin typeface="HP001" panose="020B0603050302020204" pitchFamily="34" charset="0"/>
              </a:rPr>
              <a:t>ếnḑ V</a:t>
            </a:r>
            <a:r>
              <a:rPr lang="el-GR" sz="8000" b="1" i="0">
                <a:solidFill>
                  <a:srgbClr val="C2182F"/>
                </a:solidFill>
                <a:effectLst/>
                <a:latin typeface="HP001" panose="020B0603050302020204" pitchFamily="34" charset="0"/>
              </a:rPr>
              <a:t>Θ</a:t>
            </a:r>
            <a:r>
              <a:rPr lang="en-US" sz="8000" b="1" i="0">
                <a:solidFill>
                  <a:srgbClr val="C2182F"/>
                </a:solidFill>
                <a:effectLst/>
                <a:latin typeface="HP001" panose="020B0603050302020204" pitchFamily="34" charset="0"/>
              </a:rPr>
              <a:t>ʸt</a:t>
            </a:r>
            <a:br>
              <a:rPr lang="en-US" sz="7200">
                <a:solidFill>
                  <a:srgbClr val="C2182F"/>
                </a:solidFill>
              </a:rPr>
            </a:br>
            <a:r>
              <a:rPr lang="en-US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V</a:t>
            </a:r>
            <a:r>
              <a:rPr lang="el-GR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Θ</a:t>
            </a:r>
            <a:r>
              <a:rPr lang="en-US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ʴt: CȄữ ẘo</a:t>
            </a:r>
            <a:r>
              <a:rPr lang="el-GR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Ο</a:t>
            </a:r>
            <a:r>
              <a:rPr lang="en-US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a </a:t>
            </a:r>
            <a:r>
              <a:rPr lang="en-US" sz="7200" b="1">
                <a:solidFill>
                  <a:schemeClr val="tx1">
                    <a:lumMod val="85000"/>
                    <a:lumOff val="15000"/>
                  </a:schemeClr>
                </a:solidFill>
                <a:latin typeface="HP001" panose="020B0603050302020204" pitchFamily="34" charset="0"/>
              </a:rPr>
              <a:t>O</a:t>
            </a:r>
            <a:endParaRPr lang="en-US" sz="7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304778-D9C7-48CA-8C49-AEC725FE7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700256" cy="95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20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E3F4F-20DB-442A-97AB-49EC1C9B8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7" r="19696" b="44884"/>
          <a:stretch/>
        </p:blipFill>
        <p:spPr>
          <a:xfrm>
            <a:off x="3769683" y="755525"/>
            <a:ext cx="4597879" cy="44947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AAC3EB-F819-41F6-9279-D11D647756D9}"/>
              </a:ext>
            </a:extLst>
          </p:cNvPr>
          <p:cNvSpPr txBox="1"/>
          <p:nvPr/>
        </p:nvSpPr>
        <p:spPr>
          <a:xfrm>
            <a:off x="785993" y="5575589"/>
            <a:ext cx="10782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O</a:t>
            </a:r>
            <a:endParaRPr lang="en-US" sz="4800" dirty="0">
              <a:solidFill>
                <a:srgbClr val="FF5A3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CAF6F4-18BC-4744-8DFA-4DA2D69CBAEA}"/>
              </a:ext>
            </a:extLst>
          </p:cNvPr>
          <p:cNvGrpSpPr/>
          <p:nvPr/>
        </p:nvGrpSpPr>
        <p:grpSpPr>
          <a:xfrm>
            <a:off x="683154" y="1620024"/>
            <a:ext cx="2430641" cy="1788878"/>
            <a:chOff x="528868" y="2394018"/>
            <a:chExt cx="2430641" cy="178887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B7B38451-A7A3-42E9-9FE4-B053370275E7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7320BB-4D57-44A3-B6E4-B469FC29E0FC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O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79DFE1-1A60-4A10-AD29-1FE54C3186EF}"/>
              </a:ext>
            </a:extLst>
          </p:cNvPr>
          <p:cNvGrpSpPr/>
          <p:nvPr/>
        </p:nvGrpSpPr>
        <p:grpSpPr>
          <a:xfrm>
            <a:off x="683154" y="1865370"/>
            <a:ext cx="2430641" cy="1788878"/>
            <a:chOff x="528868" y="2394018"/>
            <a:chExt cx="2430641" cy="1788878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E7FCE4B0-AE18-4A79-95FD-2D96C36836E5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978772-757D-4435-8390-D4FF3A815CB0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O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5824EC-2575-49CA-955A-A6E176626AD9}"/>
              </a:ext>
            </a:extLst>
          </p:cNvPr>
          <p:cNvGrpSpPr/>
          <p:nvPr/>
        </p:nvGrpSpPr>
        <p:grpSpPr>
          <a:xfrm>
            <a:off x="619096" y="2079914"/>
            <a:ext cx="2524877" cy="1788428"/>
            <a:chOff x="446288" y="2428570"/>
            <a:chExt cx="2524877" cy="1788428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98DBD50D-321A-4D66-9C56-77CC77C7BFB5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6EF2E3-EE28-46DD-B335-1E052276C65F}"/>
                </a:ext>
              </a:extLst>
            </p:cNvPr>
            <p:cNvSpPr txBox="1"/>
            <p:nvPr/>
          </p:nvSpPr>
          <p:spPr>
            <a:xfrm>
              <a:off x="446288" y="2462672"/>
              <a:ext cx="25248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O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gồm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2BCCA92-0004-41B0-8814-95555E030A5A}"/>
              </a:ext>
            </a:extLst>
          </p:cNvPr>
          <p:cNvSpPr/>
          <p:nvPr/>
        </p:nvSpPr>
        <p:spPr>
          <a:xfrm>
            <a:off x="3922394" y="4429641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188F3B-5028-4B3A-9856-46E7EA0A4855}"/>
              </a:ext>
            </a:extLst>
          </p:cNvPr>
          <p:cNvSpPr/>
          <p:nvPr/>
        </p:nvSpPr>
        <p:spPr>
          <a:xfrm>
            <a:off x="3922394" y="3728868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08D8A1-B7BD-4D0C-A618-7DFF8E992470}"/>
              </a:ext>
            </a:extLst>
          </p:cNvPr>
          <p:cNvSpPr/>
          <p:nvPr/>
        </p:nvSpPr>
        <p:spPr>
          <a:xfrm>
            <a:off x="3922394" y="3002807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5E66A4-F0B8-4C60-9EEE-2544F03D3BF1}"/>
              </a:ext>
            </a:extLst>
          </p:cNvPr>
          <p:cNvSpPr/>
          <p:nvPr/>
        </p:nvSpPr>
        <p:spPr>
          <a:xfrm>
            <a:off x="3922394" y="2301482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D6451E-C5DA-42FC-923B-3174FFAFB688}"/>
              </a:ext>
            </a:extLst>
          </p:cNvPr>
          <p:cNvSpPr/>
          <p:nvPr/>
        </p:nvSpPr>
        <p:spPr>
          <a:xfrm>
            <a:off x="3922394" y="1566324"/>
            <a:ext cx="649606" cy="632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7D077F-0A31-45AA-9606-E9F7556A05B1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38" name="51">
              <a:extLst>
                <a:ext uri="{FF2B5EF4-FFF2-40B4-BE49-F238E27FC236}">
                  <a16:creationId xmlns:a16="http://schemas.microsoft.com/office/drawing/2014/main" id="{9819F378-C1D3-4B12-AB1E-008DCAD3688F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5333F74-402D-429E-9904-A5951551E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306074B-9D75-4BE4-9E89-27A25D2FE3E9}"/>
              </a:ext>
            </a:extLst>
          </p:cNvPr>
          <p:cNvSpPr/>
          <p:nvPr/>
        </p:nvSpPr>
        <p:spPr>
          <a:xfrm>
            <a:off x="4628041" y="129103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D3CAC5-EBEF-41D5-A5C1-E70B5579A78D}"/>
              </a:ext>
            </a:extLst>
          </p:cNvPr>
          <p:cNvSpPr/>
          <p:nvPr/>
        </p:nvSpPr>
        <p:spPr>
          <a:xfrm>
            <a:off x="5365383" y="129103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0E8A28E-5159-4E7B-9670-A5CACFBB562D}"/>
              </a:ext>
            </a:extLst>
          </p:cNvPr>
          <p:cNvSpPr/>
          <p:nvPr/>
        </p:nvSpPr>
        <p:spPr>
          <a:xfrm>
            <a:off x="6102725" y="129103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E102DC-3647-4AED-B654-5F44E2CA3A65}"/>
              </a:ext>
            </a:extLst>
          </p:cNvPr>
          <p:cNvSpPr/>
          <p:nvPr/>
        </p:nvSpPr>
        <p:spPr>
          <a:xfrm>
            <a:off x="6840067" y="129103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3EB359-9A45-459E-B2D7-B07A472A6974}"/>
              </a:ext>
            </a:extLst>
          </p:cNvPr>
          <p:cNvSpPr txBox="1"/>
          <p:nvPr/>
        </p:nvSpPr>
        <p:spPr>
          <a:xfrm>
            <a:off x="6019800" y="93509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387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3035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 animBg="1"/>
      <p:bldP spid="27" grpId="0" animBg="1"/>
      <p:bldP spid="28" grpId="0" animBg="1"/>
      <p:bldP spid="29" grpId="0" animBg="1"/>
      <p:bldP spid="30" grpId="0" animBg="1"/>
      <p:bldP spid="36" grpId="0" animBg="1"/>
      <p:bldP spid="40" grpId="0" animBg="1"/>
      <p:bldP spid="41" grpId="0" animBg="1"/>
      <p:bldP spid="42" grpId="0" animBg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9">
            <a:extLst>
              <a:ext uri="{FF2B5EF4-FFF2-40B4-BE49-F238E27FC236}">
                <a16:creationId xmlns:a16="http://schemas.microsoft.com/office/drawing/2014/main" id="{BD85766E-0F67-4623-B7B8-D34662379AA7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40" name="5">
              <a:extLst>
                <a:ext uri="{FF2B5EF4-FFF2-40B4-BE49-F238E27FC236}">
                  <a16:creationId xmlns:a16="http://schemas.microsoft.com/office/drawing/2014/main" id="{1D2CA468-DDD1-4D62-9E28-4B021ACC7D89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6">
              <a:extLst>
                <a:ext uri="{FF2B5EF4-FFF2-40B4-BE49-F238E27FC236}">
                  <a16:creationId xmlns:a16="http://schemas.microsoft.com/office/drawing/2014/main" id="{D2DA4FFD-7E56-4434-902A-E1F892D44D74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CHỮ HOA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730283-E1A0-46C7-988E-72394C8A9469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4" name="51">
              <a:extLst>
                <a:ext uri="{FF2B5EF4-FFF2-40B4-BE49-F238E27FC236}">
                  <a16:creationId xmlns:a16="http://schemas.microsoft.com/office/drawing/2014/main" id="{44C33209-0CBC-4A12-B014-681A5592682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ECFD03-CA79-4E53-BE0D-9F4F442D44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2" name="Hướng dẫn viết - O">
            <a:hlinkClick r:id="" action="ppaction://media"/>
            <a:extLst>
              <a:ext uri="{FF2B5EF4-FFF2-40B4-BE49-F238E27FC236}">
                <a16:creationId xmlns:a16="http://schemas.microsoft.com/office/drawing/2014/main" id="{C23367D3-E3CA-4A39-87A3-F133DB9263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001" t="8618" r="23507" b="5556"/>
          <a:stretch/>
        </p:blipFill>
        <p:spPr>
          <a:xfrm>
            <a:off x="5646212" y="1158266"/>
            <a:ext cx="5181600" cy="4785334"/>
          </a:xfrm>
          <a:prstGeom prst="roundRect">
            <a:avLst>
              <a:gd name="adj" fmla="val 6239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42BED8-7A97-499C-ACFE-4EB6911E7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1691666"/>
            <a:ext cx="2496214" cy="36479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81617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643381-B713-4618-92F7-30C849A26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5" b="14785"/>
          <a:stretch/>
        </p:blipFill>
        <p:spPr>
          <a:xfrm>
            <a:off x="1371600" y="1716119"/>
            <a:ext cx="3436425" cy="34257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53">
            <a:extLst>
              <a:ext uri="{FF2B5EF4-FFF2-40B4-BE49-F238E27FC236}">
                <a16:creationId xmlns:a16="http://schemas.microsoft.com/office/drawing/2014/main" id="{5DB2241A-37F5-4ACA-82F2-EF874BD3B29F}"/>
              </a:ext>
            </a:extLst>
          </p:cNvPr>
          <p:cNvSpPr/>
          <p:nvPr/>
        </p:nvSpPr>
        <p:spPr>
          <a:xfrm rot="3274">
            <a:off x="2705233" y="187151"/>
            <a:ext cx="6781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 HOA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O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 </a:t>
            </a:r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48D152-A2B5-4A73-869A-F1D5982D5A07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4" name="51">
              <a:extLst>
                <a:ext uri="{FF2B5EF4-FFF2-40B4-BE49-F238E27FC236}">
                  <a16:creationId xmlns:a16="http://schemas.microsoft.com/office/drawing/2014/main" id="{904A6FD5-B1F1-4FC0-9BAE-1620E29C2EFC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288C02-C811-4A71-9D15-C2BC2E609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2" name="chu O">
            <a:hlinkClick r:id="" action="ppaction://media"/>
            <a:extLst>
              <a:ext uri="{FF2B5EF4-FFF2-40B4-BE49-F238E27FC236}">
                <a16:creationId xmlns:a16="http://schemas.microsoft.com/office/drawing/2014/main" id="{1B45CCB1-DEC7-43F8-B0E7-002252CD4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666" b="13210"/>
          <a:stretch/>
        </p:blipFill>
        <p:spPr>
          <a:xfrm>
            <a:off x="5791200" y="1303865"/>
            <a:ext cx="5067993" cy="471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5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5134617" y="1273337"/>
            <a:ext cx="2319003" cy="2319003"/>
          </a:xfrm>
          <a:prstGeom prst="ellipse">
            <a:avLst/>
          </a:prstGeom>
          <a:noFill/>
          <a:ln w="76200">
            <a:solidFill>
              <a:srgbClr val="7FC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3DF14-3926-4854-9B78-57DCC6D5F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4827" y="1407856"/>
            <a:ext cx="2080211" cy="2049963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2AF5F4-F946-448F-BD72-B50E8D7577BE}"/>
              </a:ext>
            </a:extLst>
          </p:cNvPr>
          <p:cNvSpPr txBox="1"/>
          <p:nvPr/>
        </p:nvSpPr>
        <p:spPr>
          <a:xfrm>
            <a:off x="2712718" y="3708737"/>
            <a:ext cx="7269482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00B050"/>
                </a:solidFill>
                <a:effectLst>
                  <a:glow rad="63500">
                    <a:srgbClr val="7FCB97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VIẾT ỨNG DỤNG</a:t>
            </a:r>
            <a:endParaRPr lang="en-US" sz="60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00B050"/>
              </a:solidFill>
              <a:effectLst>
                <a:glow rad="63500">
                  <a:srgbClr val="7FCB97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48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1E0760-3695-43D9-B1F3-9EA69B1FF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73" y="1652599"/>
            <a:ext cx="11290727" cy="22336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D29491-B492-4EA1-976E-601C0E3CFEAC}"/>
              </a:ext>
            </a:extLst>
          </p:cNvPr>
          <p:cNvGrpSpPr/>
          <p:nvPr/>
        </p:nvGrpSpPr>
        <p:grpSpPr>
          <a:xfrm>
            <a:off x="3133577" y="4699905"/>
            <a:ext cx="5825836" cy="646331"/>
            <a:chOff x="708943" y="6136581"/>
            <a:chExt cx="5825836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226460-F1E6-4FCD-A72A-E62B3A89D043}"/>
                </a:ext>
              </a:extLst>
            </p:cNvPr>
            <p:cNvSpPr txBox="1"/>
            <p:nvPr/>
          </p:nvSpPr>
          <p:spPr>
            <a:xfrm>
              <a:off x="708943" y="6150194"/>
              <a:ext cx="5825836" cy="562579"/>
            </a:xfrm>
            <a:prstGeom prst="roundRect">
              <a:avLst>
                <a:gd name="adj" fmla="val 50000"/>
              </a:avLst>
            </a:prstGeom>
            <a:solidFill>
              <a:srgbClr val="7FCB97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C343C-E3F1-43DF-A5AB-CFA13598E193}"/>
                </a:ext>
              </a:extLst>
            </p:cNvPr>
            <p:cNvSpPr txBox="1"/>
            <p:nvPr/>
          </p:nvSpPr>
          <p:spPr>
            <a:xfrm>
              <a:off x="791373" y="6136581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u="none" strike="noStrike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b="1" i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i="0" u="none" strike="noStrike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 i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D19BFF-5767-4B5E-89BC-996527FA829E}"/>
              </a:ext>
            </a:extLst>
          </p:cNvPr>
          <p:cNvGrpSpPr/>
          <p:nvPr/>
        </p:nvGrpSpPr>
        <p:grpSpPr>
          <a:xfrm>
            <a:off x="3133577" y="5429151"/>
            <a:ext cx="5825836" cy="646331"/>
            <a:chOff x="708943" y="6085781"/>
            <a:chExt cx="5825836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BD1A28-CF2E-4AB1-81EE-F1A5C38A21C3}"/>
                </a:ext>
              </a:extLst>
            </p:cNvPr>
            <p:cNvSpPr txBox="1"/>
            <p:nvPr/>
          </p:nvSpPr>
          <p:spPr>
            <a:xfrm>
              <a:off x="708943" y="6150194"/>
              <a:ext cx="5825836" cy="562579"/>
            </a:xfrm>
            <a:prstGeom prst="roundRect">
              <a:avLst>
                <a:gd name="adj" fmla="val 50000"/>
              </a:avLst>
            </a:prstGeom>
            <a:solidFill>
              <a:srgbClr val="7FCB97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CAFB88-4C2E-44FB-9156-E7C48045CC86}"/>
                </a:ext>
              </a:extLst>
            </p:cNvPr>
            <p:cNvSpPr txBox="1"/>
            <p:nvPr/>
          </p:nvSpPr>
          <p:spPr>
            <a:xfrm>
              <a:off x="791373" y="6085781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EC8DEC-818D-46FC-B8C0-54DE2D3246CB}"/>
              </a:ext>
            </a:extLst>
          </p:cNvPr>
          <p:cNvCxnSpPr>
            <a:cxnSpLocks/>
          </p:cNvCxnSpPr>
          <p:nvPr/>
        </p:nvCxnSpPr>
        <p:spPr>
          <a:xfrm>
            <a:off x="1699121" y="2872298"/>
            <a:ext cx="630424" cy="0"/>
          </a:xfrm>
          <a:prstGeom prst="line">
            <a:avLst/>
          </a:prstGeom>
          <a:ln w="38100">
            <a:solidFill>
              <a:srgbClr val="FF70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545B6D8-C2D6-4A13-AAD9-5056203D477F}"/>
              </a:ext>
            </a:extLst>
          </p:cNvPr>
          <p:cNvSpPr/>
          <p:nvPr/>
        </p:nvSpPr>
        <p:spPr>
          <a:xfrm>
            <a:off x="11297653" y="2622071"/>
            <a:ext cx="219517" cy="219517"/>
          </a:xfrm>
          <a:prstGeom prst="ellipse">
            <a:avLst/>
          </a:prstGeom>
          <a:noFill/>
          <a:ln w="28575">
            <a:solidFill>
              <a:srgbClr val="FF7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19" name="9">
            <a:extLst>
              <a:ext uri="{FF2B5EF4-FFF2-40B4-BE49-F238E27FC236}">
                <a16:creationId xmlns:a16="http://schemas.microsoft.com/office/drawing/2014/main" id="{72D66146-73D9-477A-A6E4-614AB1BB9836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20" name="5">
              <a:extLst>
                <a:ext uri="{FF2B5EF4-FFF2-40B4-BE49-F238E27FC236}">
                  <a16:creationId xmlns:a16="http://schemas.microsoft.com/office/drawing/2014/main" id="{7A95E29E-3B99-47CB-ABA6-8116B95E7D6B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6">
              <a:extLst>
                <a:ext uri="{FF2B5EF4-FFF2-40B4-BE49-F238E27FC236}">
                  <a16:creationId xmlns:a16="http://schemas.microsoft.com/office/drawing/2014/main" id="{5810847B-37B0-43C4-95CD-9F86938E767E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F34463-D780-41F4-8150-C3EE61C27EB6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8" name="51">
              <a:extLst>
                <a:ext uri="{FF2B5EF4-FFF2-40B4-BE49-F238E27FC236}">
                  <a16:creationId xmlns:a16="http://schemas.microsoft.com/office/drawing/2014/main" id="{ABCE1AAD-DBE5-4D17-AD8C-43A97C7B9A62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5DA6A59-200E-4D3E-B549-139D48F073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8316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D32AC8-5F8E-4BB4-A5EA-A1E348BB8D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56319"/>
            <a:ext cx="4004102" cy="4004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749281-6E79-4F51-8E89-AB1909829923}"/>
              </a:ext>
            </a:extLst>
          </p:cNvPr>
          <p:cNvSpPr txBox="1"/>
          <p:nvPr/>
        </p:nvSpPr>
        <p:spPr>
          <a:xfrm>
            <a:off x="2461259" y="1340821"/>
            <a:ext cx="7269482" cy="830997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00B050"/>
                </a:solidFill>
                <a:effectLst>
                  <a:glow rad="63500">
                    <a:srgbClr val="E3F8C1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THỰC HÀNH VIẾT BÀI</a:t>
            </a:r>
            <a:endParaRPr lang="en-US" sz="48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00B050"/>
              </a:solidFill>
              <a:effectLst>
                <a:glow rad="63500">
                  <a:srgbClr val="E3F8C1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6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4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641</TotalTime>
  <Words>335</Words>
  <Application>Microsoft Office PowerPoint</Application>
  <PresentationFormat>Widescreen</PresentationFormat>
  <Paragraphs>39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Arial-Rounded</vt:lpstr>
      <vt:lpstr>Calibri</vt:lpstr>
      <vt:lpstr>HP001</vt:lpstr>
      <vt:lpstr>HP-167</vt:lpstr>
      <vt:lpstr>HP-168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342</cp:revision>
  <dcterms:created xsi:type="dcterms:W3CDTF">2021-10-03T06:52:05Z</dcterms:created>
  <dcterms:modified xsi:type="dcterms:W3CDTF">2021-12-13T04:19:42Z</dcterms:modified>
  <cp:category>9Slide.vn</cp:category>
</cp:coreProperties>
</file>