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03" r:id="rId2"/>
    <p:sldId id="407" r:id="rId3"/>
    <p:sldId id="408" r:id="rId4"/>
    <p:sldId id="264" r:id="rId5"/>
    <p:sldId id="409" r:id="rId6"/>
    <p:sldId id="410" r:id="rId7"/>
    <p:sldId id="411" r:id="rId8"/>
    <p:sldId id="412" r:id="rId9"/>
    <p:sldId id="256" r:id="rId10"/>
    <p:sldId id="257" r:id="rId11"/>
    <p:sldId id="263" r:id="rId12"/>
    <p:sldId id="413" r:id="rId13"/>
    <p:sldId id="258" r:id="rId14"/>
    <p:sldId id="383" r:id="rId15"/>
    <p:sldId id="266" r:id="rId16"/>
    <p:sldId id="275" r:id="rId17"/>
    <p:sldId id="393" r:id="rId18"/>
    <p:sldId id="405" r:id="rId19"/>
    <p:sldId id="397" r:id="rId20"/>
    <p:sldId id="259" r:id="rId21"/>
    <p:sldId id="281" r:id="rId22"/>
    <p:sldId id="398" r:id="rId23"/>
    <p:sldId id="399" r:id="rId24"/>
    <p:sldId id="400" r:id="rId25"/>
    <p:sldId id="260" r:id="rId26"/>
    <p:sldId id="390" r:id="rId27"/>
    <p:sldId id="401" r:id="rId28"/>
    <p:sldId id="402" r:id="rId29"/>
    <p:sldId id="261" r:id="rId30"/>
    <p:sldId id="364" r:id="rId31"/>
    <p:sldId id="391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F7F"/>
    <a:srgbClr val="00B050"/>
    <a:srgbClr val="C6E1CE"/>
    <a:srgbClr val="FF5A34"/>
    <a:srgbClr val="25AADF"/>
    <a:srgbClr val="4DBAE5"/>
    <a:srgbClr val="74CAEB"/>
    <a:srgbClr val="E3F8C1"/>
    <a:srgbClr val="FF9D53"/>
    <a:srgbClr val="FF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5" autoAdjust="0"/>
    <p:restoredTop sz="94608" autoAdjust="0"/>
  </p:normalViewPr>
  <p:slideViewPr>
    <p:cSldViewPr>
      <p:cViewPr>
        <p:scale>
          <a:sx n="14" d="100"/>
          <a:sy n="14" d="100"/>
        </p:scale>
        <p:origin x="1932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Những việc mà người thân đã làm để chăm sóc em khi trời lạnh là: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Mẹ quàng thêm khăn cho tớ khi trời trở lạnh.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Ông cùng tớ chơi trò chơi.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Bà quạt cho tớ ngủ ngon khi trời nóng bức.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Bố dạy tớ học bài.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Mẹ nấu cơm cho tớ ăn hằng ngày.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Bà kể chuyện cổ tích cho tớ nghe.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Bố dạy tớ đi xem đạp.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">
            <a:extLst>
              <a:ext uri="{FF2B5EF4-FFF2-40B4-BE49-F238E27FC236}">
                <a16:creationId xmlns:a16="http://schemas.microsoft.com/office/drawing/2014/main" id="{F4E1E528-D997-4F02-910E-BD9635C2F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8">
            <a:extLst>
              <a:ext uri="{FF2B5EF4-FFF2-40B4-BE49-F238E27FC236}">
                <a16:creationId xmlns:a16="http://schemas.microsoft.com/office/drawing/2014/main" id="{FB22C71F-6EB8-4849-8547-D61F7ED168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254855"/>
            <a:ext cx="1330058" cy="529084"/>
          </a:xfrm>
          <a:prstGeom prst="rect">
            <a:avLst/>
          </a:prstGeom>
        </p:spPr>
      </p:pic>
      <p:pic>
        <p:nvPicPr>
          <p:cNvPr id="6" name="10">
            <a:extLst>
              <a:ext uri="{FF2B5EF4-FFF2-40B4-BE49-F238E27FC236}">
                <a16:creationId xmlns:a16="http://schemas.microsoft.com/office/drawing/2014/main" id="{258887C9-C178-42B7-8A27-C1C04F5DE7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40" y="767775"/>
            <a:ext cx="3341464" cy="879706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9DA74567-32FE-4181-BA71-31C3E97EEC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7" y="-533400"/>
            <a:ext cx="4484913" cy="3091542"/>
          </a:xfrm>
          <a:prstGeom prst="rect">
            <a:avLst/>
          </a:prstGeom>
        </p:spPr>
      </p:pic>
      <p:pic>
        <p:nvPicPr>
          <p:cNvPr id="8" name="14">
            <a:extLst>
              <a:ext uri="{FF2B5EF4-FFF2-40B4-BE49-F238E27FC236}">
                <a16:creationId xmlns:a16="http://schemas.microsoft.com/office/drawing/2014/main" id="{9943590F-DC83-40B6-87DD-C8B125FEF5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3113"/>
            <a:ext cx="2819400" cy="2451854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C4D163C4-35D8-44C7-A578-1ACF6FBE15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370"/>
            <a:ext cx="12192000" cy="2050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2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6525C21E-D246-48FD-80D0-062FE4897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D9496DEE-F285-470C-8933-A483405FB0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750"/>
            <a:ext cx="12192000" cy="1444250"/>
          </a:xfrm>
          <a:prstGeom prst="rect">
            <a:avLst/>
          </a:prstGeom>
        </p:spPr>
      </p:pic>
      <p:pic>
        <p:nvPicPr>
          <p:cNvPr id="10" name="9">
            <a:extLst>
              <a:ext uri="{FF2B5EF4-FFF2-40B4-BE49-F238E27FC236}">
                <a16:creationId xmlns:a16="http://schemas.microsoft.com/office/drawing/2014/main" id="{48001359-449F-4107-BA94-5A4A59E9B2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51813"/>
            <a:ext cx="3200400" cy="2628635"/>
          </a:xfrm>
          <a:prstGeom prst="rect">
            <a:avLst/>
          </a:prstGeom>
        </p:spPr>
      </p:pic>
      <p:pic>
        <p:nvPicPr>
          <p:cNvPr id="11" name="11">
            <a:extLst>
              <a:ext uri="{FF2B5EF4-FFF2-40B4-BE49-F238E27FC236}">
                <a16:creationId xmlns:a16="http://schemas.microsoft.com/office/drawing/2014/main" id="{37811E9F-A1CB-4569-9FF5-01D17797A9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6363" y="2423887"/>
            <a:ext cx="3989081" cy="4410074"/>
          </a:xfrm>
          <a:prstGeom prst="rect">
            <a:avLst/>
          </a:prstGeom>
        </p:spPr>
      </p:pic>
      <p:pic>
        <p:nvPicPr>
          <p:cNvPr id="12" name="19">
            <a:extLst>
              <a:ext uri="{FF2B5EF4-FFF2-40B4-BE49-F238E27FC236}">
                <a16:creationId xmlns:a16="http://schemas.microsoft.com/office/drawing/2014/main" id="{51750B26-B318-4182-ACCE-B22F87C556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626588"/>
            <a:ext cx="1330058" cy="5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2DF3895E-2A91-4120-9C11-7C06552348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212472-F8C8-4BD1-BF02-9CEED6DA2174}"/>
              </a:ext>
            </a:extLst>
          </p:cNvPr>
          <p:cNvSpPr/>
          <p:nvPr userDrawn="1"/>
        </p:nvSpPr>
        <p:spPr>
          <a:xfrm>
            <a:off x="62336" y="76141"/>
            <a:ext cx="12060253" cy="6424247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8575">
            <a:solidFill>
              <a:srgbClr val="BFE5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">
            <a:extLst>
              <a:ext uri="{FF2B5EF4-FFF2-40B4-BE49-F238E27FC236}">
                <a16:creationId xmlns:a16="http://schemas.microsoft.com/office/drawing/2014/main" id="{4B53ABBD-499E-461D-8543-C5B797853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00799"/>
            <a:ext cx="12191999" cy="4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D33E6C68-1849-4E3D-9714-0F7E1E5380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7AEE2-606E-44A7-9E7E-FE4E29B31F60}"/>
              </a:ext>
            </a:extLst>
          </p:cNvPr>
          <p:cNvSpPr/>
          <p:nvPr userDrawn="1"/>
        </p:nvSpPr>
        <p:spPr>
          <a:xfrm>
            <a:off x="62336" y="76141"/>
            <a:ext cx="12060253" cy="6424247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28575">
            <a:solidFill>
              <a:srgbClr val="BFE5C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193522B3-F35A-4557-9742-63000CB257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00799"/>
            <a:ext cx="12191999" cy="4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728AC4-029A-478E-86C4-F411D470A1EC}"/>
              </a:ext>
            </a:extLst>
          </p:cNvPr>
          <p:cNvSpPr txBox="1"/>
          <p:nvPr userDrawn="1"/>
        </p:nvSpPr>
        <p:spPr>
          <a:xfrm>
            <a:off x="3429000" y="2819400"/>
            <a:ext cx="4794243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dist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KHỞI ĐỘNG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D6C8A9B-276F-472A-9145-19FDEAF56E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2196D08D-FB3E-4FC6-8840-59F5058BAE1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microsoft.com/office/2007/relationships/hdphoto" Target="../media/hdphoto29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3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5.png"/><Relationship Id="rId18" Type="http://schemas.openxmlformats.org/officeDocument/2006/relationships/slide" Target="slide7.xml"/><Relationship Id="rId26" Type="http://schemas.openxmlformats.org/officeDocument/2006/relationships/image" Target="../media/image23.png"/><Relationship Id="rId39" Type="http://schemas.openxmlformats.org/officeDocument/2006/relationships/image" Target="../media/image44.png"/><Relationship Id="rId3" Type="http://schemas.openxmlformats.org/officeDocument/2006/relationships/image" Target="../media/image30.png"/><Relationship Id="rId21" Type="http://schemas.openxmlformats.org/officeDocument/2006/relationships/image" Target="../media/image20.png"/><Relationship Id="rId34" Type="http://schemas.openxmlformats.org/officeDocument/2006/relationships/image" Target="../media/image41.png"/><Relationship Id="rId42" Type="http://schemas.microsoft.com/office/2007/relationships/hdphoto" Target="../media/hdphoto26.wdp"/><Relationship Id="rId7" Type="http://schemas.openxmlformats.org/officeDocument/2006/relationships/image" Target="../media/image32.png"/><Relationship Id="rId12" Type="http://schemas.microsoft.com/office/2007/relationships/hdphoto" Target="../media/hdphoto19.wdp"/><Relationship Id="rId17" Type="http://schemas.openxmlformats.org/officeDocument/2006/relationships/image" Target="../media/image36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7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24" Type="http://schemas.openxmlformats.org/officeDocument/2006/relationships/image" Target="../media/image38.png"/><Relationship Id="rId32" Type="http://schemas.openxmlformats.org/officeDocument/2006/relationships/image" Target="../media/image24.png"/><Relationship Id="rId37" Type="http://schemas.openxmlformats.org/officeDocument/2006/relationships/image" Target="../media/image43.png"/><Relationship Id="rId40" Type="http://schemas.microsoft.com/office/2007/relationships/hdphoto" Target="../media/hdphoto25.wdp"/><Relationship Id="rId45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21.png"/><Relationship Id="rId23" Type="http://schemas.openxmlformats.org/officeDocument/2006/relationships/slide" Target="slide8.xml"/><Relationship Id="rId28" Type="http://schemas.openxmlformats.org/officeDocument/2006/relationships/image" Target="../media/image39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7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0.png"/><Relationship Id="rId35" Type="http://schemas.openxmlformats.org/officeDocument/2006/relationships/image" Target="../media/image42.png"/><Relationship Id="rId4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5F527-B462-4E37-B198-498B6760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8AA3BC-0E25-4F46-99E8-2C8077DF05F3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03616-6008-4D39-AD0B-F5C35E85056F}"/>
              </a:ext>
            </a:extLst>
          </p:cNvPr>
          <p:cNvSpPr txBox="1"/>
          <p:nvPr/>
        </p:nvSpPr>
        <p:spPr>
          <a:xfrm>
            <a:off x="2332057" y="2459504"/>
            <a:ext cx="7370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8818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0415-6CC6-46A5-BA53-ABEF3FF0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94" y="1591034"/>
            <a:ext cx="2066811" cy="2048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EEEF7-BF43-40DE-BB6E-DE2E33CB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679" y="3659358"/>
            <a:ext cx="5724640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A125FC-999E-4396-B9FE-100CFCD365BB}"/>
              </a:ext>
            </a:extLst>
          </p:cNvPr>
          <p:cNvGrpSpPr/>
          <p:nvPr/>
        </p:nvGrpSpPr>
        <p:grpSpPr>
          <a:xfrm>
            <a:off x="228600" y="240464"/>
            <a:ext cx="764048" cy="764048"/>
            <a:chOff x="378952" y="299732"/>
            <a:chExt cx="1407309" cy="1407309"/>
          </a:xfrm>
        </p:grpSpPr>
        <p:sp>
          <p:nvSpPr>
            <p:cNvPr id="4" name="1">
              <a:extLst>
                <a:ext uri="{FF2B5EF4-FFF2-40B4-BE49-F238E27FC236}">
                  <a16:creationId xmlns:a16="http://schemas.microsoft.com/office/drawing/2014/main" id="{CF08445E-FECC-4EB0-8194-CE1962B5453C}"/>
                </a:ext>
              </a:extLst>
            </p:cNvPr>
            <p:cNvSpPr/>
            <p:nvPr/>
          </p:nvSpPr>
          <p:spPr>
            <a:xfrm>
              <a:off x="378952" y="299732"/>
              <a:ext cx="1407309" cy="1407309"/>
            </a:xfrm>
            <a:prstGeom prst="ellipse">
              <a:avLst/>
            </a:prstGeom>
            <a:noFill/>
            <a:ln w="28575">
              <a:solidFill>
                <a:srgbClr val="5C86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447156"/>
                </a:solidFill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FED048-4D02-4809-8E9B-B2CB7F53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81000"/>
              <a:ext cx="1254264" cy="124291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6D35AFD-B623-4A96-B765-CFD0584ED1B4}"/>
              </a:ext>
            </a:extLst>
          </p:cNvPr>
          <p:cNvSpPr txBox="1"/>
          <p:nvPr/>
        </p:nvSpPr>
        <p:spPr>
          <a:xfrm>
            <a:off x="1180343" y="79343"/>
            <a:ext cx="10789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/>
              <a:t>Hãy kể cho bạn nghe một việc mà mẹ hoặc người thân đã làm để chăm sóc em.</a:t>
            </a:r>
            <a:endParaRPr lang="en-US" sz="6600" b="1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5B5CA-05F9-4F4F-885F-A8D743D65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9" b="96581" l="976" r="95122">
                        <a14:foregroundMark x1="5240" y1="38034" x2="3902" y2="39316"/>
                        <a14:foregroundMark x1="19512" y1="24359" x2="5240" y2="38034"/>
                        <a14:foregroundMark x1="3902" y1="39316" x2="3415" y2="40598"/>
                        <a14:foregroundMark x1="8293" y1="32906" x2="20000" y2="17949"/>
                        <a14:foregroundMark x1="22439" y1="18376" x2="26829" y2="12821"/>
                        <a14:foregroundMark x1="30244" y1="8547" x2="38049" y2="5556"/>
                        <a14:foregroundMark x1="29756" y1="7692" x2="22927" y2="14530"/>
                        <a14:foregroundMark x1="39024" y1="5983" x2="45366" y2="7692"/>
                        <a14:foregroundMark x1="42927" y1="6410" x2="52683" y2="3846"/>
                        <a14:foregroundMark x1="53171" y1="4701" x2="58049" y2="13248"/>
                        <a14:foregroundMark x1="53659" y1="4701" x2="77561" y2="12821"/>
                        <a14:foregroundMark x1="77561" y1="12821" x2="83902" y2="21795"/>
                        <a14:foregroundMark x1="83902" y1="21795" x2="93659" y2="49573"/>
                        <a14:foregroundMark x1="3361" y1="46154" x2="3415" y2="47009"/>
                        <a14:foregroundMark x1="3307" y1="45299" x2="3361" y2="46154"/>
                        <a14:foregroundMark x1="3198" y1="43590" x2="3307" y2="45299"/>
                        <a14:foregroundMark x1="3035" y1="41026" x2="3198" y2="43590"/>
                        <a14:foregroundMark x1="2927" y1="39316" x2="3035" y2="41026"/>
                        <a14:foregroundMark x1="3415" y1="47009" x2="3902" y2="47436"/>
                        <a14:foregroundMark x1="3482" y1="54701" x2="3610" y2="55353"/>
                        <a14:foregroundMark x1="3061" y1="52564" x2="3482" y2="54701"/>
                        <a14:foregroundMark x1="2641" y1="50427" x2="3061" y2="52564"/>
                        <a14:foregroundMark x1="2389" y1="49145" x2="2641" y2="50427"/>
                        <a14:foregroundMark x1="2221" y1="48291" x2="2389" y2="49145"/>
                        <a14:foregroundMark x1="2053" y1="47436" x2="2221" y2="48291"/>
                        <a14:foregroundMark x1="1800" y1="46154" x2="2053" y2="47436"/>
                        <a14:foregroundMark x1="1631" y1="45299" x2="1800" y2="46154"/>
                        <a14:foregroundMark x1="1463" y1="44444" x2="1631" y2="45299"/>
                        <a14:foregroundMark x1="1370" y1="54701" x2="1710" y2="55807"/>
                        <a14:foregroundMark x1="976" y1="53419" x2="1370" y2="54701"/>
                        <a14:foregroundMark x1="8684" y1="70342" x2="9756" y2="72222"/>
                        <a14:foregroundMark x1="29268" y1="87179" x2="69756" y2="84188"/>
                        <a14:foregroundMark x1="69756" y1="84188" x2="74634" y2="79487"/>
                        <a14:foregroundMark x1="68780" y1="66667" x2="57561" y2="68376"/>
                        <a14:foregroundMark x1="58049" y1="67949" x2="69268" y2="71368"/>
                        <a14:foregroundMark x1="69268" y1="71368" x2="69268" y2="71368"/>
                        <a14:foregroundMark x1="62927" y1="56410" x2="72683" y2="58120"/>
                        <a14:foregroundMark x1="47317" y1="67094" x2="52195" y2="71795"/>
                        <a14:foregroundMark x1="19512" y1="85470" x2="30732" y2="94444"/>
                        <a14:foregroundMark x1="20488" y1="86325" x2="24390" y2="91453"/>
                        <a14:foregroundMark x1="21951" y1="88889" x2="34146" y2="96154"/>
                        <a14:foregroundMark x1="37073" y1="95726" x2="44257" y2="95726"/>
                        <a14:foregroundMark x1="50956" y1="93854" x2="60722" y2="95381"/>
                        <a14:foregroundMark x1="77414" y1="86754" x2="84390" y2="84615"/>
                        <a14:foregroundMark x1="84390" y1="84615" x2="84390" y2="84615"/>
                        <a14:foregroundMark x1="93659" y1="51709" x2="95122" y2="57265"/>
                        <a14:foregroundMark x1="95122" y1="57265" x2="94634" y2="61538"/>
                        <a14:foregroundMark x1="94634" y1="61538" x2="91220" y2="61538"/>
                        <a14:foregroundMark x1="92683" y1="62393" x2="93659" y2="62393"/>
                        <a14:foregroundMark x1="38537" y1="23077" x2="38537" y2="23077"/>
                        <a14:foregroundMark x1="43415" y1="52564" x2="43415" y2="52564"/>
                        <a14:foregroundMark x1="57561" y1="82906" x2="57561" y2="82906"/>
                        <a14:foregroundMark x1="60000" y1="88462" x2="60000" y2="88462"/>
                        <a14:foregroundMark x1="62439" y1="78632" x2="62439" y2="78632"/>
                        <a14:foregroundMark x1="62439" y1="77778" x2="57073" y2="83761"/>
                        <a14:foregroundMark x1="55122" y1="88462" x2="67317" y2="89744"/>
                        <a14:foregroundMark x1="67317" y1="89744" x2="68293" y2="88889"/>
                        <a14:foregroundMark x1="60976" y1="90598" x2="63902" y2="91880"/>
                        <a14:foregroundMark x1="43415" y1="82479" x2="37073" y2="84615"/>
                        <a14:foregroundMark x1="75852" y1="88034" x2="77073" y2="88462"/>
                        <a14:foregroundMark x1="75358" y1="87861" x2="75852" y2="88034"/>
                        <a14:foregroundMark x1="75610" y1="88889" x2="74163" y2="88889"/>
                        <a14:foregroundMark x1="80000" y1="87607" x2="80000" y2="87607"/>
                        <a14:foregroundMark x1="79512" y1="87607" x2="79024" y2="88034"/>
                        <a14:foregroundMark x1="77073" y1="89316" x2="77073" y2="89316"/>
                        <a14:foregroundMark x1="72683" y1="88034" x2="73659" y2="88889"/>
                        <a14:foregroundMark x1="63902" y1="94017" x2="63902" y2="94017"/>
                        <a14:foregroundMark x1="62439" y1="94872" x2="63415" y2="94017"/>
                        <a14:foregroundMark x1="63415" y1="94017" x2="62927" y2="94872"/>
                        <a14:foregroundMark x1="63415" y1="94444" x2="63415" y2="94444"/>
                        <a14:foregroundMark x1="63415" y1="94444" x2="63415" y2="94444"/>
                        <a14:foregroundMark x1="62927" y1="94444" x2="63902" y2="94017"/>
                        <a14:foregroundMark x1="52683" y1="94872" x2="53659" y2="96154"/>
                        <a14:foregroundMark x1="50244" y1="95299" x2="52683" y2="96154"/>
                        <a14:foregroundMark x1="52683" y1="96581" x2="55610" y2="96581"/>
                        <a14:foregroundMark x1="55610" y1="96581" x2="60976" y2="95299"/>
                        <a14:foregroundMark x1="37073" y1="23932" x2="37073" y2="23932"/>
                        <a14:backgroundMark x1="48780" y1="0" x2="48780" y2="0"/>
                        <a14:backgroundMark x1="976" y1="38034" x2="976" y2="38034"/>
                        <a14:backgroundMark x1="488" y1="41026" x2="488" y2="41026"/>
                        <a14:backgroundMark x1="488" y1="46154" x2="488" y2="46154"/>
                        <a14:backgroundMark x1="1463" y1="50427" x2="1463" y2="50427"/>
                        <a14:backgroundMark x1="488" y1="43590" x2="488" y2="43590"/>
                        <a14:backgroundMark x1="976" y1="48291" x2="976" y2="48291"/>
                        <a14:backgroundMark x1="976" y1="45299" x2="976" y2="45299"/>
                        <a14:backgroundMark x1="976" y1="47436" x2="976" y2="47436"/>
                        <a14:backgroundMark x1="1951" y1="52564" x2="1951" y2="52564"/>
                        <a14:backgroundMark x1="1951" y1="55983" x2="1951" y2="55983"/>
                        <a14:backgroundMark x1="3415" y1="58120" x2="3415" y2="58120"/>
                        <a14:backgroundMark x1="6341" y1="65385" x2="6341" y2="65385"/>
                        <a14:backgroundMark x1="7317" y1="67094" x2="1463" y2="53419"/>
                        <a14:backgroundMark x1="976" y1="55983" x2="4390" y2="66667"/>
                        <a14:backgroundMark x1="5854" y1="65385" x2="6341" y2="70513"/>
                        <a14:backgroundMark x1="67602" y1="94444" x2="67317" y2="94872"/>
                        <a14:backgroundMark x1="67886" y1="94017" x2="67602" y2="94444"/>
                        <a14:backgroundMark x1="69308" y1="91882" x2="67886" y2="94017"/>
                        <a14:backgroundMark x1="71911" y1="90091" x2="72120" y2="90228"/>
                        <a14:backgroundMark x1="64295" y1="95981" x2="63415" y2="96581"/>
                        <a14:backgroundMark x1="66551" y1="94444" x2="65772" y2="94975"/>
                        <a14:backgroundMark x1="67178" y1="94017" x2="66551" y2="94444"/>
                        <a14:backgroundMark x1="67805" y1="93590" x2="67178" y2="94017"/>
                        <a14:backgroundMark x1="46829" y1="94872" x2="45854" y2="96154"/>
                        <a14:backgroundMark x1="47317" y1="94872" x2="48780" y2="95726"/>
                        <a14:backgroundMark x1="46341" y1="94872" x2="44878" y2="96154"/>
                        <a14:backgroundMark x1="50732" y1="0" x2="50732" y2="0"/>
                        <a14:backgroundMark x1="52683" y1="0" x2="52683" y2="0"/>
                        <a14:backgroundMark x1="72762" y1="89505" x2="73171" y2="89744"/>
                        <a14:backgroundMark x1="61890" y1="96004" x2="61463" y2="96154"/>
                        <a14:backgroundMark x1="63902" y1="95299" x2="63007" y2="95613"/>
                        <a14:backgroundMark x1="488" y1="54701" x2="488" y2="54701"/>
                        <a14:backgroundMark x1="1463" y1="49145" x2="1463" y2="4914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1010" y="3710380"/>
            <a:ext cx="2633968" cy="28470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B3872-C4FC-4614-8801-304DEBED1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254" y="2920497"/>
            <a:ext cx="2509226" cy="3636966"/>
          </a:xfrm>
          <a:prstGeom prst="roundRect">
            <a:avLst>
              <a:gd name="adj" fmla="val 20908"/>
            </a:avLst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D8AEA-E9B9-4B87-850B-98B3AF514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3" y="1544699"/>
            <a:ext cx="3274120" cy="25507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18D5D-9729-47EE-8980-9387E7C32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4361"/>
            <a:ext cx="3692904" cy="237310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D6A8B6-3105-4180-8035-58C06AD176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01" y="1279672"/>
            <a:ext cx="3934020" cy="2423862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1F452BF-076E-4353-B4EC-906571FFD74E}"/>
              </a:ext>
            </a:extLst>
          </p:cNvPr>
          <p:cNvGrpSpPr/>
          <p:nvPr/>
        </p:nvGrpSpPr>
        <p:grpSpPr>
          <a:xfrm>
            <a:off x="7271070" y="2819400"/>
            <a:ext cx="720484" cy="663091"/>
            <a:chOff x="7271070" y="2819400"/>
            <a:chExt cx="720484" cy="66309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F98C5F-5143-4B3A-9858-E04D69F14C2B}"/>
                </a:ext>
              </a:extLst>
            </p:cNvPr>
            <p:cNvSpPr/>
            <p:nvPr/>
          </p:nvSpPr>
          <p:spPr>
            <a:xfrm>
              <a:off x="7407460" y="3093130"/>
              <a:ext cx="268642" cy="268642"/>
            </a:xfrm>
            <a:prstGeom prst="ellipse">
              <a:avLst/>
            </a:prstGeom>
            <a:solidFill>
              <a:srgbClr val="E9D9AB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CFE2CE-F2B2-4EA4-A5F6-22B29DFD8214}"/>
                </a:ext>
              </a:extLst>
            </p:cNvPr>
            <p:cNvSpPr/>
            <p:nvPr/>
          </p:nvSpPr>
          <p:spPr>
            <a:xfrm>
              <a:off x="7631296" y="2819400"/>
              <a:ext cx="360258" cy="360258"/>
            </a:xfrm>
            <a:prstGeom prst="ellipse">
              <a:avLst/>
            </a:prstGeom>
            <a:solidFill>
              <a:srgbClr val="E9D9AB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9A1685-E576-4A07-A6EE-F930FED9975B}"/>
                </a:ext>
              </a:extLst>
            </p:cNvPr>
            <p:cNvSpPr/>
            <p:nvPr/>
          </p:nvSpPr>
          <p:spPr>
            <a:xfrm>
              <a:off x="7271070" y="3303873"/>
              <a:ext cx="178618" cy="178618"/>
            </a:xfrm>
            <a:prstGeom prst="ellipse">
              <a:avLst/>
            </a:prstGeom>
            <a:solidFill>
              <a:srgbClr val="E9D9AB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DA096-1CA6-4CFF-8DB8-4025191085E8}"/>
              </a:ext>
            </a:extLst>
          </p:cNvPr>
          <p:cNvGrpSpPr/>
          <p:nvPr/>
        </p:nvGrpSpPr>
        <p:grpSpPr>
          <a:xfrm rot="3161858">
            <a:off x="7668726" y="4224887"/>
            <a:ext cx="720484" cy="663091"/>
            <a:chOff x="7271070" y="2819400"/>
            <a:chExt cx="720484" cy="663091"/>
          </a:xfrm>
          <a:solidFill>
            <a:srgbClr val="E3F8C1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C54349D-C2B8-4BB0-AF35-2B22DB663DCE}"/>
                </a:ext>
              </a:extLst>
            </p:cNvPr>
            <p:cNvSpPr/>
            <p:nvPr/>
          </p:nvSpPr>
          <p:spPr>
            <a:xfrm>
              <a:off x="7407460" y="3093130"/>
              <a:ext cx="268642" cy="268642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B26212-19D5-4D54-8BF7-614D4E0BE153}"/>
                </a:ext>
              </a:extLst>
            </p:cNvPr>
            <p:cNvSpPr/>
            <p:nvPr/>
          </p:nvSpPr>
          <p:spPr>
            <a:xfrm>
              <a:off x="7631296" y="2819400"/>
              <a:ext cx="360258" cy="36025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D1C97D-BCF8-48F9-8580-9E0BAFDA1742}"/>
                </a:ext>
              </a:extLst>
            </p:cNvPr>
            <p:cNvSpPr/>
            <p:nvPr/>
          </p:nvSpPr>
          <p:spPr>
            <a:xfrm>
              <a:off x="7271070" y="3303873"/>
              <a:ext cx="178618" cy="17861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BAD572-824D-40A1-AE07-C0D23094259F}"/>
              </a:ext>
            </a:extLst>
          </p:cNvPr>
          <p:cNvGrpSpPr/>
          <p:nvPr/>
        </p:nvGrpSpPr>
        <p:grpSpPr>
          <a:xfrm rot="14364573">
            <a:off x="3763142" y="3440960"/>
            <a:ext cx="720484" cy="663091"/>
            <a:chOff x="7271070" y="2819400"/>
            <a:chExt cx="720484" cy="663091"/>
          </a:xfrm>
          <a:solidFill>
            <a:srgbClr val="FFB9E0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D8A2E8-0423-46A7-951C-27A94F97911B}"/>
                </a:ext>
              </a:extLst>
            </p:cNvPr>
            <p:cNvSpPr/>
            <p:nvPr/>
          </p:nvSpPr>
          <p:spPr>
            <a:xfrm>
              <a:off x="7407460" y="3093130"/>
              <a:ext cx="268642" cy="268642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45C9AEA-9220-4CE4-A95A-CDE798A89A2A}"/>
                </a:ext>
              </a:extLst>
            </p:cNvPr>
            <p:cNvSpPr/>
            <p:nvPr/>
          </p:nvSpPr>
          <p:spPr>
            <a:xfrm>
              <a:off x="7631296" y="2819400"/>
              <a:ext cx="360258" cy="36025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DA39EC-7386-4954-ABC4-35B5B8863644}"/>
                </a:ext>
              </a:extLst>
            </p:cNvPr>
            <p:cNvSpPr/>
            <p:nvPr/>
          </p:nvSpPr>
          <p:spPr>
            <a:xfrm>
              <a:off x="7271070" y="3303873"/>
              <a:ext cx="178618" cy="17861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672E6C-FB89-495A-A084-2D3069BEC7D8}"/>
              </a:ext>
            </a:extLst>
          </p:cNvPr>
          <p:cNvGrpSpPr/>
          <p:nvPr/>
        </p:nvGrpSpPr>
        <p:grpSpPr>
          <a:xfrm rot="11418171">
            <a:off x="4070374" y="4518604"/>
            <a:ext cx="720484" cy="663091"/>
            <a:chOff x="7271070" y="2819400"/>
            <a:chExt cx="720484" cy="663091"/>
          </a:xfrm>
          <a:solidFill>
            <a:srgbClr val="FFBD8C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0B6C3D-4254-49B4-BF83-62458FCDD2F3}"/>
                </a:ext>
              </a:extLst>
            </p:cNvPr>
            <p:cNvSpPr/>
            <p:nvPr/>
          </p:nvSpPr>
          <p:spPr>
            <a:xfrm>
              <a:off x="7407460" y="3093130"/>
              <a:ext cx="268642" cy="268642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ED0F79-5200-44E8-A931-BCAC05C0BA54}"/>
                </a:ext>
              </a:extLst>
            </p:cNvPr>
            <p:cNvSpPr/>
            <p:nvPr/>
          </p:nvSpPr>
          <p:spPr>
            <a:xfrm>
              <a:off x="7631296" y="2819400"/>
              <a:ext cx="360258" cy="36025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1C07B0-7C2C-4566-A3F1-3921181F0E2E}"/>
                </a:ext>
              </a:extLst>
            </p:cNvPr>
            <p:cNvSpPr/>
            <p:nvPr/>
          </p:nvSpPr>
          <p:spPr>
            <a:xfrm>
              <a:off x="7271070" y="3303873"/>
              <a:ext cx="178618" cy="178618"/>
            </a:xfrm>
            <a:prstGeom prst="ellipse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>
            <a:extLst>
              <a:ext uri="{FF2B5EF4-FFF2-40B4-BE49-F238E27FC236}">
                <a16:creationId xmlns:a16="http://schemas.microsoft.com/office/drawing/2014/main" id="{F94F2140-6377-42B5-A863-7055367136F7}"/>
              </a:ext>
            </a:extLst>
          </p:cNvPr>
          <p:cNvGrpSpPr/>
          <p:nvPr/>
        </p:nvGrpSpPr>
        <p:grpSpPr>
          <a:xfrm>
            <a:off x="953811" y="1395154"/>
            <a:ext cx="1059417" cy="846935"/>
            <a:chOff x="477164" y="1358011"/>
            <a:chExt cx="898272" cy="718110"/>
          </a:xfrm>
        </p:grpSpPr>
        <p:pic>
          <p:nvPicPr>
            <p:cNvPr id="3" name="图片 26" descr="未标题-2.png">
              <a:extLst>
                <a:ext uri="{FF2B5EF4-FFF2-40B4-BE49-F238E27FC236}">
                  <a16:creationId xmlns:a16="http://schemas.microsoft.com/office/drawing/2014/main" id="{14AF869E-742F-4653-9EB1-0A59CA36E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4" name="Text Box 70">
              <a:extLst>
                <a:ext uri="{FF2B5EF4-FFF2-40B4-BE49-F238E27FC236}">
                  <a16:creationId xmlns:a16="http://schemas.microsoft.com/office/drawing/2014/main" id="{6BE3A76E-E0D1-4D38-B21A-212C9599C0A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组合 28">
            <a:extLst>
              <a:ext uri="{FF2B5EF4-FFF2-40B4-BE49-F238E27FC236}">
                <a16:creationId xmlns:a16="http://schemas.microsoft.com/office/drawing/2014/main" id="{1A691AA6-BFBA-4E75-93D8-330599132DD0}"/>
              </a:ext>
            </a:extLst>
          </p:cNvPr>
          <p:cNvGrpSpPr/>
          <p:nvPr/>
        </p:nvGrpSpPr>
        <p:grpSpPr>
          <a:xfrm>
            <a:off x="2552540" y="2665086"/>
            <a:ext cx="1059417" cy="846934"/>
            <a:chOff x="500034" y="2214560"/>
            <a:chExt cx="898272" cy="718110"/>
          </a:xfrm>
        </p:grpSpPr>
        <p:pic>
          <p:nvPicPr>
            <p:cNvPr id="6" name="图片 29" descr="未标题-2.png">
              <a:extLst>
                <a:ext uri="{FF2B5EF4-FFF2-40B4-BE49-F238E27FC236}">
                  <a16:creationId xmlns:a16="http://schemas.microsoft.com/office/drawing/2014/main" id="{9C4CCD21-2397-43D0-8276-601833E2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7" name="Text Box 70">
              <a:extLst>
                <a:ext uri="{FF2B5EF4-FFF2-40B4-BE49-F238E27FC236}">
                  <a16:creationId xmlns:a16="http://schemas.microsoft.com/office/drawing/2014/main" id="{3F2516F5-3D25-43BB-AE94-91D5341C8E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8" name="组合 31">
            <a:extLst>
              <a:ext uri="{FF2B5EF4-FFF2-40B4-BE49-F238E27FC236}">
                <a16:creationId xmlns:a16="http://schemas.microsoft.com/office/drawing/2014/main" id="{27DDA999-7C44-4874-903B-F47743EE80DB}"/>
              </a:ext>
            </a:extLst>
          </p:cNvPr>
          <p:cNvGrpSpPr/>
          <p:nvPr/>
        </p:nvGrpSpPr>
        <p:grpSpPr>
          <a:xfrm>
            <a:off x="4211219" y="4090565"/>
            <a:ext cx="1059417" cy="846935"/>
            <a:chOff x="477164" y="3023248"/>
            <a:chExt cx="898272" cy="718110"/>
          </a:xfrm>
        </p:grpSpPr>
        <p:pic>
          <p:nvPicPr>
            <p:cNvPr id="9" name="图片 32" descr="未标题-2.png">
              <a:extLst>
                <a:ext uri="{FF2B5EF4-FFF2-40B4-BE49-F238E27FC236}">
                  <a16:creationId xmlns:a16="http://schemas.microsoft.com/office/drawing/2014/main" id="{FD55607E-1892-429C-99E5-0972F828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10" name="Text Box 70">
              <a:extLst>
                <a:ext uri="{FF2B5EF4-FFF2-40B4-BE49-F238E27FC236}">
                  <a16:creationId xmlns:a16="http://schemas.microsoft.com/office/drawing/2014/main" id="{BBA9AF40-E4A5-4778-BDD4-8DEFD43EB67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CA02D7A-DA51-4298-9E31-9237D40A834D}"/>
              </a:ext>
            </a:extLst>
          </p:cNvPr>
          <p:cNvSpPr txBox="1"/>
          <p:nvPr/>
        </p:nvSpPr>
        <p:spPr>
          <a:xfrm>
            <a:off x="2262481" y="1536323"/>
            <a:ext cx="601631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C5B08-17D4-4427-96FE-A7A09C9D5537}"/>
              </a:ext>
            </a:extLst>
          </p:cNvPr>
          <p:cNvSpPr txBox="1"/>
          <p:nvPr/>
        </p:nvSpPr>
        <p:spPr>
          <a:xfrm>
            <a:off x="3861860" y="2516448"/>
            <a:ext cx="601631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5F48B-E373-4679-BBDE-49FEC29AD313}"/>
              </a:ext>
            </a:extLst>
          </p:cNvPr>
          <p:cNvSpPr txBox="1"/>
          <p:nvPr/>
        </p:nvSpPr>
        <p:spPr>
          <a:xfrm>
            <a:off x="5270636" y="3975423"/>
            <a:ext cx="635705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yêu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BACA5A-9762-411C-A96E-BE15AB697B96}"/>
              </a:ext>
            </a:extLst>
          </p:cNvPr>
          <p:cNvSpPr txBox="1"/>
          <p:nvPr/>
        </p:nvSpPr>
        <p:spPr>
          <a:xfrm>
            <a:off x="1524000" y="341617"/>
            <a:ext cx="95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BÀI 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3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6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1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5334000" y="118619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ED268-E9C9-4A20-BC50-A54F039C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198" y="1329396"/>
            <a:ext cx="2032604" cy="2032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D701B-1ADD-46DC-A88F-D63B5E752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623614"/>
            <a:ext cx="6781800" cy="195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A91D95-7D2E-4B43-8617-2BEBD18D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648334"/>
            <a:ext cx="8458200" cy="50572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1278634" y="9347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307085" y="623557"/>
            <a:ext cx="76558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Lặng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oi.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ạ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Kẽo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võng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57200"/>
            <a:r>
              <a:rPr lang="en-US" sz="3600">
                <a:ea typeface="Tahoma" panose="020B0604030504040204" pitchFamily="34" charset="0"/>
                <a:cs typeface="Tahoma" panose="020B0604030504040204" pitchFamily="34" charset="0"/>
              </a:rPr>
              <a:t>Những ngôi sao thức ngoài kia</a:t>
            </a:r>
          </a:p>
          <a:p>
            <a:r>
              <a:rPr lang="en-US" sz="3600">
                <a:ea typeface="Tahoma" panose="020B0604030504040204" pitchFamily="34" charset="0"/>
                <a:cs typeface="Tahoma" panose="020B0604030504040204" pitchFamily="34" charset="0"/>
              </a:rPr>
              <a:t>Chẳng bằng mẹ đã thức vì chúng con.</a:t>
            </a:r>
          </a:p>
          <a:p>
            <a:pPr indent="457200"/>
            <a:r>
              <a:rPr lang="en-US" sz="3600">
                <a:ea typeface="Tahoma" panose="020B0604030504040204" pitchFamily="34" charset="0"/>
                <a:cs typeface="Tahoma" panose="020B0604030504040204" pitchFamily="34" charset="0"/>
              </a:rPr>
              <a:t>Đêm nay con ngủ giấc tròn</a:t>
            </a:r>
          </a:p>
          <a:p>
            <a:r>
              <a:rPr lang="en-US" sz="3600">
                <a:ea typeface="Tahoma" panose="020B0604030504040204" pitchFamily="34" charset="0"/>
                <a:cs typeface="Tahoma" panose="020B0604030504040204" pitchFamily="34" charset="0"/>
              </a:rPr>
              <a:t>Mẹ là ngọn gió của con suốt đời.</a:t>
            </a:r>
          </a:p>
          <a:p>
            <a:r>
              <a:rPr lang="en-US" sz="3600"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US" sz="2800" i="1">
                <a:ea typeface="Tahoma" panose="020B0604030504040204" pitchFamily="34" charset="0"/>
                <a:cs typeface="Tahoma" panose="020B0604030504040204" pitchFamily="34" charset="0"/>
              </a:rPr>
              <a:t>(Trần Quốc Minh)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F9287DFF-BFDA-46B9-A42E-2C498FC98B08}"/>
              </a:ext>
            </a:extLst>
          </p:cNvPr>
          <p:cNvSpPr/>
          <p:nvPr/>
        </p:nvSpPr>
        <p:spPr>
          <a:xfrm>
            <a:off x="4512668" y="1359753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EBE611A-78C0-4484-88C9-5F8F651DC542}"/>
              </a:ext>
            </a:extLst>
          </p:cNvPr>
          <p:cNvSpPr/>
          <p:nvPr/>
        </p:nvSpPr>
        <p:spPr>
          <a:xfrm>
            <a:off x="838200" y="1378803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oi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7FF34F3A-A4F9-4C30-A446-49C191B141A6}"/>
              </a:ext>
            </a:extLst>
          </p:cNvPr>
          <p:cNvSpPr/>
          <p:nvPr/>
        </p:nvSpPr>
        <p:spPr>
          <a:xfrm>
            <a:off x="8187136" y="1357121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278963-BF44-4662-9EED-B4BBD777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20" y="-121267"/>
            <a:ext cx="4963555" cy="1559371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75856F70-1EF5-42D2-AE9A-25281F849103}"/>
              </a:ext>
            </a:extLst>
          </p:cNvPr>
          <p:cNvSpPr/>
          <p:nvPr/>
        </p:nvSpPr>
        <p:spPr>
          <a:xfrm>
            <a:off x="6363271" y="2542004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đời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10A1CDC-E76E-4838-B69A-A915D83094D4}"/>
              </a:ext>
            </a:extLst>
          </p:cNvPr>
          <p:cNvSpPr/>
          <p:nvPr/>
        </p:nvSpPr>
        <p:spPr>
          <a:xfrm>
            <a:off x="2688803" y="2561054"/>
            <a:ext cx="3166664" cy="830997"/>
          </a:xfrm>
          <a:prstGeom prst="roundRect">
            <a:avLst/>
          </a:prstGeom>
          <a:gradFill>
            <a:gsLst>
              <a:gs pos="0">
                <a:srgbClr val="71DDCC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28A48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 tròn</a:t>
            </a:r>
            <a:endParaRPr lang="vi-VN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2" grpId="0" animBg="1"/>
      <p:bldP spid="12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B69535DE-C4C9-43BC-BCDD-D5A9D0ED0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8" b="11250"/>
          <a:stretch>
            <a:fillRect/>
          </a:stretch>
        </p:blipFill>
        <p:spPr>
          <a:xfrm>
            <a:off x="9906000" y="6032427"/>
            <a:ext cx="2410436" cy="825573"/>
          </a:xfrm>
          <a:prstGeom prst="rect">
            <a:avLst/>
          </a:prstGeom>
        </p:spPr>
      </p:pic>
      <p:pic>
        <p:nvPicPr>
          <p:cNvPr id="10" name="35">
            <a:extLst>
              <a:ext uri="{FF2B5EF4-FFF2-40B4-BE49-F238E27FC236}">
                <a16:creationId xmlns:a16="http://schemas.microsoft.com/office/drawing/2014/main" id="{0C8E5BF7-5879-4085-8466-5BAD6D740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2424596"/>
            <a:ext cx="440986" cy="463220"/>
          </a:xfrm>
          <a:prstGeom prst="rect">
            <a:avLst/>
          </a:prstGeom>
        </p:spPr>
      </p:pic>
      <p:sp>
        <p:nvSpPr>
          <p:cNvPr id="11" name="39">
            <a:extLst>
              <a:ext uri="{FF2B5EF4-FFF2-40B4-BE49-F238E27FC236}">
                <a16:creationId xmlns:a16="http://schemas.microsoft.com/office/drawing/2014/main" id="{32B07B4B-555F-4D20-859E-49F34238EF97}"/>
              </a:ext>
            </a:extLst>
          </p:cNvPr>
          <p:cNvSpPr/>
          <p:nvPr/>
        </p:nvSpPr>
        <p:spPr>
          <a:xfrm>
            <a:off x="1582526" y="2302263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/>
              <a:t>nắng oi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FA6F2-2180-4681-98F8-04908FF619F1}"/>
              </a:ext>
            </a:extLst>
          </p:cNvPr>
          <p:cNvSpPr txBox="1"/>
          <p:nvPr/>
        </p:nvSpPr>
        <p:spPr>
          <a:xfrm>
            <a:off x="1553227" y="2927095"/>
            <a:ext cx="739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nắng nóng và không có gió, gây khó chịu</a:t>
            </a:r>
            <a:endParaRPr lang="vi-VN" sz="3200" b="1">
              <a:solidFill>
                <a:srgbClr val="488F77"/>
              </a:solidFill>
            </a:endParaRPr>
          </a:p>
        </p:txBody>
      </p:sp>
      <p:pic>
        <p:nvPicPr>
          <p:cNvPr id="16" name="35">
            <a:extLst>
              <a:ext uri="{FF2B5EF4-FFF2-40B4-BE49-F238E27FC236}">
                <a16:creationId xmlns:a16="http://schemas.microsoft.com/office/drawing/2014/main" id="{6F37D9F6-DED4-4841-ACDA-2CC93125B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4475326"/>
            <a:ext cx="440986" cy="463220"/>
          </a:xfrm>
          <a:prstGeom prst="rect">
            <a:avLst/>
          </a:prstGeom>
        </p:spPr>
      </p:pic>
      <p:sp>
        <p:nvSpPr>
          <p:cNvPr id="17" name="39">
            <a:extLst>
              <a:ext uri="{FF2B5EF4-FFF2-40B4-BE49-F238E27FC236}">
                <a16:creationId xmlns:a16="http://schemas.microsoft.com/office/drawing/2014/main" id="{85901375-4253-4D95-9274-D8ECF3828CA7}"/>
              </a:ext>
            </a:extLst>
          </p:cNvPr>
          <p:cNvSpPr/>
          <p:nvPr/>
        </p:nvSpPr>
        <p:spPr>
          <a:xfrm>
            <a:off x="1582526" y="4352993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/>
              <a:t>giấc tròn</a:t>
            </a:r>
            <a:endParaRPr lang="zh-CN" altLang="en-US" sz="4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B34E5-AC79-44EB-8F7A-E749F8367AED}"/>
              </a:ext>
            </a:extLst>
          </p:cNvPr>
          <p:cNvSpPr txBox="1"/>
          <p:nvPr/>
        </p:nvSpPr>
        <p:spPr>
          <a:xfrm>
            <a:off x="1553227" y="4977825"/>
            <a:ext cx="769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giấc ngủ ngon (ngủ say), không thức giấc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6CAAAB-955F-4B50-8BDD-24AE3F66C8F6}"/>
              </a:ext>
            </a:extLst>
          </p:cNvPr>
          <p:cNvGrpSpPr/>
          <p:nvPr/>
        </p:nvGrpSpPr>
        <p:grpSpPr>
          <a:xfrm>
            <a:off x="228600" y="221056"/>
            <a:ext cx="3331584" cy="1973061"/>
            <a:chOff x="381000" y="317146"/>
            <a:chExt cx="3331584" cy="1973061"/>
          </a:xfrm>
        </p:grpSpPr>
        <p:pic>
          <p:nvPicPr>
            <p:cNvPr id="13" name="31">
              <a:extLst>
                <a:ext uri="{FF2B5EF4-FFF2-40B4-BE49-F238E27FC236}">
                  <a16:creationId xmlns:a16="http://schemas.microsoft.com/office/drawing/2014/main" id="{0A3C58AB-BC98-447F-9935-8128074A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000" y="317146"/>
              <a:ext cx="3331584" cy="197306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CD7A3C-6804-47D1-9D33-D8CEE4905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750" y="663840"/>
              <a:ext cx="2996042" cy="102018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E03C26-F373-4729-A22B-EB2B633D01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17947" r="21637" b="13539"/>
          <a:stretch/>
        </p:blipFill>
        <p:spPr>
          <a:xfrm>
            <a:off x="9244649" y="685801"/>
            <a:ext cx="2384002" cy="297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E3CD8D-170F-4B0E-AA1C-B3ACA399B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87" y="3886200"/>
            <a:ext cx="2694964" cy="25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A91D95-7D2E-4B43-8617-2BEBD18D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40" y="2050026"/>
            <a:ext cx="7326960" cy="4759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1624960" y="12145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152400" y="710794"/>
            <a:ext cx="7655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Lặng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oi.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ạ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Kẽo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võng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5E2BC-B080-42BB-9180-C8D28FC90A82}"/>
              </a:ext>
            </a:extLst>
          </p:cNvPr>
          <p:cNvCxnSpPr>
            <a:cxnSpLocks/>
          </p:cNvCxnSpPr>
          <p:nvPr/>
        </p:nvCxnSpPr>
        <p:spPr>
          <a:xfrm flipH="1">
            <a:off x="2212730" y="77909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B76D25-DF90-4FBC-B6DA-9EB2AB24ED46}"/>
              </a:ext>
            </a:extLst>
          </p:cNvPr>
          <p:cNvCxnSpPr>
            <a:cxnSpLocks/>
          </p:cNvCxnSpPr>
          <p:nvPr/>
        </p:nvCxnSpPr>
        <p:spPr>
          <a:xfrm flipH="1">
            <a:off x="3436454" y="134936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A8198-40BD-4E9E-AE4B-432CA46A13BA}"/>
              </a:ext>
            </a:extLst>
          </p:cNvPr>
          <p:cNvCxnSpPr>
            <a:cxnSpLocks/>
          </p:cNvCxnSpPr>
          <p:nvPr/>
        </p:nvCxnSpPr>
        <p:spPr>
          <a:xfrm flipH="1">
            <a:off x="2222171" y="189505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74CDDF-C8D5-43D4-B981-AB6BFD79900D}"/>
              </a:ext>
            </a:extLst>
          </p:cNvPr>
          <p:cNvCxnSpPr>
            <a:cxnSpLocks/>
          </p:cNvCxnSpPr>
          <p:nvPr/>
        </p:nvCxnSpPr>
        <p:spPr>
          <a:xfrm flipH="1">
            <a:off x="3642933" y="2470246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6BD04A-C887-491D-AD5B-EB488BA170A7}"/>
              </a:ext>
            </a:extLst>
          </p:cNvPr>
          <p:cNvCxnSpPr>
            <a:cxnSpLocks/>
          </p:cNvCxnSpPr>
          <p:nvPr/>
        </p:nvCxnSpPr>
        <p:spPr>
          <a:xfrm flipH="1">
            <a:off x="1681398" y="298643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E61237-BB54-41E4-A781-4F50F8189097}"/>
              </a:ext>
            </a:extLst>
          </p:cNvPr>
          <p:cNvCxnSpPr>
            <a:cxnSpLocks/>
          </p:cNvCxnSpPr>
          <p:nvPr/>
        </p:nvCxnSpPr>
        <p:spPr>
          <a:xfrm flipH="1">
            <a:off x="3357798" y="357145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435566-5EAE-41C9-8D8E-93105FE92E5C}"/>
              </a:ext>
            </a:extLst>
          </p:cNvPr>
          <p:cNvGrpSpPr/>
          <p:nvPr/>
        </p:nvGrpSpPr>
        <p:grpSpPr>
          <a:xfrm>
            <a:off x="6128426" y="1349369"/>
            <a:ext cx="207720" cy="498176"/>
            <a:chOff x="6629400" y="1504336"/>
            <a:chExt cx="207720" cy="49817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C06537-B029-4B40-9521-8A5342E913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C8EA88-3A2E-4279-80B5-F079D1CC2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05313-49E8-4849-BA9F-D06EEB85A371}"/>
              </a:ext>
            </a:extLst>
          </p:cNvPr>
          <p:cNvGrpSpPr/>
          <p:nvPr/>
        </p:nvGrpSpPr>
        <p:grpSpPr>
          <a:xfrm>
            <a:off x="6661826" y="2488263"/>
            <a:ext cx="207720" cy="498176"/>
            <a:chOff x="6629400" y="1504336"/>
            <a:chExt cx="207720" cy="49817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B97911-D475-4201-9AA2-82765B31D6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350A8E-DD6B-4F67-A580-43D20ADA25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2DC25F-AFA6-4B27-BFE6-E57CE9CDA25C}"/>
              </a:ext>
            </a:extLst>
          </p:cNvPr>
          <p:cNvGrpSpPr/>
          <p:nvPr/>
        </p:nvGrpSpPr>
        <p:grpSpPr>
          <a:xfrm>
            <a:off x="6306986" y="3571458"/>
            <a:ext cx="207720" cy="498176"/>
            <a:chOff x="6629400" y="1504336"/>
            <a:chExt cx="207720" cy="49817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B746C2-77A9-49F6-9A5F-8420AD193B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9B5B35E-EEFB-4A27-ABB8-1A484408F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3D7AB7-645F-48DA-8F16-A7470DD41EA7}"/>
              </a:ext>
            </a:extLst>
          </p:cNvPr>
          <p:cNvSpPr txBox="1"/>
          <p:nvPr/>
        </p:nvSpPr>
        <p:spPr>
          <a:xfrm>
            <a:off x="136071" y="3962400"/>
            <a:ext cx="7655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kia</a:t>
            </a: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nay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US" sz="28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sz="28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8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Minh)</a:t>
            </a:r>
            <a:endParaRPr lang="en-US" sz="3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38C1F6-89DE-4B9F-9C36-2F59E9E0E39B}"/>
              </a:ext>
            </a:extLst>
          </p:cNvPr>
          <p:cNvCxnSpPr>
            <a:cxnSpLocks/>
          </p:cNvCxnSpPr>
          <p:nvPr/>
        </p:nvCxnSpPr>
        <p:spPr>
          <a:xfrm flipH="1">
            <a:off x="3717472" y="404105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94D3E6-06DA-481F-8F91-74A063B1CE28}"/>
              </a:ext>
            </a:extLst>
          </p:cNvPr>
          <p:cNvCxnSpPr>
            <a:cxnSpLocks/>
          </p:cNvCxnSpPr>
          <p:nvPr/>
        </p:nvCxnSpPr>
        <p:spPr>
          <a:xfrm flipH="1">
            <a:off x="3957970" y="4581834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1AF138-9715-4A85-BCA3-4CA1405B772D}"/>
              </a:ext>
            </a:extLst>
          </p:cNvPr>
          <p:cNvCxnSpPr>
            <a:cxnSpLocks/>
          </p:cNvCxnSpPr>
          <p:nvPr/>
        </p:nvCxnSpPr>
        <p:spPr>
          <a:xfrm flipH="1">
            <a:off x="2389725" y="5117692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1C976A-3874-4779-92FC-3943C80437C6}"/>
              </a:ext>
            </a:extLst>
          </p:cNvPr>
          <p:cNvCxnSpPr>
            <a:cxnSpLocks/>
          </p:cNvCxnSpPr>
          <p:nvPr/>
        </p:nvCxnSpPr>
        <p:spPr>
          <a:xfrm flipH="1">
            <a:off x="3102564" y="5683047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02AA70-3A01-423A-A96C-36303B1000B8}"/>
              </a:ext>
            </a:extLst>
          </p:cNvPr>
          <p:cNvGrpSpPr/>
          <p:nvPr/>
        </p:nvGrpSpPr>
        <p:grpSpPr>
          <a:xfrm>
            <a:off x="7527471" y="4581834"/>
            <a:ext cx="207720" cy="498176"/>
            <a:chOff x="6629400" y="1504336"/>
            <a:chExt cx="207720" cy="49817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78B030-82EA-4204-90BC-94E22764F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EEE3CD-34AE-4703-A2A9-E88BDF93F0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5CC0D5-42CB-4845-A288-E4385519AB5E}"/>
              </a:ext>
            </a:extLst>
          </p:cNvPr>
          <p:cNvGrpSpPr/>
          <p:nvPr/>
        </p:nvGrpSpPr>
        <p:grpSpPr>
          <a:xfrm>
            <a:off x="6454226" y="5683047"/>
            <a:ext cx="207720" cy="498176"/>
            <a:chOff x="6629400" y="1504336"/>
            <a:chExt cx="207720" cy="49817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53CA82-C357-4998-8B38-00B76E55E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581130-0466-4021-B059-57D621A664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9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A91D95-7D2E-4B43-8617-2BEBD18D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40" y="2050026"/>
            <a:ext cx="7326960" cy="47598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1624960" y="12145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152400" y="710794"/>
            <a:ext cx="7655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Lặng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oi.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ạ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Kẽo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võng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quạt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5E2BC-B080-42BB-9180-C8D28FC90A82}"/>
              </a:ext>
            </a:extLst>
          </p:cNvPr>
          <p:cNvCxnSpPr>
            <a:cxnSpLocks/>
          </p:cNvCxnSpPr>
          <p:nvPr/>
        </p:nvCxnSpPr>
        <p:spPr>
          <a:xfrm flipH="1">
            <a:off x="2212730" y="77909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B76D25-DF90-4FBC-B6DA-9EB2AB24ED46}"/>
              </a:ext>
            </a:extLst>
          </p:cNvPr>
          <p:cNvCxnSpPr>
            <a:cxnSpLocks/>
          </p:cNvCxnSpPr>
          <p:nvPr/>
        </p:nvCxnSpPr>
        <p:spPr>
          <a:xfrm flipH="1">
            <a:off x="3436454" y="134936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A8198-40BD-4E9E-AE4B-432CA46A13BA}"/>
              </a:ext>
            </a:extLst>
          </p:cNvPr>
          <p:cNvCxnSpPr>
            <a:cxnSpLocks/>
          </p:cNvCxnSpPr>
          <p:nvPr/>
        </p:nvCxnSpPr>
        <p:spPr>
          <a:xfrm flipH="1">
            <a:off x="2222171" y="189505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74CDDF-C8D5-43D4-B981-AB6BFD79900D}"/>
              </a:ext>
            </a:extLst>
          </p:cNvPr>
          <p:cNvCxnSpPr>
            <a:cxnSpLocks/>
          </p:cNvCxnSpPr>
          <p:nvPr/>
        </p:nvCxnSpPr>
        <p:spPr>
          <a:xfrm flipH="1">
            <a:off x="3642933" y="2470246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6BD04A-C887-491D-AD5B-EB488BA170A7}"/>
              </a:ext>
            </a:extLst>
          </p:cNvPr>
          <p:cNvCxnSpPr>
            <a:cxnSpLocks/>
          </p:cNvCxnSpPr>
          <p:nvPr/>
        </p:nvCxnSpPr>
        <p:spPr>
          <a:xfrm flipH="1">
            <a:off x="1681398" y="298643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E61237-BB54-41E4-A781-4F50F8189097}"/>
              </a:ext>
            </a:extLst>
          </p:cNvPr>
          <p:cNvCxnSpPr>
            <a:cxnSpLocks/>
          </p:cNvCxnSpPr>
          <p:nvPr/>
        </p:nvCxnSpPr>
        <p:spPr>
          <a:xfrm flipH="1">
            <a:off x="3357798" y="357145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435566-5EAE-41C9-8D8E-93105FE92E5C}"/>
              </a:ext>
            </a:extLst>
          </p:cNvPr>
          <p:cNvGrpSpPr/>
          <p:nvPr/>
        </p:nvGrpSpPr>
        <p:grpSpPr>
          <a:xfrm>
            <a:off x="6128426" y="1349369"/>
            <a:ext cx="207720" cy="498176"/>
            <a:chOff x="6629400" y="1504336"/>
            <a:chExt cx="207720" cy="49817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4C06537-B029-4B40-9521-8A5342E913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C8EA88-3A2E-4279-80B5-F079D1CC2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05313-49E8-4849-BA9F-D06EEB85A371}"/>
              </a:ext>
            </a:extLst>
          </p:cNvPr>
          <p:cNvGrpSpPr/>
          <p:nvPr/>
        </p:nvGrpSpPr>
        <p:grpSpPr>
          <a:xfrm>
            <a:off x="6661826" y="2488263"/>
            <a:ext cx="207720" cy="498176"/>
            <a:chOff x="6629400" y="1504336"/>
            <a:chExt cx="207720" cy="49817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B97911-D475-4201-9AA2-82765B31D6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350A8E-DD6B-4F67-A580-43D20ADA25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2DC25F-AFA6-4B27-BFE6-E57CE9CDA25C}"/>
              </a:ext>
            </a:extLst>
          </p:cNvPr>
          <p:cNvGrpSpPr/>
          <p:nvPr/>
        </p:nvGrpSpPr>
        <p:grpSpPr>
          <a:xfrm>
            <a:off x="6306986" y="3571458"/>
            <a:ext cx="207720" cy="498176"/>
            <a:chOff x="6629400" y="1504336"/>
            <a:chExt cx="207720" cy="49817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B746C2-77A9-49F6-9A5F-8420AD193B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9B5B35E-EEFB-4A27-ABB8-1A484408F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3D7AB7-645F-48DA-8F16-A7470DD41EA7}"/>
              </a:ext>
            </a:extLst>
          </p:cNvPr>
          <p:cNvSpPr txBox="1"/>
          <p:nvPr/>
        </p:nvSpPr>
        <p:spPr>
          <a:xfrm>
            <a:off x="136071" y="3962400"/>
            <a:ext cx="7655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kia</a:t>
            </a: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nay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US" sz="28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sz="28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8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Minh)</a:t>
            </a:r>
            <a:endParaRPr lang="en-US" sz="3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38C1F6-89DE-4B9F-9C36-2F59E9E0E39B}"/>
              </a:ext>
            </a:extLst>
          </p:cNvPr>
          <p:cNvCxnSpPr>
            <a:cxnSpLocks/>
          </p:cNvCxnSpPr>
          <p:nvPr/>
        </p:nvCxnSpPr>
        <p:spPr>
          <a:xfrm flipH="1">
            <a:off x="3717472" y="404105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94D3E6-06DA-481F-8F91-74A063B1CE28}"/>
              </a:ext>
            </a:extLst>
          </p:cNvPr>
          <p:cNvCxnSpPr>
            <a:cxnSpLocks/>
          </p:cNvCxnSpPr>
          <p:nvPr/>
        </p:nvCxnSpPr>
        <p:spPr>
          <a:xfrm flipH="1">
            <a:off x="3957970" y="4581834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1AF138-9715-4A85-BCA3-4CA1405B772D}"/>
              </a:ext>
            </a:extLst>
          </p:cNvPr>
          <p:cNvCxnSpPr>
            <a:cxnSpLocks/>
          </p:cNvCxnSpPr>
          <p:nvPr/>
        </p:nvCxnSpPr>
        <p:spPr>
          <a:xfrm flipH="1">
            <a:off x="2389725" y="5117692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1C976A-3874-4779-92FC-3943C80437C6}"/>
              </a:ext>
            </a:extLst>
          </p:cNvPr>
          <p:cNvCxnSpPr>
            <a:cxnSpLocks/>
          </p:cNvCxnSpPr>
          <p:nvPr/>
        </p:nvCxnSpPr>
        <p:spPr>
          <a:xfrm flipH="1">
            <a:off x="3102564" y="5683047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02AA70-3A01-423A-A96C-36303B1000B8}"/>
              </a:ext>
            </a:extLst>
          </p:cNvPr>
          <p:cNvGrpSpPr/>
          <p:nvPr/>
        </p:nvGrpSpPr>
        <p:grpSpPr>
          <a:xfrm>
            <a:off x="7527471" y="4581834"/>
            <a:ext cx="207720" cy="498176"/>
            <a:chOff x="6629400" y="1504336"/>
            <a:chExt cx="207720" cy="49817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78B030-82EA-4204-90BC-94E22764F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EEE3CD-34AE-4703-A2A9-E88BDF93F0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5CC0D5-42CB-4845-A288-E4385519AB5E}"/>
              </a:ext>
            </a:extLst>
          </p:cNvPr>
          <p:cNvGrpSpPr/>
          <p:nvPr/>
        </p:nvGrpSpPr>
        <p:grpSpPr>
          <a:xfrm>
            <a:off x="6454226" y="5683047"/>
            <a:ext cx="207720" cy="498176"/>
            <a:chOff x="6629400" y="1504336"/>
            <a:chExt cx="207720" cy="49817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53CA82-C357-4998-8B38-00B76E55E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581130-0466-4021-B059-57D621A664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64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15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867400" y="45720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TIẾT2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47DE4F-A076-4A4A-B288-B0CB7591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79" y="181382"/>
            <a:ext cx="6485126" cy="2117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02369-4E80-4487-8040-A2DD0C43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00" y="2286000"/>
            <a:ext cx="6218083" cy="20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267253" y="187223"/>
            <a:ext cx="1051893" cy="105189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14DF6-FCB5-4CB0-9222-314D6448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7" y="347947"/>
            <a:ext cx="862931" cy="8629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570AC-6F29-42CA-8EEA-1AC664AD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7223"/>
            <a:ext cx="5562600" cy="1373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E6FFE-9420-45D6-9E0B-8026E3A04470}"/>
              </a:ext>
            </a:extLst>
          </p:cNvPr>
          <p:cNvSpPr txBox="1"/>
          <p:nvPr/>
        </p:nvSpPr>
        <p:spPr>
          <a:xfrm>
            <a:off x="3276599" y="1223876"/>
            <a:ext cx="769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/>
              <a:t>Trong đêm hè oi bức, mẹ đã làm </a:t>
            </a:r>
          </a:p>
          <a:p>
            <a:pPr algn="just"/>
            <a:r>
              <a:rPr lang="en-US" sz="3200"/>
              <a:t>gì để con ngủ ngon?</a:t>
            </a:r>
            <a:endParaRPr lang="vi-VN" sz="32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AF852-58F1-4650-9518-D293244F06CE}"/>
              </a:ext>
            </a:extLst>
          </p:cNvPr>
          <p:cNvSpPr txBox="1"/>
          <p:nvPr/>
        </p:nvSpPr>
        <p:spPr>
          <a:xfrm>
            <a:off x="3276600" y="2603007"/>
            <a:ext cx="8001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/>
              <a:t> Những dòng thơ nào cho thấy </a:t>
            </a:r>
          </a:p>
          <a:p>
            <a:pPr algn="just"/>
            <a:r>
              <a:rPr lang="en-US" sz="3200"/>
              <a:t>mẹ đã thức rất nhiều vì con?</a:t>
            </a:r>
            <a:endParaRPr lang="vi-VN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14B84-8088-4094-914B-1FA2B30C8969}"/>
              </a:ext>
            </a:extLst>
          </p:cNvPr>
          <p:cNvSpPr txBox="1"/>
          <p:nvPr/>
        </p:nvSpPr>
        <p:spPr>
          <a:xfrm>
            <a:off x="3276600" y="3916952"/>
            <a:ext cx="7848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3200"/>
              <a:t> Theo em, câu thơ cuối bài muốn </a:t>
            </a:r>
          </a:p>
          <a:p>
            <a:pPr algn="just"/>
            <a:r>
              <a:rPr lang="en-US" sz="3200"/>
              <a:t>nói điều gì?</a:t>
            </a:r>
          </a:p>
        </p:txBody>
      </p:sp>
    </p:spTree>
    <p:extLst>
      <p:ext uri="{BB962C8B-B14F-4D97-AF65-F5344CB8AC3E}">
        <p14:creationId xmlns:p14="http://schemas.microsoft.com/office/powerpoint/2010/main" val="16375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Trong đêm hè oi bức, mẹ đã làm gì để con ngủ ngon?</a:t>
            </a:r>
            <a:endParaRPr lang="vi-VN" sz="4000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1866901" y="4784169"/>
            <a:ext cx="9563099" cy="1396127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800">
                <a:solidFill>
                  <a:srgbClr val="FF5A34"/>
                </a:solidFill>
              </a:rPr>
              <a:t>Trong đêm hè oi bức, mẹ đã ngồi đưa võng, hát ru và quạt cho con để con ngủ ngon.</a:t>
            </a:r>
            <a:endParaRPr lang="en-VN" sz="3800" dirty="0">
              <a:solidFill>
                <a:srgbClr val="FF5A34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47066"/>
            <a:ext cx="20574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3B88E-E965-4FFD-B180-CBDA9A6B2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337" y="1315262"/>
            <a:ext cx="4187326" cy="31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/>
              <a:t> Những dòng thơ nào cho thấy mẹ đã thức rất nhiều vì con?</a:t>
            </a:r>
            <a:endParaRPr lang="vi-VN" sz="4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5F55A-4B32-4883-B3E0-56516C4D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7" y="1848836"/>
            <a:ext cx="2671056" cy="40386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3209925" y="2971800"/>
            <a:ext cx="8448675" cy="1464231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indent="685800" algn="just"/>
            <a:r>
              <a:rPr lang="en-US" sz="4000">
                <a:solidFill>
                  <a:srgbClr val="FF5A34"/>
                </a:solidFill>
              </a:rPr>
              <a:t>Những ngôi sao thức ngoài kia</a:t>
            </a:r>
          </a:p>
          <a:p>
            <a:pPr algn="just"/>
            <a:r>
              <a:rPr lang="en-US" sz="4000">
                <a:solidFill>
                  <a:srgbClr val="FF5A34"/>
                </a:solidFill>
              </a:rPr>
              <a:t>Chẳng bằng mẹ đã thức vì chúng con.</a:t>
            </a:r>
            <a:endParaRPr lang="vi-VN" sz="4000" dirty="0">
              <a:solidFill>
                <a:srgbClr val="FF5A34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10080"/>
            <a:ext cx="132343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4000"/>
              <a:t> Theo em, câu thơ cuối bài muốn nói điều gì?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1752600" y="1426607"/>
            <a:ext cx="8448675" cy="783193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5A3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Mẹ là ngọn gió của con suốt đời.</a:t>
            </a:r>
            <a:endParaRPr lang="en-US" sz="4000" dirty="0">
              <a:solidFill>
                <a:srgbClr val="FF5A34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764887"/>
            <a:ext cx="1323439" cy="13234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59EE46-FFFA-4928-970E-803398E1A4FC}"/>
              </a:ext>
            </a:extLst>
          </p:cNvPr>
          <p:cNvGrpSpPr/>
          <p:nvPr/>
        </p:nvGrpSpPr>
        <p:grpSpPr>
          <a:xfrm>
            <a:off x="1752600" y="2622851"/>
            <a:ext cx="8448685" cy="2382539"/>
            <a:chOff x="2174400" y="2895601"/>
            <a:chExt cx="8448685" cy="2382539"/>
          </a:xfrm>
        </p:grpSpPr>
        <p:grpSp>
          <p:nvGrpSpPr>
            <p:cNvPr id="10" name="37">
              <a:extLst>
                <a:ext uri="{FF2B5EF4-FFF2-40B4-BE49-F238E27FC236}">
                  <a16:creationId xmlns:a16="http://schemas.microsoft.com/office/drawing/2014/main" id="{7CEFAAC6-1744-4614-8CCE-FED8B1627592}"/>
                </a:ext>
              </a:extLst>
            </p:cNvPr>
            <p:cNvGrpSpPr/>
            <p:nvPr/>
          </p:nvGrpSpPr>
          <p:grpSpPr>
            <a:xfrm>
              <a:off x="2174400" y="2895601"/>
              <a:ext cx="8448676" cy="660880"/>
              <a:chOff x="6778327" y="1872719"/>
              <a:chExt cx="7991111" cy="583349"/>
            </a:xfrm>
          </p:grpSpPr>
          <p:sp>
            <p:nvSpPr>
              <p:cNvPr id="22" name="47">
                <a:extLst>
                  <a:ext uri="{FF2B5EF4-FFF2-40B4-BE49-F238E27FC236}">
                    <a16:creationId xmlns:a16="http://schemas.microsoft.com/office/drawing/2014/main" id="{50C2BF33-C240-4AAC-A852-EEBCBB0484DA}"/>
                  </a:ext>
                </a:extLst>
              </p:cNvPr>
              <p:cNvSpPr/>
              <p:nvPr/>
            </p:nvSpPr>
            <p:spPr>
              <a:xfrm>
                <a:off x="6778327" y="1872719"/>
                <a:ext cx="747123" cy="461718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23" name="3">
                <a:extLst>
                  <a:ext uri="{FF2B5EF4-FFF2-40B4-BE49-F238E27FC236}">
                    <a16:creationId xmlns:a16="http://schemas.microsoft.com/office/drawing/2014/main" id="{92189ADD-3651-4761-9D5B-2F2979B199E1}"/>
                  </a:ext>
                </a:extLst>
              </p:cNvPr>
              <p:cNvSpPr txBox="1"/>
              <p:nvPr/>
            </p:nvSpPr>
            <p:spPr>
              <a:xfrm>
                <a:off x="6814072" y="1899144"/>
                <a:ext cx="7955366" cy="55692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a.</a:t>
                </a:r>
                <a:r>
                  <a:rPr kumimoji="1" lang="en-US" altLang="zh-CN" sz="3500" b="1">
                    <a:solidFill>
                      <a:srgbClr val="729AB3"/>
                    </a:solidFill>
                    <a:latin typeface="+mj-lt"/>
                    <a:ea typeface="思源黑体 Bold" panose="020B0800000000000000" pitchFamily="34" charset="-122"/>
                  </a:rPr>
                  <a:t>  </a:t>
                </a:r>
                <a:r>
                  <a:rPr kumimoji="1" lang="zh-CN" altLang="en-US" sz="3500" b="1">
                    <a:solidFill>
                      <a:srgbClr val="586F7D"/>
                    </a:solidFill>
                    <a:latin typeface="+mj-lt"/>
                    <a:ea typeface="思源黑体 Bold" panose="020B0800000000000000" pitchFamily="34" charset="-122"/>
                  </a:rPr>
                  <a:t> </a:t>
                </a:r>
                <a:r>
                  <a:rPr lang="en-US" sz="3500">
                    <a:latin typeface="+mj-lt"/>
                  </a:rPr>
                  <a:t>Có mẹ quạt mát, con ngủ ngon lành.</a:t>
                </a:r>
              </a:p>
            </p:txBody>
          </p:sp>
        </p:grpSp>
        <p:grpSp>
          <p:nvGrpSpPr>
            <p:cNvPr id="12" name="38">
              <a:extLst>
                <a:ext uri="{FF2B5EF4-FFF2-40B4-BE49-F238E27FC236}">
                  <a16:creationId xmlns:a16="http://schemas.microsoft.com/office/drawing/2014/main" id="{B82F1973-32C6-4B98-B684-BB72C4A05723}"/>
                </a:ext>
              </a:extLst>
            </p:cNvPr>
            <p:cNvGrpSpPr/>
            <p:nvPr/>
          </p:nvGrpSpPr>
          <p:grpSpPr>
            <a:xfrm>
              <a:off x="2174402" y="3777086"/>
              <a:ext cx="8448679" cy="655906"/>
              <a:chOff x="6778328" y="2491875"/>
              <a:chExt cx="7991115" cy="578955"/>
            </a:xfrm>
          </p:grpSpPr>
          <p:sp>
            <p:nvSpPr>
              <p:cNvPr id="20" name="45">
                <a:extLst>
                  <a:ext uri="{FF2B5EF4-FFF2-40B4-BE49-F238E27FC236}">
                    <a16:creationId xmlns:a16="http://schemas.microsoft.com/office/drawing/2014/main" id="{B22A1236-68E4-4B21-AFAD-6DB3A514ED30}"/>
                  </a:ext>
                </a:extLst>
              </p:cNvPr>
              <p:cNvSpPr/>
              <p:nvPr/>
            </p:nvSpPr>
            <p:spPr>
              <a:xfrm>
                <a:off x="6778328" y="2491875"/>
                <a:ext cx="747123" cy="461728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21" name="4">
                <a:extLst>
                  <a:ext uri="{FF2B5EF4-FFF2-40B4-BE49-F238E27FC236}">
                    <a16:creationId xmlns:a16="http://schemas.microsoft.com/office/drawing/2014/main" id="{69D58C5C-2324-4E2D-9561-C63065C2F94E}"/>
                  </a:ext>
                </a:extLst>
              </p:cNvPr>
              <p:cNvSpPr txBox="1"/>
              <p:nvPr/>
            </p:nvSpPr>
            <p:spPr>
              <a:xfrm>
                <a:off x="6814065" y="2513910"/>
                <a:ext cx="7955378" cy="5569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b.</a:t>
                </a:r>
                <a:r>
                  <a:rPr kumimoji="1" lang="en-US" altLang="zh-CN" sz="3500" b="1">
                    <a:solidFill>
                      <a:srgbClr val="729AB3"/>
                    </a:solidFill>
                    <a:latin typeface="+mj-lt"/>
                    <a:ea typeface="思源黑体 Bold" panose="020B0800000000000000" pitchFamily="34" charset="-122"/>
                  </a:rPr>
                  <a:t>   </a:t>
                </a:r>
                <a:r>
                  <a:rPr lang="en-US" sz="3500">
                    <a:latin typeface="+mj-lt"/>
                  </a:rPr>
                  <a:t>Tay mẹ quạt mát hơn cả gió trời.</a:t>
                </a:r>
              </a:p>
            </p:txBody>
          </p:sp>
        </p:grpSp>
        <p:grpSp>
          <p:nvGrpSpPr>
            <p:cNvPr id="13" name="39">
              <a:extLst>
                <a:ext uri="{FF2B5EF4-FFF2-40B4-BE49-F238E27FC236}">
                  <a16:creationId xmlns:a16="http://schemas.microsoft.com/office/drawing/2014/main" id="{CAD55893-985F-4852-BB12-332DD53E7985}"/>
                </a:ext>
              </a:extLst>
            </p:cNvPr>
            <p:cNvGrpSpPr/>
            <p:nvPr/>
          </p:nvGrpSpPr>
          <p:grpSpPr>
            <a:xfrm>
              <a:off x="2174402" y="4618633"/>
              <a:ext cx="8448683" cy="659507"/>
              <a:chOff x="6778319" y="3075791"/>
              <a:chExt cx="7991115" cy="582135"/>
            </a:xfrm>
          </p:grpSpPr>
          <p:sp>
            <p:nvSpPr>
              <p:cNvPr id="18" name="43">
                <a:extLst>
                  <a:ext uri="{FF2B5EF4-FFF2-40B4-BE49-F238E27FC236}">
                    <a16:creationId xmlns:a16="http://schemas.microsoft.com/office/drawing/2014/main" id="{5B79E055-BAC4-4884-A54B-A2C43D00DF5C}"/>
                  </a:ext>
                </a:extLst>
              </p:cNvPr>
              <p:cNvSpPr/>
              <p:nvPr/>
            </p:nvSpPr>
            <p:spPr>
              <a:xfrm>
                <a:off x="6778319" y="3075791"/>
                <a:ext cx="747126" cy="461726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19" name="7">
                <a:extLst>
                  <a:ext uri="{FF2B5EF4-FFF2-40B4-BE49-F238E27FC236}">
                    <a16:creationId xmlns:a16="http://schemas.microsoft.com/office/drawing/2014/main" id="{9BE7D399-F4D4-4027-8A5D-F23BE262D1F3}"/>
                  </a:ext>
                </a:extLst>
              </p:cNvPr>
              <p:cNvSpPr txBox="1"/>
              <p:nvPr/>
            </p:nvSpPr>
            <p:spPr>
              <a:xfrm>
                <a:off x="6814057" y="3101005"/>
                <a:ext cx="7955377" cy="55692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c.</a:t>
                </a:r>
                <a:r>
                  <a:rPr kumimoji="1" lang="zh-CN" altLang="en-US" sz="3500" b="1">
                    <a:solidFill>
                      <a:srgbClr val="586F7D"/>
                    </a:solidFill>
                    <a:latin typeface="+mj-lt"/>
                    <a:ea typeface="思源黑体 Bold" panose="020B0800000000000000" pitchFamily="34" charset="-122"/>
                  </a:rPr>
                  <a:t>   </a:t>
                </a:r>
                <a:r>
                  <a:rPr lang="en-US" sz="3500">
                    <a:latin typeface="+mj-lt"/>
                  </a:rPr>
                  <a:t>Mẹ là niềm hạnh phúc của cuộc đời con.</a:t>
                </a:r>
                <a:endParaRPr lang="vi-VN" sz="3500">
                  <a:latin typeface="+mj-lt"/>
                </a:endParaRPr>
              </a:p>
            </p:txBody>
          </p: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3871AED-6FBF-4274-911F-2111E0F6DDDD}"/>
              </a:ext>
            </a:extLst>
          </p:cNvPr>
          <p:cNvSpPr/>
          <p:nvPr/>
        </p:nvSpPr>
        <p:spPr>
          <a:xfrm>
            <a:off x="1828800" y="4445540"/>
            <a:ext cx="8326876" cy="515190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46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400">
                                          <p:cBhvr additive="base"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400">
                                          <p:cBhvr additive="base">
                                            <p:cTn id="2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1" grpId="0" animBg="1"/>
          <p:bldP spid="3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4000"/>
              <a:t> Nói một câu thể hiện lòng biết ơn của em đối với cha mẹ.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02C8A-71F7-475B-8C5A-29F40FC89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558119"/>
            <a:ext cx="10477500" cy="4766481"/>
          </a:xfrm>
          <a:prstGeom prst="roundRect">
            <a:avLst>
              <a:gd name="adj" fmla="val 21705"/>
            </a:avLst>
          </a:prstGeom>
          <a:ln>
            <a:solidFill>
              <a:srgbClr val="E3F8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D7EAED-217E-4E6A-B843-82AA6023CAE5}"/>
              </a:ext>
            </a:extLst>
          </p:cNvPr>
          <p:cNvSpPr txBox="1"/>
          <p:nvPr/>
        </p:nvSpPr>
        <p:spPr>
          <a:xfrm>
            <a:off x="1171238" y="2071914"/>
            <a:ext cx="4188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25AAD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cảm ơn mẹ, ngày nào mẹ cũng hướng dẫn con học bài.</a:t>
            </a:r>
            <a:endParaRPr lang="vi-VN" sz="3200">
              <a:solidFill>
                <a:srgbClr val="25AAD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219200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65B35-EF4B-4925-88EB-2390FBA59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48" y="1357998"/>
            <a:ext cx="2032604" cy="2032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A711A-05AE-4B72-94F4-7D874CDC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621" y="3355683"/>
            <a:ext cx="762675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D6EBC-3518-4F97-815B-DDCBEDAB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2869"/>
            <a:ext cx="3107190" cy="7153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91587CA-EAFF-4596-913D-0B882570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4" y="858210"/>
            <a:ext cx="11963400" cy="59140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C7B4FB7-8496-49EC-B4B6-014B8903C61D}"/>
              </a:ext>
            </a:extLst>
          </p:cNvPr>
          <p:cNvSpPr txBox="1"/>
          <p:nvPr/>
        </p:nvSpPr>
        <p:spPr>
          <a:xfrm>
            <a:off x="304800" y="1447800"/>
            <a:ext cx="7655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 ru có gió mùa thu</a:t>
            </a: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 tay mẹ quạt mẹ đưa gió về.</a:t>
            </a:r>
          </a:p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kia</a:t>
            </a: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con.</a:t>
            </a:r>
          </a:p>
          <a:p>
            <a:pPr indent="457200"/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nay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suốt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2114813" y="861587"/>
            <a:ext cx="162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D6EBC-3518-4F97-815B-DDCBEDAB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2869"/>
            <a:ext cx="3107190" cy="7153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91587CA-EAFF-4596-913D-0B882570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4" y="858210"/>
            <a:ext cx="11963400" cy="59140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C7B4FB7-8496-49EC-B4B6-014B8903C61D}"/>
              </a:ext>
            </a:extLst>
          </p:cNvPr>
          <p:cNvSpPr txBox="1"/>
          <p:nvPr/>
        </p:nvSpPr>
        <p:spPr>
          <a:xfrm>
            <a:off x="304800" y="1447800"/>
            <a:ext cx="7655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 ru</a:t>
            </a: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 tay mẹ quạt</a:t>
            </a:r>
          </a:p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sao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46355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 nay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gió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2114813" y="861587"/>
            <a:ext cx="162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D6EBC-3518-4F97-815B-DDCBEDAB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2869"/>
            <a:ext cx="3107190" cy="7153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91587CA-EAFF-4596-913D-0B882570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4" y="858210"/>
            <a:ext cx="11963400" cy="59140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C7B4FB7-8496-49EC-B4B6-014B8903C61D}"/>
              </a:ext>
            </a:extLst>
          </p:cNvPr>
          <p:cNvSpPr txBox="1"/>
          <p:nvPr/>
        </p:nvSpPr>
        <p:spPr>
          <a:xfrm>
            <a:off x="304800" y="1447800"/>
            <a:ext cx="7655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</a:p>
          <a:p>
            <a:pPr indent="45720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463550"/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3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85466-93F6-484B-8EDD-55D577128D57}"/>
              </a:ext>
            </a:extLst>
          </p:cNvPr>
          <p:cNvSpPr txBox="1"/>
          <p:nvPr/>
        </p:nvSpPr>
        <p:spPr>
          <a:xfrm>
            <a:off x="2114813" y="861587"/>
            <a:ext cx="162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1816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7200" b="1" dirty="0">
              <a:solidFill>
                <a:srgbClr val="11816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506724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236D5-199E-4D85-A37A-3B911C8C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18" y="1588195"/>
            <a:ext cx="2133600" cy="213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839784-03EE-428B-8C58-39590D20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04" y="3803266"/>
            <a:ext cx="5986791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99DCBE-D5E8-486A-BE83-2377BD6583CC}"/>
              </a:ext>
            </a:extLst>
          </p:cNvPr>
          <p:cNvSpPr/>
          <p:nvPr/>
        </p:nvSpPr>
        <p:spPr>
          <a:xfrm>
            <a:off x="658085" y="4700320"/>
            <a:ext cx="11305315" cy="1464231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+mj-lt"/>
              </a:rPr>
              <a:t>Các từ ngữ chỉ hoạt động có trong bài thơ là:</a:t>
            </a:r>
          </a:p>
          <a:p>
            <a:pPr algn="ctr"/>
            <a:r>
              <a:rPr lang="en-US" sz="4000" b="1">
                <a:solidFill>
                  <a:srgbClr val="FF5A3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ngồi, ru, quạt, đưa, thức, ngủ</a:t>
            </a:r>
            <a:endParaRPr lang="en-US" sz="4000" b="1" dirty="0">
              <a:solidFill>
                <a:srgbClr val="FF5A3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1326D6-AB6C-42D3-B1B5-1125866E6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0" y="4038600"/>
            <a:ext cx="1323439" cy="1323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187312" y="270453"/>
            <a:ext cx="110046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4400" b="1"/>
              <a:t> </a:t>
            </a:r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lang="en-US" sz="44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</a:t>
            </a:r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trong bài thơ.</a:t>
            </a:r>
            <a:endParaRPr lang="vi-VN" sz="42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3A16B0-7A29-4E5D-B295-F0CC91C67A83}"/>
              </a:ext>
            </a:extLst>
          </p:cNvPr>
          <p:cNvGrpSpPr/>
          <p:nvPr/>
        </p:nvGrpSpPr>
        <p:grpSpPr>
          <a:xfrm>
            <a:off x="403616" y="1074991"/>
            <a:ext cx="11788383" cy="3202865"/>
            <a:chOff x="403616" y="1074991"/>
            <a:chExt cx="11788383" cy="32028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5EDE7-A0E2-4215-ADF0-8E4ED4952017}"/>
                </a:ext>
              </a:extLst>
            </p:cNvPr>
            <p:cNvSpPr txBox="1"/>
            <p:nvPr/>
          </p:nvSpPr>
          <p:spPr>
            <a:xfrm>
              <a:off x="4124757" y="1074991"/>
              <a:ext cx="327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15DE6-FC89-4BC8-894D-08D876FF27F7}"/>
                </a:ext>
              </a:extLst>
            </p:cNvPr>
            <p:cNvSpPr txBox="1"/>
            <p:nvPr/>
          </p:nvSpPr>
          <p:spPr>
            <a:xfrm>
              <a:off x="403616" y="1600200"/>
              <a:ext cx="765581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/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Lặng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rồi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ve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ve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cũng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mệt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oi.</a:t>
              </a:r>
            </a:p>
            <a:p>
              <a:pPr indent="457200"/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vẫn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ạ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ời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Kẽo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cà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võng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ngồi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ru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indent="457200"/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ru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Bàn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quạt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DC346A-DA71-4671-BD19-E1315D7898A4}"/>
                </a:ext>
              </a:extLst>
            </p:cNvPr>
            <p:cNvSpPr txBox="1"/>
            <p:nvPr/>
          </p:nvSpPr>
          <p:spPr>
            <a:xfrm>
              <a:off x="6288784" y="1600200"/>
              <a:ext cx="59032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/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Những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ngôi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ngoài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kia</a:t>
              </a:r>
            </a:p>
            <a:p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Chẳng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con.</a:t>
              </a:r>
            </a:p>
            <a:p>
              <a:pPr indent="457200"/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Đêm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nay con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ngủ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giấc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tròn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ngọn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suốt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đời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				</a:t>
              </a:r>
              <a:r>
                <a:rPr lang="en-US"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20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Trần</a:t>
              </a:r>
              <a:r>
                <a:rPr lang="en-US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Quốc</a:t>
              </a:r>
              <a:r>
                <a:rPr lang="en-US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Minh)</a:t>
              </a:r>
              <a:endPara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42DDB0-153E-4CFF-8620-0C5FF4FEB07C}"/>
              </a:ext>
            </a:extLst>
          </p:cNvPr>
          <p:cNvSpPr/>
          <p:nvPr/>
        </p:nvSpPr>
        <p:spPr>
          <a:xfrm>
            <a:off x="3743325" y="2967603"/>
            <a:ext cx="762000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959617-AEE8-4695-A930-0288920C39CF}"/>
              </a:ext>
            </a:extLst>
          </p:cNvPr>
          <p:cNvSpPr/>
          <p:nvPr/>
        </p:nvSpPr>
        <p:spPr>
          <a:xfrm>
            <a:off x="5016054" y="2967603"/>
            <a:ext cx="394146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973384-5E7C-459A-8575-692953D03A8E}"/>
              </a:ext>
            </a:extLst>
          </p:cNvPr>
          <p:cNvSpPr/>
          <p:nvPr/>
        </p:nvSpPr>
        <p:spPr>
          <a:xfrm>
            <a:off x="2225962" y="3835111"/>
            <a:ext cx="745838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2134FC6-8366-4448-AF77-D79113683FB3}"/>
              </a:ext>
            </a:extLst>
          </p:cNvPr>
          <p:cNvSpPr/>
          <p:nvPr/>
        </p:nvSpPr>
        <p:spPr>
          <a:xfrm>
            <a:off x="3505200" y="3835111"/>
            <a:ext cx="701040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938890-46B8-4FE9-89BB-F3AC81B4B471}"/>
              </a:ext>
            </a:extLst>
          </p:cNvPr>
          <p:cNvSpPr/>
          <p:nvPr/>
        </p:nvSpPr>
        <p:spPr>
          <a:xfrm>
            <a:off x="9246741" y="1665552"/>
            <a:ext cx="729466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5A1AE3-7123-484E-BACB-8FDF5C15D8C7}"/>
              </a:ext>
            </a:extLst>
          </p:cNvPr>
          <p:cNvSpPr/>
          <p:nvPr/>
        </p:nvSpPr>
        <p:spPr>
          <a:xfrm>
            <a:off x="8803239" y="2537143"/>
            <a:ext cx="729466" cy="413772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46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4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4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1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" grpId="0"/>
          <p:bldP spid="16" grpId="0" animBg="1"/>
          <p:bldP spid="17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1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" grpId="0"/>
          <p:bldP spid="16" grpId="0" animBg="1"/>
          <p:bldP spid="17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187313" y="270453"/>
            <a:ext cx="10805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4400" b="1"/>
              <a:t> </a:t>
            </a:r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với từ ngữ vừa tìm được.</a:t>
            </a:r>
            <a:endParaRPr lang="vi-VN" sz="42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87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DF4AFA-65C4-4780-9E30-7ABE2C5BA8C6}"/>
              </a:ext>
            </a:extLst>
          </p:cNvPr>
          <p:cNvGrpSpPr/>
          <p:nvPr/>
        </p:nvGrpSpPr>
        <p:grpSpPr>
          <a:xfrm>
            <a:off x="1143000" y="1543056"/>
            <a:ext cx="1717766" cy="1291656"/>
            <a:chOff x="1676928" y="2546103"/>
            <a:chExt cx="2254820" cy="129165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7534A3-B68B-4995-A1FB-95CC82E3F42D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F05E-14FD-4519-BB6D-2B0E5FB665D8}"/>
                </a:ext>
              </a:extLst>
            </p:cNvPr>
            <p:cNvSpPr txBox="1"/>
            <p:nvPr/>
          </p:nvSpPr>
          <p:spPr>
            <a:xfrm>
              <a:off x="2078654" y="2867196"/>
              <a:ext cx="1493982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ngồi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D866B-F70D-43BF-B0E0-94C258CE2ADC}"/>
              </a:ext>
            </a:extLst>
          </p:cNvPr>
          <p:cNvGrpSpPr/>
          <p:nvPr/>
        </p:nvGrpSpPr>
        <p:grpSpPr>
          <a:xfrm>
            <a:off x="3994475" y="1559856"/>
            <a:ext cx="2152182" cy="1350870"/>
            <a:chOff x="1642378" y="3994981"/>
            <a:chExt cx="2186086" cy="135087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034A67-83F4-449B-9A4F-EDCDB066C871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7FEB32-91BE-4AE3-9627-DF26789435E6}"/>
                </a:ext>
              </a:extLst>
            </p:cNvPr>
            <p:cNvSpPr txBox="1"/>
            <p:nvPr/>
          </p:nvSpPr>
          <p:spPr>
            <a:xfrm>
              <a:off x="1892677" y="4316479"/>
              <a:ext cx="16854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74D914-CF91-429B-933F-D63100278C39}"/>
              </a:ext>
            </a:extLst>
          </p:cNvPr>
          <p:cNvGrpSpPr/>
          <p:nvPr/>
        </p:nvGrpSpPr>
        <p:grpSpPr>
          <a:xfrm>
            <a:off x="7299408" y="1452478"/>
            <a:ext cx="1949094" cy="1472812"/>
            <a:chOff x="4603205" y="3842077"/>
            <a:chExt cx="2558472" cy="147281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7309E6-933D-40E2-BA88-A90148985A97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839C49-38D9-468A-AAFE-6397F97C6EDC}"/>
                </a:ext>
              </a:extLst>
            </p:cNvPr>
            <p:cNvSpPr txBox="1"/>
            <p:nvPr/>
          </p:nvSpPr>
          <p:spPr>
            <a:xfrm>
              <a:off x="5076502" y="4285922"/>
              <a:ext cx="1940689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quạt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E776C1-A5A1-476E-81CA-5888B783DC4C}"/>
              </a:ext>
            </a:extLst>
          </p:cNvPr>
          <p:cNvGrpSpPr/>
          <p:nvPr/>
        </p:nvGrpSpPr>
        <p:grpSpPr>
          <a:xfrm>
            <a:off x="2302581" y="3252763"/>
            <a:ext cx="1957684" cy="1465601"/>
            <a:chOff x="1588656" y="2473272"/>
            <a:chExt cx="2558472" cy="146560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E89177-196A-4A71-8A25-91B0C1E41921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29EC7B-5133-482D-AB02-660CE42D0FCF}"/>
                </a:ext>
              </a:extLst>
            </p:cNvPr>
            <p:cNvSpPr txBox="1"/>
            <p:nvPr/>
          </p:nvSpPr>
          <p:spPr>
            <a:xfrm>
              <a:off x="2066004" y="2945251"/>
              <a:ext cx="1821073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đưa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967689-E802-48DC-9A86-E9CF1D97ECF8}"/>
              </a:ext>
            </a:extLst>
          </p:cNvPr>
          <p:cNvGrpSpPr/>
          <p:nvPr/>
        </p:nvGrpSpPr>
        <p:grpSpPr>
          <a:xfrm>
            <a:off x="5774633" y="3228482"/>
            <a:ext cx="2152182" cy="1350870"/>
            <a:chOff x="1642378" y="3994981"/>
            <a:chExt cx="2186086" cy="13508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565D200-974A-4265-BA59-E36CF8C4628E}"/>
                </a:ext>
              </a:extLst>
            </p:cNvPr>
            <p:cNvSpPr/>
            <p:nvPr/>
          </p:nvSpPr>
          <p:spPr>
            <a:xfrm flipH="1"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6CEF0C-48F4-48F9-8B94-ED4D465BE87A}"/>
                </a:ext>
              </a:extLst>
            </p:cNvPr>
            <p:cNvSpPr txBox="1"/>
            <p:nvPr/>
          </p:nvSpPr>
          <p:spPr>
            <a:xfrm>
              <a:off x="1791421" y="4349215"/>
              <a:ext cx="19357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thức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0A6149-0A0D-44F8-90D1-78952287A1C9}"/>
              </a:ext>
            </a:extLst>
          </p:cNvPr>
          <p:cNvGrpSpPr/>
          <p:nvPr/>
        </p:nvGrpSpPr>
        <p:grpSpPr>
          <a:xfrm>
            <a:off x="8922187" y="3228482"/>
            <a:ext cx="1949094" cy="1472812"/>
            <a:chOff x="4603205" y="3842077"/>
            <a:chExt cx="2558472" cy="147281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09CFCC4-C9CD-44BC-B328-A1B4E6E666A5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00B05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FE6DF0-8EC4-4161-8631-BEBEAD859055}"/>
                </a:ext>
              </a:extLst>
            </p:cNvPr>
            <p:cNvSpPr txBox="1"/>
            <p:nvPr/>
          </p:nvSpPr>
          <p:spPr>
            <a:xfrm>
              <a:off x="5076502" y="4285922"/>
              <a:ext cx="1940689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B05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endParaRPr lang="en-US" sz="40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B732233-0F87-45F2-A41A-7796697434CF}"/>
              </a:ext>
            </a:extLst>
          </p:cNvPr>
          <p:cNvSpPr/>
          <p:nvPr/>
        </p:nvSpPr>
        <p:spPr>
          <a:xfrm>
            <a:off x="493999" y="5312807"/>
            <a:ext cx="11305315" cy="783193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rất thích ngồi bên cửa sổ ngắm hoa ngoài vườn.</a:t>
            </a:r>
            <a:endParaRPr lang="en-US" sz="4000" b="1" dirty="0">
              <a:solidFill>
                <a:srgbClr val="FF5A3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FFE665F-4C3E-45C2-BCE6-C577FCCB7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4" y="4570733"/>
            <a:ext cx="132343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0A1C2-34F3-40A6-9448-286A8B7FD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066800"/>
            <a:ext cx="6553200" cy="40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15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867400" y="45720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47DE4F-A076-4A4A-B288-B0CB7591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79" y="181382"/>
            <a:ext cx="6485126" cy="2117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02369-4E80-4487-8040-A2DD0C43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300" y="2286000"/>
            <a:ext cx="6218083" cy="20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</TotalTime>
  <Words>981</Words>
  <Application>Microsoft Office PowerPoint</Application>
  <PresentationFormat>Widescreen</PresentationFormat>
  <Paragraphs>154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#9Slide07 SFU Rhythm</vt:lpstr>
      <vt:lpstr>Arial</vt:lpstr>
      <vt:lpstr>Arial-Rounded</vt:lpstr>
      <vt:lpstr>Calibri</vt:lpstr>
      <vt:lpstr>HP-167</vt:lpstr>
      <vt:lpstr>HP-168</vt:lpstr>
      <vt:lpstr>OpenSans</vt:lpstr>
      <vt:lpstr>思源黑体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344</cp:revision>
  <dcterms:created xsi:type="dcterms:W3CDTF">2021-10-03T06:52:05Z</dcterms:created>
  <dcterms:modified xsi:type="dcterms:W3CDTF">2021-12-13T02:21:03Z</dcterms:modified>
  <cp:category>9Slide.vn</cp:category>
</cp:coreProperties>
</file>