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media/image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56" r:id="rId3"/>
    <p:sldId id="582" r:id="rId4"/>
    <p:sldId id="571" r:id="rId5"/>
    <p:sldId id="572" r:id="rId6"/>
    <p:sldId id="391" r:id="rId7"/>
    <p:sldId id="579" r:id="rId8"/>
    <p:sldId id="393" r:id="rId9"/>
    <p:sldId id="404" r:id="rId10"/>
    <p:sldId id="281" r:id="rId11"/>
    <p:sldId id="580" r:id="rId12"/>
    <p:sldId id="58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82F"/>
    <a:srgbClr val="FFC9D5"/>
    <a:srgbClr val="4FC1E9"/>
    <a:srgbClr val="6BD4E8"/>
    <a:srgbClr val="3CA2E8"/>
    <a:srgbClr val="D697A1"/>
    <a:srgbClr val="F3ABB7"/>
    <a:srgbClr val="867925"/>
    <a:srgbClr val="B06F74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Em làm theo yêu cầu của bài tập, chú ý rằng: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ngh đi với các âm i, ê, e.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ng đi với các trường hợp còn lại.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9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Em làm theo yêu cầu của bài tập, chú ý rằng: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ngh đi với các âm i, ê, e.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ng đi với các trường hợp còn lại.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6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Em làm theo yêu cầu của bài tập, chú ý rằng: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ngh đi với các âm i, ê, e.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- ng đi với các trường hợp còn lại.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2">
            <a:extLst>
              <a:ext uri="{FF2B5EF4-FFF2-40B4-BE49-F238E27FC236}">
                <a16:creationId xmlns:a16="http://schemas.microsoft.com/office/drawing/2014/main" id="{F128657B-08E2-4124-A052-1FDA72C6D7D2}"/>
              </a:ext>
            </a:extLst>
          </p:cNvPr>
          <p:cNvGrpSpPr/>
          <p:nvPr userDrawn="1"/>
        </p:nvGrpSpPr>
        <p:grpSpPr>
          <a:xfrm>
            <a:off x="1524001" y="577960"/>
            <a:ext cx="8991600" cy="5518040"/>
            <a:chOff x="4464" y="2881"/>
            <a:chExt cx="10122" cy="5039"/>
          </a:xfrm>
        </p:grpSpPr>
        <p:sp>
          <p:nvSpPr>
            <p:cNvPr id="7" name="6">
              <a:extLst>
                <a:ext uri="{FF2B5EF4-FFF2-40B4-BE49-F238E27FC236}">
                  <a16:creationId xmlns:a16="http://schemas.microsoft.com/office/drawing/2014/main" id="{70736743-B14F-4C3A-BFFF-A92715AC75A1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10">
              <a:extLst>
                <a:ext uri="{FF2B5EF4-FFF2-40B4-BE49-F238E27FC236}">
                  <a16:creationId xmlns:a16="http://schemas.microsoft.com/office/drawing/2014/main" id="{A6A379DD-9AF9-4704-994A-4F083DFD831F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" name="11">
            <a:extLst>
              <a:ext uri="{FF2B5EF4-FFF2-40B4-BE49-F238E27FC236}">
                <a16:creationId xmlns:a16="http://schemas.microsoft.com/office/drawing/2014/main" id="{B24DF100-D8EE-4FC2-BEF6-A04F5604503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8382000" y="-838200"/>
            <a:ext cx="4851400" cy="4169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12">
            <a:extLst>
              <a:ext uri="{FF2B5EF4-FFF2-40B4-BE49-F238E27FC236}">
                <a16:creationId xmlns:a16="http://schemas.microsoft.com/office/drawing/2014/main" id="{18FF1645-B691-4219-A056-275A174D3E7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4114800"/>
            <a:ext cx="3049601" cy="32129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丫头\png\小人\卡通类素材\yunf.png">
            <a:extLst>
              <a:ext uri="{FF2B5EF4-FFF2-40B4-BE49-F238E27FC236}">
                <a16:creationId xmlns:a16="http://schemas.microsoft.com/office/drawing/2014/main" id="{FA50C253-ABFF-44DC-B0C2-EC9B611987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FFC9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57" y="373713"/>
            <a:ext cx="381000" cy="1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丫头\png\小人\卡通类素材\yunf.png">
            <a:extLst>
              <a:ext uri="{FF2B5EF4-FFF2-40B4-BE49-F238E27FC236}">
                <a16:creationId xmlns:a16="http://schemas.microsoft.com/office/drawing/2014/main" id="{11C1CC61-E5AA-4FD0-B5B2-295B243D0A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F3ABB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52400"/>
            <a:ext cx="457200" cy="1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64232-DE24-4154-8070-20DF8094E8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73277"/>
            <a:ext cx="10058400" cy="632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2.22222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2357 0.0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12482-1B35-4FEF-A95A-6A3E988BA076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1B8FF9-18FD-4183-AB75-670D529DD24B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2">
            <a:extLst>
              <a:ext uri="{FF2B5EF4-FFF2-40B4-BE49-F238E27FC236}">
                <a16:creationId xmlns:a16="http://schemas.microsoft.com/office/drawing/2014/main" id="{21B449CF-3CF8-444A-875E-CD6B34434BBD}"/>
              </a:ext>
            </a:extLst>
          </p:cNvPr>
          <p:cNvGrpSpPr/>
          <p:nvPr userDrawn="1"/>
        </p:nvGrpSpPr>
        <p:grpSpPr>
          <a:xfrm>
            <a:off x="609600" y="669980"/>
            <a:ext cx="10972800" cy="5518040"/>
            <a:chOff x="4464" y="2881"/>
            <a:chExt cx="10122" cy="5039"/>
          </a:xfrm>
        </p:grpSpPr>
        <p:sp>
          <p:nvSpPr>
            <p:cNvPr id="11" name="6">
              <a:extLst>
                <a:ext uri="{FF2B5EF4-FFF2-40B4-BE49-F238E27FC236}">
                  <a16:creationId xmlns:a16="http://schemas.microsoft.com/office/drawing/2014/main" id="{5FA1CE96-E72D-492A-A791-9C071E1A21DB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10">
              <a:extLst>
                <a:ext uri="{FF2B5EF4-FFF2-40B4-BE49-F238E27FC236}">
                  <a16:creationId xmlns:a16="http://schemas.microsoft.com/office/drawing/2014/main" id="{5DBA14D0-42BB-40E8-A084-728D4AD22C96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11">
            <a:extLst>
              <a:ext uri="{FF2B5EF4-FFF2-40B4-BE49-F238E27FC236}">
                <a16:creationId xmlns:a16="http://schemas.microsoft.com/office/drawing/2014/main" id="{7C814352-1A3F-4FBD-9414-D5D6FCAFF94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9686916" y="-838200"/>
            <a:ext cx="3546483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12">
            <a:extLst>
              <a:ext uri="{FF2B5EF4-FFF2-40B4-BE49-F238E27FC236}">
                <a16:creationId xmlns:a16="http://schemas.microsoft.com/office/drawing/2014/main" id="{6A23EE86-AD8E-4925-89F5-F971BB3FA938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5334000"/>
            <a:ext cx="1892371" cy="19937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3EE37A5-1F2A-41C6-B882-F1166CCE96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7" descr="209314f489b1ee8a36559da7eca688bb">
            <a:extLst>
              <a:ext uri="{FF2B5EF4-FFF2-40B4-BE49-F238E27FC236}">
                <a16:creationId xmlns:a16="http://schemas.microsoft.com/office/drawing/2014/main" id="{B43F74CF-8352-47E1-8B8B-264E5F2E56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31500"/>
          <a:stretch>
            <a:fillRect/>
          </a:stretch>
        </p:blipFill>
        <p:spPr>
          <a:xfrm>
            <a:off x="9525" y="-12700"/>
            <a:ext cx="12176125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3BB0F-835E-4235-8C47-7F3A3381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16D88-9B34-4EDD-8208-FB3243AC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FAC201-7078-45F2-A6B7-772CABF02C10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EDBDEBF-6BCC-4896-BC7B-A82606358F0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9AC1AC9-AD4E-4701-B0C9-1369F02ED833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6476BE-294D-4A8D-9983-068D9D8D222D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D3BA4-8822-4AF8-A6D4-5B7685E9936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C15BBC3-31F6-4FC8-A169-1C1F98E46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B6F4C-96E4-45C5-A375-1F7703A33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3C4309-719B-43D0-8988-1492BFEF9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3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8">
            <a:extLst>
              <a:ext uri="{FF2B5EF4-FFF2-40B4-BE49-F238E27FC236}">
                <a16:creationId xmlns:a16="http://schemas.microsoft.com/office/drawing/2014/main" id="{08E68778-7D98-439A-AE3B-DC0C5864BEAE}"/>
              </a:ext>
            </a:extLst>
          </p:cNvPr>
          <p:cNvSpPr/>
          <p:nvPr/>
        </p:nvSpPr>
        <p:spPr>
          <a:xfrm>
            <a:off x="1216744" y="3685140"/>
            <a:ext cx="1033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/>
              <a:t>- </a:t>
            </a:r>
            <a:r>
              <a:rPr lang="en-US" sz="4000">
                <a:cs typeface="Times New Roman" pitchFamily="18" charset="0"/>
              </a:rPr>
              <a:t>Chim vành kh</a:t>
            </a:r>
            <a:r>
              <a:rPr lang="en-US" sz="4000">
                <a:solidFill>
                  <a:srgbClr val="C2182F"/>
                </a:solidFill>
                <a:cs typeface="Times New Roman" pitchFamily="18" charset="0"/>
              </a:rPr>
              <a:t>uyên</a:t>
            </a:r>
            <a:r>
              <a:rPr lang="en-US" sz="4000">
                <a:cs typeface="Times New Roman" pitchFamily="18" charset="0"/>
              </a:rPr>
              <a:t> cất vang tiếng hót.</a:t>
            </a:r>
            <a:endParaRPr lang="vi-VN" sz="4000">
              <a:cs typeface="Times New Roman" pitchFamily="18" charset="0"/>
            </a:endParaRPr>
          </a:p>
        </p:txBody>
      </p:sp>
      <p:grpSp>
        <p:nvGrpSpPr>
          <p:cNvPr id="9" name="9">
            <a:extLst>
              <a:ext uri="{FF2B5EF4-FFF2-40B4-BE49-F238E27FC236}">
                <a16:creationId xmlns:a16="http://schemas.microsoft.com/office/drawing/2014/main" id="{523E1EE6-B607-4E8E-8662-786A3AD9E51C}"/>
              </a:ext>
            </a:extLst>
          </p:cNvPr>
          <p:cNvGrpSpPr/>
          <p:nvPr/>
        </p:nvGrpSpPr>
        <p:grpSpPr>
          <a:xfrm>
            <a:off x="4360178" y="205289"/>
            <a:ext cx="3500284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3EC55AB4-FEB5-4761-B714-046F8E728A70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6">
              <a:extLst>
                <a:ext uri="{FF2B5EF4-FFF2-40B4-BE49-F238E27FC236}">
                  <a16:creationId xmlns:a16="http://schemas.microsoft.com/office/drawing/2014/main" id="{18A7AEB3-0F22-459D-9530-50190B2E397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 TẬP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95C41-0B90-4D23-B78D-62E6A66844F8}"/>
              </a:ext>
            </a:extLst>
          </p:cNvPr>
          <p:cNvGrpSpPr/>
          <p:nvPr/>
        </p:nvGrpSpPr>
        <p:grpSpPr>
          <a:xfrm>
            <a:off x="152400" y="152400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5" name="51">
              <a:extLst>
                <a:ext uri="{FF2B5EF4-FFF2-40B4-BE49-F238E27FC236}">
                  <a16:creationId xmlns:a16="http://schemas.microsoft.com/office/drawing/2014/main" id="{BCFBB410-3FA8-466B-97E4-EE810D014BC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F11425-8210-4C5D-89EA-4A0352889C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9301D7E-5ACE-459B-9A11-94F03752A1A9}"/>
              </a:ext>
            </a:extLst>
          </p:cNvPr>
          <p:cNvSpPr txBox="1"/>
          <p:nvPr/>
        </p:nvSpPr>
        <p:spPr>
          <a:xfrm>
            <a:off x="1216744" y="581561"/>
            <a:ext cx="10337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Chọn </a:t>
            </a:r>
            <a:r>
              <a:rPr lang="en-US" sz="4000" b="1" i="1">
                <a:solidFill>
                  <a:srgbClr val="C2182F"/>
                </a:solidFill>
                <a:cs typeface="Times New Roman" pitchFamily="18" charset="0"/>
              </a:rPr>
              <a:t>iên</a:t>
            </a:r>
            <a:r>
              <a:rPr lang="en-US" sz="4000" b="1" i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, </a:t>
            </a:r>
            <a:r>
              <a:rPr lang="en-US" sz="4000" b="1" i="1">
                <a:solidFill>
                  <a:srgbClr val="C2182F"/>
                </a:solidFill>
                <a:cs typeface="Times New Roman" pitchFamily="18" charset="0"/>
              </a:rPr>
              <a:t>yên</a:t>
            </a:r>
            <a:r>
              <a:rPr lang="en-US" sz="4000" b="1">
                <a:solidFill>
                  <a:srgbClr val="C2182F"/>
                </a:solidFill>
                <a:cs typeface="Times New Roman" pitchFamily="18" charset="0"/>
              </a:rPr>
              <a:t> 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hoặc </a:t>
            </a:r>
            <a:r>
              <a:rPr lang="en-US" sz="4000" b="1" i="1">
                <a:solidFill>
                  <a:srgbClr val="C2182F"/>
                </a:solidFill>
                <a:cs typeface="Times New Roman" pitchFamily="18" charset="0"/>
              </a:rPr>
              <a:t>uyên</a:t>
            </a:r>
            <a:r>
              <a:rPr lang="en-US" sz="4000" b="1" i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thay cho ô vuông</a:t>
            </a:r>
            <a:endParaRPr lang="vi-VN" sz="4000">
              <a:solidFill>
                <a:schemeClr val="tx1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3" name="8">
            <a:extLst>
              <a:ext uri="{FF2B5EF4-FFF2-40B4-BE49-F238E27FC236}">
                <a16:creationId xmlns:a16="http://schemas.microsoft.com/office/drawing/2014/main" id="{7D188479-2615-4CC2-99D8-78F0B54C892E}"/>
              </a:ext>
            </a:extLst>
          </p:cNvPr>
          <p:cNvSpPr/>
          <p:nvPr/>
        </p:nvSpPr>
        <p:spPr>
          <a:xfrm>
            <a:off x="1219200" y="2713483"/>
            <a:ext cx="1033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/>
              <a:t>- </a:t>
            </a:r>
            <a:r>
              <a:rPr lang="en-US" sz="4000">
                <a:cs typeface="Times New Roman" pitchFamily="18" charset="0"/>
              </a:rPr>
              <a:t>Hàng cây đứng lặng  </a:t>
            </a:r>
            <a:r>
              <a:rPr lang="en-US" sz="4000">
                <a:solidFill>
                  <a:srgbClr val="C2182F"/>
                </a:solidFill>
                <a:cs typeface="Times New Roman" pitchFamily="18" charset="0"/>
              </a:rPr>
              <a:t>yên   </a:t>
            </a:r>
            <a:r>
              <a:rPr lang="en-US" sz="4000">
                <a:cs typeface="Times New Roman" pitchFamily="18" charset="0"/>
              </a:rPr>
              <a:t>giữa trưa hè oi ả.</a:t>
            </a:r>
          </a:p>
        </p:txBody>
      </p:sp>
      <p:sp>
        <p:nvSpPr>
          <p:cNvPr id="59" name="8">
            <a:extLst>
              <a:ext uri="{FF2B5EF4-FFF2-40B4-BE49-F238E27FC236}">
                <a16:creationId xmlns:a16="http://schemas.microsoft.com/office/drawing/2014/main" id="{C663EEBC-1331-4DD0-9D2A-A6A9BA8DA36F}"/>
              </a:ext>
            </a:extLst>
          </p:cNvPr>
          <p:cNvSpPr/>
          <p:nvPr/>
        </p:nvSpPr>
        <p:spPr>
          <a:xfrm>
            <a:off x="1233520" y="1661518"/>
            <a:ext cx="975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cs typeface="Times New Roman" pitchFamily="18" charset="0"/>
              </a:rPr>
              <a:t>- Ngoài h</a:t>
            </a:r>
            <a:r>
              <a:rPr lang="en-US" sz="4000">
                <a:solidFill>
                  <a:srgbClr val="C2182F"/>
                </a:solidFill>
                <a:cs typeface="Times New Roman" pitchFamily="18" charset="0"/>
              </a:rPr>
              <a:t>iên </a:t>
            </a:r>
            <a:r>
              <a:rPr lang="en-US" sz="4000">
                <a:cs typeface="Times New Roman" pitchFamily="18" charset="0"/>
              </a:rPr>
              <a:t> ,trời lặng gió.</a:t>
            </a:r>
            <a:endParaRPr lang="en-US" sz="4000" dirty="0">
              <a:cs typeface="Times New Roman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C997166-44E3-404A-84B9-4E19ACF3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549" y="1748667"/>
            <a:ext cx="917429" cy="55894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6DDF1D1-0423-4B93-829D-25510DF8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319" y="2859809"/>
            <a:ext cx="999733" cy="55894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A1455F6-E18C-4181-BA41-09A4F878B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730" y="3821020"/>
            <a:ext cx="999733" cy="5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7" grpId="0"/>
      <p:bldP spid="53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8">
            <a:extLst>
              <a:ext uri="{FF2B5EF4-FFF2-40B4-BE49-F238E27FC236}">
                <a16:creationId xmlns:a16="http://schemas.microsoft.com/office/drawing/2014/main" id="{AB53FFE8-2A7A-45C0-875D-90D36DC30268}"/>
              </a:ext>
            </a:extLst>
          </p:cNvPr>
          <p:cNvSpPr/>
          <p:nvPr/>
        </p:nvSpPr>
        <p:spPr>
          <a:xfrm>
            <a:off x="3167095" y="4390263"/>
            <a:ext cx="6738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cs typeface="Times New Roman" pitchFamily="18" charset="0"/>
              </a:rPr>
              <a:t>- Em bé          lên khi thấy mẹ.</a:t>
            </a:r>
          </a:p>
        </p:txBody>
      </p:sp>
      <p:sp>
        <p:nvSpPr>
          <p:cNvPr id="28" name="8">
            <a:extLst>
              <a:ext uri="{FF2B5EF4-FFF2-40B4-BE49-F238E27FC236}">
                <a16:creationId xmlns:a16="http://schemas.microsoft.com/office/drawing/2014/main" id="{51121671-AE62-4CF6-AB2E-81A8FFE615F7}"/>
              </a:ext>
            </a:extLst>
          </p:cNvPr>
          <p:cNvSpPr/>
          <p:nvPr/>
        </p:nvSpPr>
        <p:spPr>
          <a:xfrm>
            <a:off x="3152775" y="5311914"/>
            <a:ext cx="85820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/>
              <a:t>- </a:t>
            </a:r>
            <a:r>
              <a:rPr lang="en-US" sz="4000">
                <a:cs typeface="Times New Roman" pitchFamily="18" charset="0"/>
              </a:rPr>
              <a:t>Chị Bống cẩn thận           hạt vào chậu đất nhỏ.</a:t>
            </a: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60019BFF-024C-44C9-9B20-91BB62E9663F}"/>
              </a:ext>
            </a:extLst>
          </p:cNvPr>
          <p:cNvSpPr/>
          <p:nvPr/>
        </p:nvSpPr>
        <p:spPr>
          <a:xfrm>
            <a:off x="304800" y="2343758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        /         )     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9">
            <a:extLst>
              <a:ext uri="{FF2B5EF4-FFF2-40B4-BE49-F238E27FC236}">
                <a16:creationId xmlns:a16="http://schemas.microsoft.com/office/drawing/2014/main" id="{523E1EE6-B607-4E8E-8662-786A3AD9E51C}"/>
              </a:ext>
            </a:extLst>
          </p:cNvPr>
          <p:cNvGrpSpPr/>
          <p:nvPr/>
        </p:nvGrpSpPr>
        <p:grpSpPr>
          <a:xfrm>
            <a:off x="4360178" y="205289"/>
            <a:ext cx="3500284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3EC55AB4-FEB5-4761-B714-046F8E728A70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6">
              <a:extLst>
                <a:ext uri="{FF2B5EF4-FFF2-40B4-BE49-F238E27FC236}">
                  <a16:creationId xmlns:a16="http://schemas.microsoft.com/office/drawing/2014/main" id="{18A7AEB3-0F22-459D-9530-50190B2E397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 TẬP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95C41-0B90-4D23-B78D-62E6A66844F8}"/>
              </a:ext>
            </a:extLst>
          </p:cNvPr>
          <p:cNvGrpSpPr/>
          <p:nvPr/>
        </p:nvGrpSpPr>
        <p:grpSpPr>
          <a:xfrm>
            <a:off x="152400" y="152400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5" name="51">
              <a:extLst>
                <a:ext uri="{FF2B5EF4-FFF2-40B4-BE49-F238E27FC236}">
                  <a16:creationId xmlns:a16="http://schemas.microsoft.com/office/drawing/2014/main" id="{BCFBB410-3FA8-466B-97E4-EE810D014BC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F11425-8210-4C5D-89EA-4A0352889C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F5E530A-5376-4EDD-9AF2-3CAD2CC10731}"/>
              </a:ext>
            </a:extLst>
          </p:cNvPr>
          <p:cNvSpPr txBox="1"/>
          <p:nvPr/>
        </p:nvSpPr>
        <p:spPr>
          <a:xfrm>
            <a:off x="1216745" y="581561"/>
            <a:ext cx="10337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 </a:t>
            </a:r>
            <a:r>
              <a:rPr lang="en-US" sz="4000" b="1" i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  </a:t>
            </a:r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 </a:t>
            </a:r>
            <a:r>
              <a:rPr lang="en-US" sz="4000" b="1" i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 .</a:t>
            </a:r>
            <a:endParaRPr lang="vi-VN" sz="40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352982-0948-4573-B0C9-EF512AC3740B}"/>
              </a:ext>
            </a:extLst>
          </p:cNvPr>
          <p:cNvSpPr txBox="1"/>
          <p:nvPr/>
        </p:nvSpPr>
        <p:spPr>
          <a:xfrm>
            <a:off x="1231595" y="1276352"/>
            <a:ext cx="9341156" cy="797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>
                <a:solidFill>
                  <a:srgbClr val="C2182F"/>
                </a:solidFill>
                <a:latin typeface="+mj-lt"/>
              </a:rPr>
              <a:t>a.</a:t>
            </a:r>
            <a:r>
              <a:rPr lang="en-US" sz="4000">
                <a:solidFill>
                  <a:srgbClr val="C2182F"/>
                </a:solidFill>
                <a:latin typeface="+mj-lt"/>
              </a:rPr>
              <a:t> Chọn từ ngữ thích hợp thay cho ô vuông. </a:t>
            </a:r>
            <a:endParaRPr lang="vi-VN" sz="4000">
              <a:solidFill>
                <a:srgbClr val="C2182F"/>
              </a:solidFill>
              <a:latin typeface="+mj-lt"/>
            </a:endParaRPr>
          </a:p>
        </p:txBody>
      </p:sp>
      <p:sp>
        <p:nvSpPr>
          <p:cNvPr id="23" name="8">
            <a:extLst>
              <a:ext uri="{FF2B5EF4-FFF2-40B4-BE49-F238E27FC236}">
                <a16:creationId xmlns:a16="http://schemas.microsoft.com/office/drawing/2014/main" id="{1BFF4D5E-5876-452B-8DA4-40CB66D82F51}"/>
              </a:ext>
            </a:extLst>
          </p:cNvPr>
          <p:cNvSpPr/>
          <p:nvPr/>
        </p:nvSpPr>
        <p:spPr>
          <a:xfrm>
            <a:off x="3152775" y="3262372"/>
            <a:ext cx="7410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/>
              <a:t>- </a:t>
            </a:r>
            <a:r>
              <a:rPr lang="en-US" sz="4000">
                <a:cs typeface="Times New Roman" pitchFamily="18" charset="0"/>
              </a:rPr>
              <a:t>Tiếng sáo diều réo         .</a:t>
            </a:r>
          </a:p>
        </p:txBody>
      </p:sp>
      <p:sp>
        <p:nvSpPr>
          <p:cNvPr id="24" name="8">
            <a:extLst>
              <a:ext uri="{FF2B5EF4-FFF2-40B4-BE49-F238E27FC236}">
                <a16:creationId xmlns:a16="http://schemas.microsoft.com/office/drawing/2014/main" id="{3644AEC3-9251-4DC7-9121-7DBEEE0A4D54}"/>
              </a:ext>
            </a:extLst>
          </p:cNvPr>
          <p:cNvSpPr/>
          <p:nvPr/>
        </p:nvSpPr>
        <p:spPr>
          <a:xfrm>
            <a:off x="3167095" y="2340721"/>
            <a:ext cx="6738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cs typeface="Times New Roman" pitchFamily="18" charset="0"/>
              </a:rPr>
              <a:t>- Mẹ          em đến trường.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CDA2DB-9A85-4643-8F6A-784C27453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884" y="2433394"/>
            <a:ext cx="917429" cy="5589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F30F7C-E9E6-4212-9959-1FF12BAF4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336843"/>
            <a:ext cx="999733" cy="558943"/>
          </a:xfrm>
          <a:prstGeom prst="rect">
            <a:avLst/>
          </a:prstGeom>
        </p:spPr>
      </p:pic>
      <p:sp>
        <p:nvSpPr>
          <p:cNvPr id="20" name="8">
            <a:extLst>
              <a:ext uri="{FF2B5EF4-FFF2-40B4-BE49-F238E27FC236}">
                <a16:creationId xmlns:a16="http://schemas.microsoft.com/office/drawing/2014/main" id="{428EFF01-32EC-4B07-8478-13DDEC41DB9A}"/>
              </a:ext>
            </a:extLst>
          </p:cNvPr>
          <p:cNvSpPr/>
          <p:nvPr/>
        </p:nvSpPr>
        <p:spPr>
          <a:xfrm>
            <a:off x="1676400" y="2321672"/>
            <a:ext cx="1254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F3B56D75-8AD9-4A8E-9F73-AB3E418C74D4}"/>
              </a:ext>
            </a:extLst>
          </p:cNvPr>
          <p:cNvSpPr/>
          <p:nvPr/>
        </p:nvSpPr>
        <p:spPr>
          <a:xfrm>
            <a:off x="325515" y="2321671"/>
            <a:ext cx="1350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8">
            <a:extLst>
              <a:ext uri="{FF2B5EF4-FFF2-40B4-BE49-F238E27FC236}">
                <a16:creationId xmlns:a16="http://schemas.microsoft.com/office/drawing/2014/main" id="{991B1B82-28C9-48C3-A169-BB2C21619366}"/>
              </a:ext>
            </a:extLst>
          </p:cNvPr>
          <p:cNvSpPr/>
          <p:nvPr/>
        </p:nvSpPr>
        <p:spPr>
          <a:xfrm>
            <a:off x="304800" y="43933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        /         )     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8CE086-9916-442A-895B-50D7F50CC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482936"/>
            <a:ext cx="917429" cy="5589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A70C45-DC54-49B5-98B4-EA4D7AC0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867" y="5386385"/>
            <a:ext cx="999733" cy="558943"/>
          </a:xfrm>
          <a:prstGeom prst="rect">
            <a:avLst/>
          </a:prstGeom>
        </p:spPr>
      </p:pic>
      <p:sp>
        <p:nvSpPr>
          <p:cNvPr id="32" name="8">
            <a:extLst>
              <a:ext uri="{FF2B5EF4-FFF2-40B4-BE49-F238E27FC236}">
                <a16:creationId xmlns:a16="http://schemas.microsoft.com/office/drawing/2014/main" id="{434F961A-9280-4ABE-B308-592147A010CE}"/>
              </a:ext>
            </a:extLst>
          </p:cNvPr>
          <p:cNvSpPr/>
          <p:nvPr/>
        </p:nvSpPr>
        <p:spPr>
          <a:xfrm>
            <a:off x="1717035" y="4371214"/>
            <a:ext cx="1254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9B41DCAA-ABD8-4661-997E-B5F939C76B6D}"/>
              </a:ext>
            </a:extLst>
          </p:cNvPr>
          <p:cNvSpPr/>
          <p:nvPr/>
        </p:nvSpPr>
        <p:spPr>
          <a:xfrm>
            <a:off x="442351" y="4371213"/>
            <a:ext cx="1350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gieo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427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25 0.00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4556 0.134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25534 0.002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6849 0.137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4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  <p:bldP spid="22" grpId="0"/>
      <p:bldP spid="18" grpId="0"/>
      <p:bldP spid="19" grpId="0"/>
      <p:bldP spid="23" grpId="0"/>
      <p:bldP spid="24" grpId="0"/>
      <p:bldP spid="20" grpId="0"/>
      <p:bldP spid="20" grpId="1"/>
      <p:bldP spid="21" grpId="0"/>
      <p:bldP spid="21" grpId="1"/>
      <p:bldP spid="27" grpId="0"/>
      <p:bldP spid="32" grpId="0"/>
      <p:bldP spid="32" grpId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9">
            <a:extLst>
              <a:ext uri="{FF2B5EF4-FFF2-40B4-BE49-F238E27FC236}">
                <a16:creationId xmlns:a16="http://schemas.microsoft.com/office/drawing/2014/main" id="{523E1EE6-B607-4E8E-8662-786A3AD9E51C}"/>
              </a:ext>
            </a:extLst>
          </p:cNvPr>
          <p:cNvGrpSpPr/>
          <p:nvPr/>
        </p:nvGrpSpPr>
        <p:grpSpPr>
          <a:xfrm>
            <a:off x="4360178" y="205289"/>
            <a:ext cx="3500284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3EC55AB4-FEB5-4761-B714-046F8E728A70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6">
              <a:extLst>
                <a:ext uri="{FF2B5EF4-FFF2-40B4-BE49-F238E27FC236}">
                  <a16:creationId xmlns:a16="http://schemas.microsoft.com/office/drawing/2014/main" id="{18A7AEB3-0F22-459D-9530-50190B2E397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 TẬP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95C41-0B90-4D23-B78D-62E6A66844F8}"/>
              </a:ext>
            </a:extLst>
          </p:cNvPr>
          <p:cNvGrpSpPr/>
          <p:nvPr/>
        </p:nvGrpSpPr>
        <p:grpSpPr>
          <a:xfrm>
            <a:off x="152400" y="152400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5" name="51">
              <a:extLst>
                <a:ext uri="{FF2B5EF4-FFF2-40B4-BE49-F238E27FC236}">
                  <a16:creationId xmlns:a16="http://schemas.microsoft.com/office/drawing/2014/main" id="{BCFBB410-3FA8-466B-97E4-EE810D014BC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F11425-8210-4C5D-89EA-4A0352889C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352982-0948-4573-B0C9-EF512AC3740B}"/>
              </a:ext>
            </a:extLst>
          </p:cNvPr>
          <p:cNvSpPr txBox="1"/>
          <p:nvPr/>
        </p:nvSpPr>
        <p:spPr>
          <a:xfrm>
            <a:off x="1216744" y="648302"/>
            <a:ext cx="9341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b. Nhìn tranh tìm từ ngữ chứa </a:t>
            </a:r>
            <a:r>
              <a:rPr lang="en-US" sz="4000">
                <a:solidFill>
                  <a:srgbClr val="C2182F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ai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 hoặc </a:t>
            </a:r>
            <a:r>
              <a:rPr lang="en-US" sz="4000">
                <a:solidFill>
                  <a:srgbClr val="C2182F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ay</a:t>
            </a:r>
            <a:endParaRPr lang="en-US" sz="4000" dirty="0">
              <a:solidFill>
                <a:srgbClr val="C2182F"/>
              </a:solidFill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244F0-B432-48EE-9A71-09A649EAC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94207"/>
            <a:ext cx="6477000" cy="5364984"/>
          </a:xfrm>
          <a:prstGeom prst="rect">
            <a:avLst/>
          </a:prstGeom>
        </p:spPr>
      </p:pic>
      <p:cxnSp>
        <p:nvCxnSpPr>
          <p:cNvPr id="34" name="14">
            <a:extLst>
              <a:ext uri="{FF2B5EF4-FFF2-40B4-BE49-F238E27FC236}">
                <a16:creationId xmlns:a16="http://schemas.microsoft.com/office/drawing/2014/main" id="{BA36A7E7-CCD8-4F05-99BF-4DF06A28F69F}"/>
              </a:ext>
            </a:extLst>
          </p:cNvPr>
          <p:cNvCxnSpPr>
            <a:cxnSpLocks/>
          </p:cNvCxnSpPr>
          <p:nvPr/>
        </p:nvCxnSpPr>
        <p:spPr>
          <a:xfrm flipH="1">
            <a:off x="3905250" y="4019550"/>
            <a:ext cx="1174990" cy="0"/>
          </a:xfrm>
          <a:prstGeom prst="line">
            <a:avLst/>
          </a:prstGeom>
          <a:ln w="28575">
            <a:solidFill>
              <a:srgbClr val="3CA2E8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F93CF84-E8E5-4DD5-A2AE-8515E9F8E48D}"/>
              </a:ext>
            </a:extLst>
          </p:cNvPr>
          <p:cNvSpPr/>
          <p:nvPr/>
        </p:nvSpPr>
        <p:spPr>
          <a:xfrm>
            <a:off x="3295650" y="3752850"/>
            <a:ext cx="533400" cy="533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HP-167" panose="020B0803050302020204" pitchFamily="34" charset="0"/>
              </a:rPr>
              <a:t>1</a:t>
            </a:r>
          </a:p>
        </p:txBody>
      </p:sp>
      <p:cxnSp>
        <p:nvCxnSpPr>
          <p:cNvPr id="36" name="14">
            <a:extLst>
              <a:ext uri="{FF2B5EF4-FFF2-40B4-BE49-F238E27FC236}">
                <a16:creationId xmlns:a16="http://schemas.microsoft.com/office/drawing/2014/main" id="{0F784700-D7AA-4927-9E9B-288E263D1876}"/>
              </a:ext>
            </a:extLst>
          </p:cNvPr>
          <p:cNvCxnSpPr>
            <a:cxnSpLocks/>
          </p:cNvCxnSpPr>
          <p:nvPr/>
        </p:nvCxnSpPr>
        <p:spPr>
          <a:xfrm flipH="1">
            <a:off x="4543425" y="2867025"/>
            <a:ext cx="1174990" cy="0"/>
          </a:xfrm>
          <a:prstGeom prst="line">
            <a:avLst/>
          </a:prstGeom>
          <a:ln w="28575">
            <a:solidFill>
              <a:srgbClr val="3CA2E8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854AB88-22DE-4E78-AD66-C518CB8F2C82}"/>
              </a:ext>
            </a:extLst>
          </p:cNvPr>
          <p:cNvSpPr/>
          <p:nvPr/>
        </p:nvSpPr>
        <p:spPr>
          <a:xfrm>
            <a:off x="3933825" y="2600325"/>
            <a:ext cx="533400" cy="533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HP-167" panose="020B0803050302020204" pitchFamily="34" charset="0"/>
              </a:rPr>
              <a:t>3</a:t>
            </a:r>
          </a:p>
        </p:txBody>
      </p:sp>
      <p:cxnSp>
        <p:nvCxnSpPr>
          <p:cNvPr id="38" name="14">
            <a:extLst>
              <a:ext uri="{FF2B5EF4-FFF2-40B4-BE49-F238E27FC236}">
                <a16:creationId xmlns:a16="http://schemas.microsoft.com/office/drawing/2014/main" id="{BEB21537-4747-44A4-9FB1-F0D8B4029D26}"/>
              </a:ext>
            </a:extLst>
          </p:cNvPr>
          <p:cNvCxnSpPr>
            <a:cxnSpLocks/>
          </p:cNvCxnSpPr>
          <p:nvPr/>
        </p:nvCxnSpPr>
        <p:spPr>
          <a:xfrm>
            <a:off x="6657975" y="2362200"/>
            <a:ext cx="1174990" cy="0"/>
          </a:xfrm>
          <a:prstGeom prst="line">
            <a:avLst/>
          </a:prstGeom>
          <a:ln w="28575">
            <a:solidFill>
              <a:srgbClr val="3CA2E8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B0856536-B919-4DC5-B4F3-A134DF4C7B8A}"/>
              </a:ext>
            </a:extLst>
          </p:cNvPr>
          <p:cNvSpPr/>
          <p:nvPr/>
        </p:nvSpPr>
        <p:spPr>
          <a:xfrm>
            <a:off x="7915275" y="2085975"/>
            <a:ext cx="533400" cy="533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HP-167" panose="020B0803050302020204" pitchFamily="34" charset="0"/>
              </a:rPr>
              <a:t>2</a:t>
            </a:r>
          </a:p>
        </p:txBody>
      </p:sp>
      <p:cxnSp>
        <p:nvCxnSpPr>
          <p:cNvPr id="40" name="14">
            <a:extLst>
              <a:ext uri="{FF2B5EF4-FFF2-40B4-BE49-F238E27FC236}">
                <a16:creationId xmlns:a16="http://schemas.microsoft.com/office/drawing/2014/main" id="{37E9A334-228A-4FAD-9E20-DF7EBC101C02}"/>
              </a:ext>
            </a:extLst>
          </p:cNvPr>
          <p:cNvCxnSpPr>
            <a:cxnSpLocks/>
          </p:cNvCxnSpPr>
          <p:nvPr/>
        </p:nvCxnSpPr>
        <p:spPr>
          <a:xfrm>
            <a:off x="6766946" y="4708333"/>
            <a:ext cx="1174990" cy="0"/>
          </a:xfrm>
          <a:prstGeom prst="line">
            <a:avLst/>
          </a:prstGeom>
          <a:ln w="28575">
            <a:solidFill>
              <a:srgbClr val="3CA2E8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161525A0-607B-4721-8083-A75A95C4CDFA}"/>
              </a:ext>
            </a:extLst>
          </p:cNvPr>
          <p:cNvSpPr/>
          <p:nvPr/>
        </p:nvSpPr>
        <p:spPr>
          <a:xfrm>
            <a:off x="8024246" y="4432108"/>
            <a:ext cx="533400" cy="533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HP-167" panose="020B0803050302020204" pitchFamily="34" charset="0"/>
              </a:rPr>
              <a:t>4</a:t>
            </a:r>
          </a:p>
        </p:txBody>
      </p:sp>
      <p:cxnSp>
        <p:nvCxnSpPr>
          <p:cNvPr id="42" name="14">
            <a:extLst>
              <a:ext uri="{FF2B5EF4-FFF2-40B4-BE49-F238E27FC236}">
                <a16:creationId xmlns:a16="http://schemas.microsoft.com/office/drawing/2014/main" id="{013F305C-61F5-4E78-A15C-C52519227978}"/>
              </a:ext>
            </a:extLst>
          </p:cNvPr>
          <p:cNvCxnSpPr>
            <a:cxnSpLocks/>
          </p:cNvCxnSpPr>
          <p:nvPr/>
        </p:nvCxnSpPr>
        <p:spPr>
          <a:xfrm>
            <a:off x="6934200" y="6096000"/>
            <a:ext cx="1174990" cy="0"/>
          </a:xfrm>
          <a:prstGeom prst="line">
            <a:avLst/>
          </a:prstGeom>
          <a:ln w="28575">
            <a:solidFill>
              <a:srgbClr val="3CA2E8"/>
            </a:solidFill>
            <a:prstDash val="sys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1D0A819-3C00-4C92-A288-CFE8E092EDDA}"/>
              </a:ext>
            </a:extLst>
          </p:cNvPr>
          <p:cNvSpPr/>
          <p:nvPr/>
        </p:nvSpPr>
        <p:spPr>
          <a:xfrm>
            <a:off x="8191500" y="5819775"/>
            <a:ext cx="533400" cy="533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HP-167" panose="020B0803050302020204" pitchFamily="34" charset="0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037686-71D6-4F19-A717-E95E646B6512}"/>
              </a:ext>
            </a:extLst>
          </p:cNvPr>
          <p:cNvSpPr/>
          <p:nvPr/>
        </p:nvSpPr>
        <p:spPr>
          <a:xfrm>
            <a:off x="2866671" y="3686526"/>
            <a:ext cx="1038579" cy="666045"/>
          </a:xfrm>
          <a:prstGeom prst="rect">
            <a:avLst/>
          </a:prstGeom>
          <a:solidFill>
            <a:srgbClr val="FFC9D5"/>
          </a:solidFill>
          <a:ln>
            <a:noFill/>
          </a:ln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tay</a:t>
            </a:r>
            <a:endParaRPr lang="en-US" sz="36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A7793BB-79ED-4845-B5AB-7B8F8FF6FC85}"/>
              </a:ext>
            </a:extLst>
          </p:cNvPr>
          <p:cNvSpPr/>
          <p:nvPr/>
        </p:nvSpPr>
        <p:spPr>
          <a:xfrm>
            <a:off x="7951461" y="4375310"/>
            <a:ext cx="1038579" cy="666045"/>
          </a:xfrm>
          <a:prstGeom prst="rect">
            <a:avLst/>
          </a:prstGeom>
          <a:solidFill>
            <a:srgbClr val="FFC9D5"/>
          </a:solidFill>
          <a:ln>
            <a:noFill/>
          </a:ln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váy</a:t>
            </a:r>
            <a:endParaRPr lang="en-US" sz="36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1B49819-3132-4073-8906-B1EAF0337805}"/>
              </a:ext>
            </a:extLst>
          </p:cNvPr>
          <p:cNvSpPr/>
          <p:nvPr/>
        </p:nvSpPr>
        <p:spPr>
          <a:xfrm>
            <a:off x="7850937" y="2019651"/>
            <a:ext cx="1038579" cy="666045"/>
          </a:xfrm>
          <a:prstGeom prst="rect">
            <a:avLst/>
          </a:prstGeom>
          <a:solidFill>
            <a:srgbClr val="FFC9D5"/>
          </a:solidFill>
          <a:ln>
            <a:noFill/>
          </a:ln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tai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50C60D-3157-4E32-852B-9B73F4EDEF35}"/>
              </a:ext>
            </a:extLst>
          </p:cNvPr>
          <p:cNvSpPr/>
          <p:nvPr/>
        </p:nvSpPr>
        <p:spPr>
          <a:xfrm>
            <a:off x="3504846" y="2534002"/>
            <a:ext cx="1038579" cy="666045"/>
          </a:xfrm>
          <a:prstGeom prst="rect">
            <a:avLst/>
          </a:prstGeom>
          <a:solidFill>
            <a:srgbClr val="FFC9D5"/>
          </a:solidFill>
          <a:ln>
            <a:noFill/>
          </a:ln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vai</a:t>
            </a:r>
            <a:endParaRPr lang="en-US" sz="36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3065A88-7C69-40CF-BD22-BA5783236BFE}"/>
              </a:ext>
            </a:extLst>
          </p:cNvPr>
          <p:cNvSpPr/>
          <p:nvPr/>
        </p:nvSpPr>
        <p:spPr>
          <a:xfrm>
            <a:off x="8109190" y="5762977"/>
            <a:ext cx="1174990" cy="666045"/>
          </a:xfrm>
          <a:prstGeom prst="rect">
            <a:avLst/>
          </a:prstGeom>
          <a:solidFill>
            <a:srgbClr val="FFC9D5"/>
          </a:solidFill>
          <a:ln>
            <a:noFill/>
          </a:ln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</a:rPr>
              <a:t>giày</a:t>
            </a:r>
            <a:endParaRPr lang="en-US" sz="3600" dirty="0">
              <a:solidFill>
                <a:schemeClr val="tx1"/>
              </a:solidFill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49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  <p:bldP spid="7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DFBE3-A780-464F-B411-5526ACDB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0200"/>
            <a:ext cx="6504996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">
            <a:extLst>
              <a:ext uri="{FF2B5EF4-FFF2-40B4-BE49-F238E27FC236}">
                <a16:creationId xmlns:a16="http://schemas.microsoft.com/office/drawing/2014/main" id="{F340FAE4-2A5C-4705-81A7-43E1A1BC210C}"/>
              </a:ext>
            </a:extLst>
          </p:cNvPr>
          <p:cNvSpPr txBox="1">
            <a:spLocks/>
          </p:cNvSpPr>
          <p:nvPr/>
        </p:nvSpPr>
        <p:spPr>
          <a:xfrm>
            <a:off x="4970553" y="609600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rgbClr val="F9836B"/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14</a:t>
            </a: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F8FE6D42-41F7-4847-983B-542D19E8762E}"/>
              </a:ext>
            </a:extLst>
          </p:cNvPr>
          <p:cNvSpPr>
            <a:spLocks noGrp="1"/>
          </p:cNvSpPr>
          <p:nvPr/>
        </p:nvSpPr>
        <p:spPr>
          <a:xfrm>
            <a:off x="5547755" y="4156410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TIẾT3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B62646-01B9-491F-8D17-B1D12F78E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63" y="1440570"/>
            <a:ext cx="3546873" cy="1373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C0CBDC-6F63-439A-AD7B-67550DD59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623474"/>
            <a:ext cx="91143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EA05D-B68A-4C79-98AB-A933BB18E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73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28E339E8-38BA-41ED-A775-4A6072172FF3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F3A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DD64F-F889-40DC-9C45-4AB5166858EC}"/>
              </a:ext>
            </a:extLst>
          </p:cNvPr>
          <p:cNvSpPr txBox="1"/>
          <p:nvPr/>
        </p:nvSpPr>
        <p:spPr>
          <a:xfrm>
            <a:off x="3169918" y="3962400"/>
            <a:ext cx="5852161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ĐỌC VĂN BẢN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71E0D-33E4-453C-B84A-7856F3E9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97" y="1598786"/>
            <a:ext cx="2032604" cy="20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5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29B463-804B-42D4-B444-CA39585B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7" y="177452"/>
            <a:ext cx="1151993" cy="634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A66ED2-2336-471A-ADF8-398077487571}"/>
              </a:ext>
            </a:extLst>
          </p:cNvPr>
          <p:cNvSpPr txBox="1"/>
          <p:nvPr/>
        </p:nvSpPr>
        <p:spPr>
          <a:xfrm>
            <a:off x="3335337" y="304800"/>
            <a:ext cx="552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MANG VỀ YÊU THƯƠNG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F703F9A3-BBDA-4CCB-A9FD-F0CCE3356FAC}"/>
              </a:ext>
            </a:extLst>
          </p:cNvPr>
          <p:cNvSpPr txBox="1"/>
          <p:nvPr/>
        </p:nvSpPr>
        <p:spPr>
          <a:xfrm>
            <a:off x="5451475" y="1204079"/>
            <a:ext cx="5175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Mẹ, mẹ ơi em bé</a:t>
            </a:r>
          </a:p>
          <a:p>
            <a:r>
              <a:rPr lang="vi-VN" sz="3300"/>
              <a:t>Từ đâu đến nhà ta</a:t>
            </a:r>
          </a:p>
          <a:p>
            <a:r>
              <a:rPr lang="vi-VN" sz="3300"/>
              <a:t>Nụ cười như tia nắng</a:t>
            </a:r>
          </a:p>
          <a:p>
            <a:r>
              <a:rPr lang="vi-VN" sz="3300"/>
              <a:t>Bàn tay như nụ hoa</a:t>
            </a:r>
          </a:p>
          <a:p>
            <a:r>
              <a:rPr lang="vi-VN" sz="3300"/>
              <a:t>Bước chân đi lẫm chẫm</a:t>
            </a:r>
          </a:p>
          <a:p>
            <a:r>
              <a:rPr lang="vi-VN" sz="3300"/>
              <a:t>Tiếng cười vang sân nhà?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B3F49C4-03E2-4144-A66E-B13EB23802ED}"/>
              </a:ext>
            </a:extLst>
          </p:cNvPr>
          <p:cNvSpPr txBox="1"/>
          <p:nvPr/>
        </p:nvSpPr>
        <p:spPr>
          <a:xfrm>
            <a:off x="5451475" y="4524469"/>
            <a:ext cx="55213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/>
              <a:t>Hay bé từ sao xuống</a:t>
            </a:r>
          </a:p>
          <a:p>
            <a:r>
              <a:rPr lang="vi-VN" sz="3300"/>
              <a:t>Hay từ biển bước lên</a:t>
            </a:r>
          </a:p>
          <a:p>
            <a:r>
              <a:rPr lang="vi-VN" sz="3300"/>
              <a:t>Hay bé trong quả nhãn</a:t>
            </a:r>
          </a:p>
          <a:p>
            <a:r>
              <a:rPr lang="vi-VN" sz="3300"/>
              <a:t>Ông trồng cạnh hàng hiên?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0EFB87-810C-43C1-B9C2-BF27EFA32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9" t="24470" r="34823" b="3293"/>
          <a:stretch/>
        </p:blipFill>
        <p:spPr>
          <a:xfrm>
            <a:off x="609600" y="1700098"/>
            <a:ext cx="4648200" cy="38862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8983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99177" y="184880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FFC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B7BD62-64E1-48B9-B534-D8F052E99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16130"/>
            <a:ext cx="2057400" cy="2057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7DF4AFA-65C4-4780-9E30-7ABE2C5BA8C6}"/>
              </a:ext>
            </a:extLst>
          </p:cNvPr>
          <p:cNvGrpSpPr/>
          <p:nvPr/>
        </p:nvGrpSpPr>
        <p:grpSpPr>
          <a:xfrm>
            <a:off x="2895600" y="1600058"/>
            <a:ext cx="2254820" cy="1291656"/>
            <a:chOff x="1676928" y="2546103"/>
            <a:chExt cx="2254820" cy="129165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A7534A3-B68B-4995-A1FB-95CC82E3F42D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C2182F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F05E-14FD-4519-BB6D-2B0E5FB665D8}"/>
                </a:ext>
              </a:extLst>
            </p:cNvPr>
            <p:cNvSpPr txBox="1"/>
            <p:nvPr/>
          </p:nvSpPr>
          <p:spPr>
            <a:xfrm>
              <a:off x="1794494" y="2909537"/>
              <a:ext cx="2057400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C2182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cười</a:t>
              </a:r>
              <a:endParaRPr lang="en-US" sz="4000" i="1" dirty="0">
                <a:solidFill>
                  <a:srgbClr val="C2182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D866B-F70D-43BF-B0E0-94C258CE2ADC}"/>
              </a:ext>
            </a:extLst>
          </p:cNvPr>
          <p:cNvGrpSpPr/>
          <p:nvPr/>
        </p:nvGrpSpPr>
        <p:grpSpPr>
          <a:xfrm>
            <a:off x="2895600" y="4051426"/>
            <a:ext cx="2825055" cy="1350870"/>
            <a:chOff x="1642378" y="3994981"/>
            <a:chExt cx="2186086" cy="135087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034A67-83F4-449B-9A4F-EDCDB066C871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C2182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7FEB32-91BE-4AE3-9627-DF26789435E6}"/>
                </a:ext>
              </a:extLst>
            </p:cNvPr>
            <p:cNvSpPr txBox="1"/>
            <p:nvPr/>
          </p:nvSpPr>
          <p:spPr>
            <a:xfrm>
              <a:off x="1892677" y="4316479"/>
              <a:ext cx="168548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C2182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4000" dirty="0">
                <a:solidFill>
                  <a:srgbClr val="C2182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74D914-CF91-429B-933F-D63100278C39}"/>
              </a:ext>
            </a:extLst>
          </p:cNvPr>
          <p:cNvGrpSpPr/>
          <p:nvPr/>
        </p:nvGrpSpPr>
        <p:grpSpPr>
          <a:xfrm>
            <a:off x="6743965" y="1509480"/>
            <a:ext cx="3122945" cy="1472812"/>
            <a:chOff x="4603205" y="3842077"/>
            <a:chExt cx="2767283" cy="147281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7309E6-933D-40E2-BA88-A90148985A97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C2182F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839C49-38D9-468A-AAFE-6397F97C6EDC}"/>
                </a:ext>
              </a:extLst>
            </p:cNvPr>
            <p:cNvSpPr txBox="1"/>
            <p:nvPr/>
          </p:nvSpPr>
          <p:spPr>
            <a:xfrm>
              <a:off x="4906819" y="4323490"/>
              <a:ext cx="2463669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vi-VN" sz="4000">
                  <a:solidFill>
                    <a:srgbClr val="C2182F"/>
                  </a:solidFill>
                </a:rPr>
                <a:t>lẫm chẫm</a:t>
              </a:r>
              <a:endParaRPr lang="en-US" sz="4000" i="1" dirty="0">
                <a:solidFill>
                  <a:srgbClr val="C2182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967689-E802-48DC-9A86-E9CF1D97ECF8}"/>
              </a:ext>
            </a:extLst>
          </p:cNvPr>
          <p:cNvGrpSpPr/>
          <p:nvPr/>
        </p:nvGrpSpPr>
        <p:grpSpPr>
          <a:xfrm>
            <a:off x="6610672" y="4038600"/>
            <a:ext cx="2825055" cy="1350870"/>
            <a:chOff x="1642378" y="3994981"/>
            <a:chExt cx="2186086" cy="13508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565D200-974A-4265-BA59-E36CF8C4628E}"/>
                </a:ext>
              </a:extLst>
            </p:cNvPr>
            <p:cNvSpPr/>
            <p:nvPr/>
          </p:nvSpPr>
          <p:spPr>
            <a:xfrm flipH="1"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rgbClr val="C2182F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6CEF0C-48F4-48F9-8B94-ED4D465BE87A}"/>
                </a:ext>
              </a:extLst>
            </p:cNvPr>
            <p:cNvSpPr txBox="1"/>
            <p:nvPr/>
          </p:nvSpPr>
          <p:spPr>
            <a:xfrm>
              <a:off x="1791421" y="4349215"/>
              <a:ext cx="1935787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C2182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 hiên</a:t>
              </a:r>
              <a:endParaRPr lang="en-US" sz="4000" dirty="0">
                <a:solidFill>
                  <a:srgbClr val="C2182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939038F-D3F7-4627-858A-A740B19B12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353" y="166038"/>
            <a:ext cx="541981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79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A9D65-A9A4-4440-B34B-8E2A16E8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125" y="930803"/>
            <a:ext cx="5328366" cy="3298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5295B-3AF4-4019-BD30-9D4CA283A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902" y="4516039"/>
            <a:ext cx="5675868" cy="2322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29B463-804B-42D4-B444-CA39585BE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37" y="177452"/>
            <a:ext cx="1151993" cy="6340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A66ED2-2336-471A-ADF8-398077487571}"/>
              </a:ext>
            </a:extLst>
          </p:cNvPr>
          <p:cNvSpPr txBox="1"/>
          <p:nvPr/>
        </p:nvSpPr>
        <p:spPr>
          <a:xfrm>
            <a:off x="5480899" y="309738"/>
            <a:ext cx="552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C2182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EȘ ǺȯȰḑ ȬǞ ΐǘu κươΪḑ</a:t>
            </a:r>
            <a:endParaRPr lang="en-US" sz="7200" b="1" dirty="0">
              <a:solidFill>
                <a:srgbClr val="C2182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0EFB87-810C-43C1-B9C2-BF27EFA32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79" t="24470" r="34823" b="3293"/>
          <a:stretch/>
        </p:blipFill>
        <p:spPr>
          <a:xfrm>
            <a:off x="609600" y="1752600"/>
            <a:ext cx="4648200" cy="38862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17A296-2A0F-4ED8-925C-F03389A089C9}"/>
              </a:ext>
            </a:extLst>
          </p:cNvPr>
          <p:cNvSpPr/>
          <p:nvPr/>
        </p:nvSpPr>
        <p:spPr>
          <a:xfrm>
            <a:off x="5830859" y="990600"/>
            <a:ext cx="493742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BD70B0-E65D-4197-9E03-D12281806E13}"/>
              </a:ext>
            </a:extLst>
          </p:cNvPr>
          <p:cNvSpPr/>
          <p:nvPr/>
        </p:nvSpPr>
        <p:spPr>
          <a:xfrm>
            <a:off x="5830858" y="1483872"/>
            <a:ext cx="376047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23A4C6-99C6-4630-9D28-46E1F5D48138}"/>
              </a:ext>
            </a:extLst>
          </p:cNvPr>
          <p:cNvSpPr/>
          <p:nvPr/>
        </p:nvSpPr>
        <p:spPr>
          <a:xfrm>
            <a:off x="5830859" y="1966994"/>
            <a:ext cx="493742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F99BF6-70F1-47C1-A817-0DA8434D9EF5}"/>
              </a:ext>
            </a:extLst>
          </p:cNvPr>
          <p:cNvSpPr/>
          <p:nvPr/>
        </p:nvSpPr>
        <p:spPr>
          <a:xfrm>
            <a:off x="5830859" y="2424194"/>
            <a:ext cx="376046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F5BAEB-AA10-4EDA-9A1E-EFC8770C2A80}"/>
              </a:ext>
            </a:extLst>
          </p:cNvPr>
          <p:cNvSpPr/>
          <p:nvPr/>
        </p:nvSpPr>
        <p:spPr>
          <a:xfrm>
            <a:off x="5830858" y="4572000"/>
            <a:ext cx="417542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62A97F-1BDF-4FBF-BB52-4ED80BA5F518}"/>
              </a:ext>
            </a:extLst>
          </p:cNvPr>
          <p:cNvSpPr/>
          <p:nvPr/>
        </p:nvSpPr>
        <p:spPr>
          <a:xfrm>
            <a:off x="5830858" y="5056596"/>
            <a:ext cx="412779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02A0FC-1760-42AC-B1B2-2279BBCD9E60}"/>
              </a:ext>
            </a:extLst>
          </p:cNvPr>
          <p:cNvSpPr/>
          <p:nvPr/>
        </p:nvSpPr>
        <p:spPr>
          <a:xfrm>
            <a:off x="5830858" y="5549492"/>
            <a:ext cx="376047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E1C373F-359B-48E2-BD26-D9393BA0A8D2}"/>
              </a:ext>
            </a:extLst>
          </p:cNvPr>
          <p:cNvSpPr/>
          <p:nvPr/>
        </p:nvSpPr>
        <p:spPr>
          <a:xfrm>
            <a:off x="5830858" y="5973284"/>
            <a:ext cx="343604" cy="461438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8B0996-4324-4CD5-A227-6359B885CE99}"/>
              </a:ext>
            </a:extLst>
          </p:cNvPr>
          <p:cNvSpPr/>
          <p:nvPr/>
        </p:nvSpPr>
        <p:spPr>
          <a:xfrm>
            <a:off x="5830858" y="3997235"/>
            <a:ext cx="4511972" cy="565900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  <a:alpha val="1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D7A421-7703-49FD-943B-860EC93D962E}"/>
              </a:ext>
            </a:extLst>
          </p:cNvPr>
          <p:cNvSpPr/>
          <p:nvPr/>
        </p:nvSpPr>
        <p:spPr>
          <a:xfrm>
            <a:off x="5830859" y="2921254"/>
            <a:ext cx="376046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C559448-4451-4C29-B805-F50B5A1F0F45}"/>
              </a:ext>
            </a:extLst>
          </p:cNvPr>
          <p:cNvSpPr/>
          <p:nvPr/>
        </p:nvSpPr>
        <p:spPr>
          <a:xfrm>
            <a:off x="5830858" y="3410361"/>
            <a:ext cx="376046" cy="395461"/>
          </a:xfrm>
          <a:prstGeom prst="roundRect">
            <a:avLst>
              <a:gd name="adj" fmla="val 0"/>
            </a:avLst>
          </a:prstGeom>
          <a:solidFill>
            <a:srgbClr val="FF0000">
              <a:alpha val="18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83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EB88C-AC83-4916-93D7-EDF5C1B16600}"/>
              </a:ext>
            </a:extLst>
          </p:cNvPr>
          <p:cNvSpPr txBox="1"/>
          <p:nvPr/>
        </p:nvSpPr>
        <p:spPr>
          <a:xfrm>
            <a:off x="1752600" y="1836003"/>
            <a:ext cx="8991600" cy="83099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3604B-8426-4C43-9BE8-B97F32C3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00" y="2405100"/>
            <a:ext cx="3395700" cy="33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93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BE522A-6259-4D5C-A426-049181E49342}"/>
              </a:ext>
            </a:extLst>
          </p:cNvPr>
          <p:cNvSpPr txBox="1"/>
          <p:nvPr/>
        </p:nvSpPr>
        <p:spPr>
          <a:xfrm>
            <a:off x="3169918" y="3962400"/>
            <a:ext cx="5852161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867925"/>
                </a:solidFill>
                <a:effectLst>
                  <a:glow rad="63500">
                    <a:srgbClr val="FEB5C8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BÀI TẬP</a:t>
            </a:r>
            <a:endParaRPr lang="en-US" sz="60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867925"/>
              </a:solidFill>
              <a:effectLst>
                <a:glow rad="63500">
                  <a:srgbClr val="FEB5C8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35187-80BE-4071-B537-8478E343A7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5398" y="1752600"/>
            <a:ext cx="198120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61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638</TotalTime>
  <Words>337</Words>
  <Application>Microsoft Office PowerPoint</Application>
  <PresentationFormat>Widescreen</PresentationFormat>
  <Paragraphs>67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HP001</vt:lpstr>
      <vt:lpstr>HP-167</vt:lpstr>
      <vt:lpstr>HP-168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378</cp:revision>
  <dcterms:created xsi:type="dcterms:W3CDTF">2021-10-03T06:52:05Z</dcterms:created>
  <dcterms:modified xsi:type="dcterms:W3CDTF">2021-12-05T15:28:00Z</dcterms:modified>
  <cp:category>9Slide.vn</cp:category>
</cp:coreProperties>
</file>